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4"/>
  </p:sldMasterIdLst>
  <p:notesMasterIdLst>
    <p:notesMasterId r:id="rId68"/>
  </p:notesMasterIdLst>
  <p:sldIdLst>
    <p:sldId id="257410" r:id="rId5"/>
    <p:sldId id="2889" r:id="rId6"/>
    <p:sldId id="257433" r:id="rId7"/>
    <p:sldId id="257432" r:id="rId8"/>
    <p:sldId id="257417" r:id="rId9"/>
    <p:sldId id="257418" r:id="rId10"/>
    <p:sldId id="257419" r:id="rId11"/>
    <p:sldId id="257421" r:id="rId12"/>
    <p:sldId id="257422" r:id="rId13"/>
    <p:sldId id="2894" r:id="rId14"/>
    <p:sldId id="2895" r:id="rId15"/>
    <p:sldId id="2897" r:id="rId16"/>
    <p:sldId id="2893" r:id="rId17"/>
    <p:sldId id="2898" r:id="rId18"/>
    <p:sldId id="257240" r:id="rId19"/>
    <p:sldId id="257411" r:id="rId20"/>
    <p:sldId id="257412" r:id="rId21"/>
    <p:sldId id="257413" r:id="rId22"/>
    <p:sldId id="257414" r:id="rId23"/>
    <p:sldId id="257416" r:id="rId24"/>
    <p:sldId id="257246" r:id="rId25"/>
    <p:sldId id="2896" r:id="rId26"/>
    <p:sldId id="257464" r:id="rId27"/>
    <p:sldId id="257465" r:id="rId28"/>
    <p:sldId id="257466" r:id="rId29"/>
    <p:sldId id="257420" r:id="rId30"/>
    <p:sldId id="257467" r:id="rId31"/>
    <p:sldId id="257468" r:id="rId32"/>
    <p:sldId id="257430" r:id="rId33"/>
    <p:sldId id="257423" r:id="rId34"/>
    <p:sldId id="257425" r:id="rId35"/>
    <p:sldId id="257426" r:id="rId36"/>
    <p:sldId id="257434" r:id="rId37"/>
    <p:sldId id="257441" r:id="rId38"/>
    <p:sldId id="257463" r:id="rId39"/>
    <p:sldId id="257443" r:id="rId40"/>
    <p:sldId id="257446" r:id="rId41"/>
    <p:sldId id="257449" r:id="rId42"/>
    <p:sldId id="257460" r:id="rId43"/>
    <p:sldId id="257461" r:id="rId44"/>
    <p:sldId id="2904" r:id="rId45"/>
    <p:sldId id="2905" r:id="rId46"/>
    <p:sldId id="2906" r:id="rId47"/>
    <p:sldId id="2907" r:id="rId48"/>
    <p:sldId id="2908" r:id="rId49"/>
    <p:sldId id="2909" r:id="rId50"/>
    <p:sldId id="257469" r:id="rId51"/>
    <p:sldId id="257427" r:id="rId52"/>
    <p:sldId id="257428" r:id="rId53"/>
    <p:sldId id="257458" r:id="rId54"/>
    <p:sldId id="257429" r:id="rId55"/>
    <p:sldId id="257437" r:id="rId56"/>
    <p:sldId id="257438" r:id="rId57"/>
    <p:sldId id="257439" r:id="rId58"/>
    <p:sldId id="257450" r:id="rId59"/>
    <p:sldId id="257451" r:id="rId60"/>
    <p:sldId id="257452" r:id="rId61"/>
    <p:sldId id="257454" r:id="rId62"/>
    <p:sldId id="257453" r:id="rId63"/>
    <p:sldId id="257455" r:id="rId64"/>
    <p:sldId id="257456" r:id="rId65"/>
    <p:sldId id="257457" r:id="rId66"/>
    <p:sldId id="257462" r:id="rId67"/>
  </p:sldIdLst>
  <p:sldSz cx="9144000" cy="5476875"/>
  <p:notesSz cx="6858000" cy="9144000"/>
  <p:custDataLst>
    <p:tags r:id="rId6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25">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ndhya" initials="S" lastIdx="47" clrIdx="0"/>
  <p:cmAuthor id="1" name="N.Gitika" initials="N" lastIdx="2" clrIdx="1">
    <p:extLst>
      <p:ext uri="{19B8F6BF-5375-455C-9EA6-DF929625EA0E}">
        <p15:presenceInfo xmlns:p15="http://schemas.microsoft.com/office/powerpoint/2012/main" userId="S-1-5-21-4085832065-3564367350-3435197298-1199" providerId="AD"/>
      </p:ext>
    </p:extLst>
  </p:cmAuthor>
  <p:cmAuthor id="2" name="Anindita Ravishankar" initials="AR" lastIdx="13" clrIdx="2"/>
  <p:cmAuthor id="3" name="Satheesh" initials="S" lastIdx="2" clrIdx="3">
    <p:extLst>
      <p:ext uri="{19B8F6BF-5375-455C-9EA6-DF929625EA0E}">
        <p15:presenceInfo xmlns:p15="http://schemas.microsoft.com/office/powerpoint/2012/main" userId="S-1-5-21-4085832065-3564367350-3435197298-1354" providerId="AD"/>
      </p:ext>
    </p:extLst>
  </p:cmAuthor>
  <p:cmAuthor id="4" name="Sergio Delgado" initials="SD" lastIdx="1" clrIdx="4">
    <p:extLst>
      <p:ext uri="{19B8F6BF-5375-455C-9EA6-DF929625EA0E}">
        <p15:presenceInfo xmlns:p15="http://schemas.microsoft.com/office/powerpoint/2012/main" userId="S-1-5-21-329068152-789336058-725345543-328521" providerId="AD"/>
      </p:ext>
    </p:extLst>
  </p:cmAuthor>
  <p:cmAuthor id="5" name="Shweta Vyas" initials="SV" lastIdx="122" clrIdx="5">
    <p:extLst>
      <p:ext uri="{19B8F6BF-5375-455C-9EA6-DF929625EA0E}">
        <p15:presenceInfo xmlns:p15="http://schemas.microsoft.com/office/powerpoint/2012/main" userId="S-1-5-21-4085832065-3564367350-3435197298-1200" providerId="AD"/>
      </p:ext>
    </p:extLst>
  </p:cmAuthor>
  <p:cmAuthor id="6" name="Shalini" initials="S" lastIdx="111" clrIdx="6">
    <p:extLst>
      <p:ext uri="{19B8F6BF-5375-455C-9EA6-DF929625EA0E}">
        <p15:presenceInfo xmlns:p15="http://schemas.microsoft.com/office/powerpoint/2012/main" userId="S-1-5-21-4085832065-3564367350-3435197298-1864" providerId="AD"/>
      </p:ext>
    </p:extLst>
  </p:cmAuthor>
  <p:cmAuthor id="7" name="Satheesh" initials="S [2]" lastIdx="4" clrIdx="7">
    <p:extLst>
      <p:ext uri="{19B8F6BF-5375-455C-9EA6-DF929625EA0E}">
        <p15:presenceInfo xmlns:p15="http://schemas.microsoft.com/office/powerpoint/2012/main" userId="Satheesh" providerId="None"/>
      </p:ext>
    </p:extLst>
  </p:cmAuthor>
  <p:cmAuthor id="8" name="Haag, Jane" initials="HJ" lastIdx="4" clrIdx="8">
    <p:extLst>
      <p:ext uri="{19B8F6BF-5375-455C-9EA6-DF929625EA0E}">
        <p15:presenceInfo xmlns:p15="http://schemas.microsoft.com/office/powerpoint/2012/main" userId="S::jane.haag@ecolab.com::8c724ab0-739b-4e82-a401-412ffbe2e993" providerId="AD"/>
      </p:ext>
    </p:extLst>
  </p:cmAuthor>
  <p:cmAuthor id="9" name="Chris Kamerbeek" initials="CK" lastIdx="91" clrIdx="9">
    <p:extLst>
      <p:ext uri="{19B8F6BF-5375-455C-9EA6-DF929625EA0E}">
        <p15:presenceInfo xmlns:p15="http://schemas.microsoft.com/office/powerpoint/2012/main" userId="66b7df98f220c46a" providerId="Windows Live"/>
      </p:ext>
    </p:extLst>
  </p:cmAuthor>
  <p:cmAuthor id="10" name="Maanasa Nimishakavi" initials="MN" lastIdx="8" clrIdx="10">
    <p:extLst>
      <p:ext uri="{19B8F6BF-5375-455C-9EA6-DF929625EA0E}">
        <p15:presenceInfo xmlns:p15="http://schemas.microsoft.com/office/powerpoint/2012/main" userId="Maanasa Nimishakavi" providerId="None"/>
      </p:ext>
    </p:extLst>
  </p:cmAuthor>
  <p:cmAuthor id="11" name="Atkinson, Simon" initials="AS" lastIdx="70" clrIdx="11">
    <p:extLst>
      <p:ext uri="{19B8F6BF-5375-455C-9EA6-DF929625EA0E}">
        <p15:presenceInfo xmlns:p15="http://schemas.microsoft.com/office/powerpoint/2012/main" userId="S::satkinson@ecolab.com::032059ac-55c4-4f58-b8ec-fa7a9f7db351" providerId="AD"/>
      </p:ext>
    </p:extLst>
  </p:cmAuthor>
  <p:cmAuthor id="12" name="Maanasa" initials="M" lastIdx="15" clrIdx="12">
    <p:extLst>
      <p:ext uri="{19B8F6BF-5375-455C-9EA6-DF929625EA0E}">
        <p15:presenceInfo xmlns:p15="http://schemas.microsoft.com/office/powerpoint/2012/main" userId="S-1-5-21-4085832065-3564367350-3435197298-1844" providerId="AD"/>
      </p:ext>
    </p:extLst>
  </p:cmAuthor>
  <p:cmAuthor id="13" name="Kishore Kumar" initials="KK" lastIdx="5" clrIdx="13">
    <p:extLst>
      <p:ext uri="{19B8F6BF-5375-455C-9EA6-DF929625EA0E}">
        <p15:presenceInfo xmlns:p15="http://schemas.microsoft.com/office/powerpoint/2012/main" userId="S::kishore.kumar@commlabindia.com::c1436d61-944e-4d6e-91ae-7f371076308c" providerId="AD"/>
      </p:ext>
    </p:extLst>
  </p:cmAuthor>
  <p:cmAuthor id="14" name="Pratibha Julukunta" initials="PJ" lastIdx="31" clrIdx="14">
    <p:extLst>
      <p:ext uri="{19B8F6BF-5375-455C-9EA6-DF929625EA0E}">
        <p15:presenceInfo xmlns:p15="http://schemas.microsoft.com/office/powerpoint/2012/main" userId="S-1-5-21-4085832065-3564367350-3435197298-1650" providerId="AD"/>
      </p:ext>
    </p:extLst>
  </p:cmAuthor>
  <p:cmAuthor id="15" name="Ramesh Kedri" initials="RK" lastIdx="40" clrIdx="15">
    <p:extLst>
      <p:ext uri="{19B8F6BF-5375-455C-9EA6-DF929625EA0E}">
        <p15:presenceInfo xmlns:p15="http://schemas.microsoft.com/office/powerpoint/2012/main" userId="S::Ramesh.kedri@commlabindia.com::ee713c2b-4722-495e-9eb4-4b398fcf9b82" providerId="AD"/>
      </p:ext>
    </p:extLst>
  </p:cmAuthor>
  <p:cmAuthor id="16" name="Ishwarya Pothula" initials="IP" lastIdx="22" clrIdx="16">
    <p:extLst>
      <p:ext uri="{19B8F6BF-5375-455C-9EA6-DF929625EA0E}">
        <p15:presenceInfo xmlns:p15="http://schemas.microsoft.com/office/powerpoint/2012/main" userId="S::ishwarya.pothula@commlabindia.com::64f0db56-af6a-4419-bae5-a4668717df77" providerId="AD"/>
      </p:ext>
    </p:extLst>
  </p:cmAuthor>
  <p:cmAuthor id="17" name="Sneha Ponnam" initials="SP" lastIdx="36" clrIdx="17">
    <p:extLst>
      <p:ext uri="{19B8F6BF-5375-455C-9EA6-DF929625EA0E}">
        <p15:presenceInfo xmlns:p15="http://schemas.microsoft.com/office/powerpoint/2012/main" userId="Sneha Ponnam" providerId="None"/>
      </p:ext>
    </p:extLst>
  </p:cmAuthor>
  <p:cmAuthor id="18" name="Pratibha julukunta" initials="Pj" lastIdx="29" clrIdx="18">
    <p:extLst>
      <p:ext uri="{19B8F6BF-5375-455C-9EA6-DF929625EA0E}">
        <p15:presenceInfo xmlns:p15="http://schemas.microsoft.com/office/powerpoint/2012/main" userId="S::pratibha.julukunta@commlabindia.com::e70a28b4-8563-42aa-9555-164fe0bea36f" providerId="AD"/>
      </p:ext>
    </p:extLst>
  </p:cmAuthor>
  <p:cmAuthor id="19" name="Pratibha julukunta" initials="Pj [2]" lastIdx="22" clrIdx="19">
    <p:extLst>
      <p:ext uri="{19B8F6BF-5375-455C-9EA6-DF929625EA0E}">
        <p15:presenceInfo xmlns:p15="http://schemas.microsoft.com/office/powerpoint/2012/main" userId="Pratibha julukunta" providerId="None"/>
      </p:ext>
    </p:extLst>
  </p:cmAuthor>
  <p:cmAuthor id="20" name="ankit" initials="a" lastIdx="20" clrIdx="20">
    <p:extLst>
      <p:ext uri="{19B8F6BF-5375-455C-9EA6-DF929625EA0E}">
        <p15:presenceInfo xmlns:p15="http://schemas.microsoft.com/office/powerpoint/2012/main" userId="anki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5C9"/>
    <a:srgbClr val="A1A2A4"/>
    <a:srgbClr val="D9D9D9"/>
    <a:srgbClr val="51BCEC"/>
    <a:srgbClr val="007AC9"/>
    <a:srgbClr val="363639"/>
    <a:srgbClr val="F8BC77"/>
    <a:srgbClr val="5B8F22"/>
    <a:srgbClr val="026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53" autoAdjust="0"/>
    <p:restoredTop sz="81110" autoAdjust="0"/>
  </p:normalViewPr>
  <p:slideViewPr>
    <p:cSldViewPr>
      <p:cViewPr varScale="1">
        <p:scale>
          <a:sx n="114" d="100"/>
          <a:sy n="114" d="100"/>
        </p:scale>
        <p:origin x="1482" y="102"/>
      </p:cViewPr>
      <p:guideLst>
        <p:guide orient="horz" pos="1725"/>
        <p:guide pos="2880"/>
      </p:guideLst>
    </p:cSldViewPr>
  </p:slideViewPr>
  <p:outlineViewPr>
    <p:cViewPr>
      <p:scale>
        <a:sx n="33" d="100"/>
        <a:sy n="33" d="100"/>
      </p:scale>
      <p:origin x="0" y="-6090"/>
    </p:cViewPr>
  </p:outlineViewPr>
  <p:notesTextViewPr>
    <p:cViewPr>
      <p:scale>
        <a:sx n="125" d="100"/>
        <a:sy n="125" d="100"/>
      </p:scale>
      <p:origin x="0" y="0"/>
    </p:cViewPr>
  </p:notesTextViewPr>
  <p:sorterViewPr>
    <p:cViewPr varScale="1">
      <p:scale>
        <a:sx n="1" d="1"/>
        <a:sy n="1" d="1"/>
      </p:scale>
      <p:origin x="0" y="-160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D08614-EF20-491B-9041-490F0D4D5BF0}" type="datetimeFigureOut">
              <a:rPr lang="en-US" smtClean="0"/>
              <a:t>9/5/2020</a:t>
            </a:fld>
            <a:endParaRPr lang="en-US" dirty="0"/>
          </a:p>
        </p:txBody>
      </p:sp>
      <p:sp>
        <p:nvSpPr>
          <p:cNvPr id="4" name="Slide Image Placeholder 3"/>
          <p:cNvSpPr>
            <a:spLocks noGrp="1" noRot="1" noChangeAspect="1"/>
          </p:cNvSpPr>
          <p:nvPr>
            <p:ph type="sldImg" idx="2"/>
          </p:nvPr>
        </p:nvSpPr>
        <p:spPr>
          <a:xfrm>
            <a:off x="852488" y="1143000"/>
            <a:ext cx="5153025"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6F8E1A3-39ED-458C-82B3-5B0F8FCAF12B}" type="slidenum">
              <a:rPr lang="en-US" smtClean="0"/>
              <a:t>‹#›</a:t>
            </a:fld>
            <a:endParaRPr lang="en-US" dirty="0"/>
          </a:p>
        </p:txBody>
      </p:sp>
    </p:spTree>
    <p:extLst>
      <p:ext uri="{BB962C8B-B14F-4D97-AF65-F5344CB8AC3E}">
        <p14:creationId xmlns:p14="http://schemas.microsoft.com/office/powerpoint/2010/main" val="7003768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Hello and welcome to the ‘</a:t>
            </a:r>
            <a:r>
              <a:rPr lang="en-US" sz="1200" b="0" kern="1200" dirty="0" err="1">
                <a:solidFill>
                  <a:schemeClr val="tx1"/>
                </a:solidFill>
                <a:effectLst/>
                <a:latin typeface="+mn-lt"/>
                <a:ea typeface="+mn-ea"/>
                <a:cs typeface="+mn-cs"/>
              </a:rPr>
              <a:t>Bioquell</a:t>
            </a:r>
            <a:r>
              <a:rPr lang="en-US" sz="1200" b="0" kern="1200" dirty="0">
                <a:solidFill>
                  <a:schemeClr val="tx1"/>
                </a:solidFill>
                <a:effectLst/>
                <a:latin typeface="+mn-lt"/>
                <a:ea typeface="+mn-ea"/>
                <a:cs typeface="+mn-cs"/>
              </a:rPr>
              <a:t> Introduction</a:t>
            </a:r>
            <a:r>
              <a:rPr lang="en-US" sz="1200" kern="1200" dirty="0">
                <a:solidFill>
                  <a:schemeClr val="tx1"/>
                </a:solidFill>
                <a:effectLst/>
                <a:latin typeface="+mn-lt"/>
                <a:ea typeface="+mn-ea"/>
                <a:cs typeface="+mn-cs"/>
              </a:rPr>
              <a:t>’ course.  </a:t>
            </a:r>
          </a:p>
          <a:p>
            <a:endParaRPr lang="en-US" sz="1200" i="1" kern="1200" dirty="0">
              <a:solidFill>
                <a:schemeClr val="tx1"/>
              </a:solidFill>
              <a:effectLst/>
              <a:latin typeface="+mn-lt"/>
              <a:ea typeface="+mn-ea"/>
              <a:cs typeface="+mn-cs"/>
            </a:endParaRPr>
          </a:p>
          <a:p>
            <a:r>
              <a:rPr lang="en-US" sz="1200" i="1" kern="1200" dirty="0">
                <a:solidFill>
                  <a:schemeClr val="tx1"/>
                </a:solidFill>
                <a:effectLst/>
                <a:latin typeface="+mn-lt"/>
                <a:ea typeface="+mn-ea"/>
                <a:cs typeface="+mn-cs"/>
              </a:rPr>
              <a:t>Please click the START button to begin!</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1</a:t>
            </a:fld>
            <a:endParaRPr lang="en-US" dirty="0"/>
          </a:p>
        </p:txBody>
      </p:sp>
    </p:spTree>
    <p:extLst>
      <p:ext uri="{BB962C8B-B14F-4D97-AF65-F5344CB8AC3E}">
        <p14:creationId xmlns:p14="http://schemas.microsoft.com/office/powerpoint/2010/main" val="12397042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This course will provide a brief overview of </a:t>
            </a:r>
            <a:r>
              <a:rPr lang="en-US" sz="1200" b="0" kern="1200" dirty="0" err="1">
                <a:solidFill>
                  <a:schemeClr val="tx1"/>
                </a:solidFill>
                <a:effectLst/>
                <a:latin typeface="+mn-lt"/>
                <a:ea typeface="+mn-ea"/>
                <a:cs typeface="+mn-cs"/>
              </a:rPr>
              <a:t>Bioquell</a:t>
            </a:r>
            <a:r>
              <a:rPr lang="en-US" sz="1200" b="0" kern="1200" dirty="0">
                <a:solidFill>
                  <a:schemeClr val="tx1"/>
                </a:solidFill>
                <a:effectLst/>
                <a:latin typeface="+mn-lt"/>
                <a:ea typeface="+mn-ea"/>
                <a:cs typeface="+mn-cs"/>
              </a:rPr>
              <a:t>, how it works and the products and services.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Here’s how the course is structured: </a:t>
            </a:r>
          </a:p>
          <a:p>
            <a:endParaRPr lang="en-IN"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Unit 1, you’ll be briefed about </a:t>
            </a:r>
            <a:r>
              <a:rPr lang="en-US" sz="1200" b="0" i="0" kern="1200" dirty="0" err="1">
                <a:solidFill>
                  <a:schemeClr val="tx1"/>
                </a:solidFill>
                <a:effectLst/>
                <a:latin typeface="+mn-lt"/>
                <a:ea typeface="+mn-ea"/>
                <a:cs typeface="+mn-cs"/>
              </a:rPr>
              <a:t>Bioquell</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Technology.</a:t>
            </a:r>
          </a:p>
          <a:p>
            <a:endParaRPr lang="en-IN"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Unit 2 takes you through systems for room spaces.</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In Unit 3, you will be introduced to solutions for healthcare.</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Then in unit 4 you’ll get to know about the Rapid Bio Decontamination Service (RBDS).</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Unit 5 takes you through systems for enclosures.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Unit 6, will take you through the </a:t>
            </a:r>
            <a:r>
              <a:rPr lang="en-US" sz="1200" b="0" kern="1200" dirty="0" err="1">
                <a:solidFill>
                  <a:schemeClr val="tx1"/>
                </a:solidFill>
                <a:effectLst/>
                <a:latin typeface="+mn-lt"/>
                <a:ea typeface="+mn-ea"/>
                <a:cs typeface="+mn-cs"/>
              </a:rPr>
              <a:t>Bioquell</a:t>
            </a:r>
            <a:r>
              <a:rPr lang="en-US" sz="1200" b="0" kern="1200" dirty="0">
                <a:solidFill>
                  <a:schemeClr val="tx1"/>
                </a:solidFill>
                <a:effectLst/>
                <a:latin typeface="+mn-lt"/>
                <a:ea typeface="+mn-ea"/>
                <a:cs typeface="+mn-cs"/>
              </a:rPr>
              <a:t> </a:t>
            </a:r>
            <a:r>
              <a:rPr lang="en-US" sz="1200" b="0" kern="1200" dirty="0" err="1">
                <a:solidFill>
                  <a:schemeClr val="tx1"/>
                </a:solidFill>
                <a:effectLst/>
                <a:latin typeface="+mn-lt"/>
                <a:ea typeface="+mn-ea"/>
                <a:cs typeface="+mn-cs"/>
              </a:rPr>
              <a:t>Qube’s</a:t>
            </a:r>
            <a:r>
              <a:rPr lang="en-US" sz="1200" b="0" kern="1200" dirty="0">
                <a:solidFill>
                  <a:schemeClr val="tx1"/>
                </a:solidFill>
                <a:effectLst/>
                <a:latin typeface="+mn-lt"/>
                <a:ea typeface="+mn-ea"/>
                <a:cs typeface="+mn-cs"/>
              </a:rPr>
              <a:t> applications and selling points.</a:t>
            </a:r>
          </a:p>
          <a:p>
            <a:endParaRPr lang="en-IN"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Finally, we’ll wrap up with summary.</a:t>
            </a:r>
          </a:p>
        </p:txBody>
      </p:sp>
      <p:sp>
        <p:nvSpPr>
          <p:cNvPr id="4" name="Slide Number Placeholder 3"/>
          <p:cNvSpPr>
            <a:spLocks noGrp="1"/>
          </p:cNvSpPr>
          <p:nvPr>
            <p:ph type="sldNum" sz="quarter" idx="5"/>
          </p:nvPr>
        </p:nvSpPr>
        <p:spPr/>
        <p:txBody>
          <a:bodyPr/>
          <a:lstStyle/>
          <a:p>
            <a:fld id="{26F8E1A3-39ED-458C-82B3-5B0F8FCAF12B}" type="slidenum">
              <a:rPr lang="en-US" smtClean="0"/>
              <a:t>10</a:t>
            </a:fld>
            <a:endParaRPr lang="en-US" dirty="0"/>
          </a:p>
        </p:txBody>
      </p:sp>
    </p:spTree>
    <p:extLst>
      <p:ext uri="{BB962C8B-B14F-4D97-AF65-F5344CB8AC3E}">
        <p14:creationId xmlns:p14="http://schemas.microsoft.com/office/powerpoint/2010/main" val="129800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0" kern="1200" dirty="0">
                <a:solidFill>
                  <a:schemeClr val="tx1"/>
                </a:solidFill>
                <a:effectLst/>
                <a:latin typeface="+mn-lt"/>
                <a:ea typeface="+mn-ea"/>
                <a:cs typeface="+mn-cs"/>
              </a:rPr>
              <a:t>Let’s begin with an </a:t>
            </a:r>
            <a:r>
              <a:rPr lang="en-US" sz="1200" b="0" kern="1200" dirty="0">
                <a:solidFill>
                  <a:schemeClr val="tx1"/>
                </a:solidFill>
                <a:effectLst/>
                <a:latin typeface="+mn-lt"/>
                <a:ea typeface="+mn-ea"/>
                <a:cs typeface="+mn-cs"/>
              </a:rPr>
              <a:t>introduction to our technology.</a:t>
            </a:r>
            <a:endParaRPr lang="en-US" sz="1200" b="0" u="non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11</a:t>
            </a:fld>
            <a:endParaRPr lang="en-US" dirty="0"/>
          </a:p>
        </p:txBody>
      </p:sp>
    </p:spTree>
    <p:extLst>
      <p:ext uri="{BB962C8B-B14F-4D97-AF65-F5344CB8AC3E}">
        <p14:creationId xmlns:p14="http://schemas.microsoft.com/office/powerpoint/2010/main" val="2697332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Shown here are some of the features of </a:t>
            </a:r>
            <a:r>
              <a:rPr lang="en-US" dirty="0" err="1"/>
              <a:t>Bioquell</a:t>
            </a:r>
            <a:r>
              <a:rPr lang="en-US" dirty="0"/>
              <a:t>.</a:t>
            </a:r>
          </a:p>
        </p:txBody>
      </p:sp>
      <p:sp>
        <p:nvSpPr>
          <p:cNvPr id="4" name="Slide Number Placeholder 3"/>
          <p:cNvSpPr>
            <a:spLocks noGrp="1"/>
          </p:cNvSpPr>
          <p:nvPr>
            <p:ph type="sldNum" sz="quarter" idx="5"/>
          </p:nvPr>
        </p:nvSpPr>
        <p:spPr/>
        <p:txBody>
          <a:bodyPr/>
          <a:lstStyle/>
          <a:p>
            <a:fld id="{26F8E1A3-39ED-458C-82B3-5B0F8FCAF12B}" type="slidenum">
              <a:rPr lang="en-US" smtClean="0"/>
              <a:t>12</a:t>
            </a:fld>
            <a:endParaRPr lang="en-US" dirty="0"/>
          </a:p>
        </p:txBody>
      </p:sp>
    </p:spTree>
    <p:extLst>
      <p:ext uri="{BB962C8B-B14F-4D97-AF65-F5344CB8AC3E}">
        <p14:creationId xmlns:p14="http://schemas.microsoft.com/office/powerpoint/2010/main" val="1266256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does </a:t>
            </a:r>
            <a:r>
              <a:rPr lang="en-US" dirty="0" err="1"/>
              <a:t>Bioquell</a:t>
            </a:r>
            <a:r>
              <a:rPr lang="en-US" dirty="0"/>
              <a:t> HPV work?</a:t>
            </a:r>
          </a:p>
          <a:p>
            <a:endParaRPr lang="en-US" dirty="0"/>
          </a:p>
          <a:p>
            <a:r>
              <a:rPr lang="en-US" dirty="0" err="1"/>
              <a:t>Bioquell</a:t>
            </a:r>
            <a:r>
              <a:rPr lang="en-US" dirty="0"/>
              <a:t> HPV affects the micro-organisms by damaging cell walls, DNA/RNA and cell contents.</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13</a:t>
            </a:fld>
            <a:endParaRPr lang="en-US" dirty="0"/>
          </a:p>
        </p:txBody>
      </p:sp>
    </p:spTree>
    <p:extLst>
      <p:ext uri="{BB962C8B-B14F-4D97-AF65-F5344CB8AC3E}">
        <p14:creationId xmlns:p14="http://schemas.microsoft.com/office/powerpoint/2010/main" val="3749730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F5F5F"/>
                </a:solidFill>
                <a:effectLst/>
                <a:latin typeface="&amp;quot"/>
              </a:rPr>
              <a:t>With </a:t>
            </a:r>
            <a:r>
              <a:rPr lang="en-US" b="0" i="0" u="none" strike="noStrike" dirty="0" err="1">
                <a:solidFill>
                  <a:srgbClr val="5F5F5F"/>
                </a:solidFill>
                <a:effectLst/>
                <a:latin typeface="&amp;quot"/>
              </a:rPr>
              <a:t>Bioquell</a:t>
            </a:r>
            <a:r>
              <a:rPr lang="en-US" b="0" i="0" u="none" strike="noStrike" dirty="0">
                <a:solidFill>
                  <a:srgbClr val="5F5F5F"/>
                </a:solidFill>
                <a:effectLst/>
                <a:latin typeface="&amp;quot"/>
              </a:rPr>
              <a:t> Hydrogen Peroxide </a:t>
            </a:r>
            <a:r>
              <a:rPr lang="en-US" b="0" i="0" u="none" strike="noStrike" dirty="0" err="1">
                <a:solidFill>
                  <a:srgbClr val="5F5F5F"/>
                </a:solidFill>
                <a:effectLst/>
                <a:latin typeface="&amp;quot"/>
              </a:rPr>
              <a:t>Vapour</a:t>
            </a:r>
            <a:r>
              <a:rPr lang="en-US" b="0" i="0" u="none" strike="noStrike" dirty="0">
                <a:solidFill>
                  <a:srgbClr val="5F5F5F"/>
                </a:solidFill>
                <a:effectLst/>
                <a:latin typeface="&amp;quot"/>
              </a:rPr>
              <a:t>, we can achieve fast, efficient, and residue-free decontamination in four easy steps.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5F5F5F"/>
              </a:solidFill>
              <a:effectLst/>
              <a:latin typeface="&amp;quo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F5F5F"/>
                </a:solidFill>
                <a:effectLst/>
                <a:latin typeface="&amp;quot"/>
              </a:rPr>
              <a:t>Click each step to learn about it.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15</a:t>
            </a:fld>
            <a:endParaRPr lang="en-US" dirty="0"/>
          </a:p>
        </p:txBody>
      </p:sp>
    </p:spTree>
    <p:extLst>
      <p:ext uri="{BB962C8B-B14F-4D97-AF65-F5344CB8AC3E}">
        <p14:creationId xmlns:p14="http://schemas.microsoft.com/office/powerpoint/2010/main" val="4126094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F5F5F"/>
                </a:solidFill>
                <a:effectLst/>
                <a:latin typeface="Lato"/>
              </a:rPr>
              <a:t>The </a:t>
            </a:r>
            <a:r>
              <a:rPr lang="en-US" b="0" i="0" u="none" strike="noStrike" dirty="0" err="1">
                <a:solidFill>
                  <a:srgbClr val="5F5F5F"/>
                </a:solidFill>
                <a:effectLst/>
                <a:latin typeface="Lato"/>
              </a:rPr>
              <a:t>Bioquell</a:t>
            </a:r>
            <a:r>
              <a:rPr lang="en-US" b="0" i="0" u="none" strike="noStrike" dirty="0">
                <a:solidFill>
                  <a:srgbClr val="5F5F5F"/>
                </a:solidFill>
                <a:effectLst/>
                <a:latin typeface="Lato"/>
              </a:rPr>
              <a:t> decontamination system warms up, getting ready to disperse the vapor. You do not need to reach or wait for temperature or humidity levels to begin.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16</a:t>
            </a:fld>
            <a:endParaRPr lang="en-US" dirty="0"/>
          </a:p>
        </p:txBody>
      </p:sp>
    </p:spTree>
    <p:extLst>
      <p:ext uri="{BB962C8B-B14F-4D97-AF65-F5344CB8AC3E}">
        <p14:creationId xmlns:p14="http://schemas.microsoft.com/office/powerpoint/2010/main" val="696260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u="none" strike="noStrike" dirty="0">
                <a:solidFill>
                  <a:srgbClr val="5F5F5F"/>
                </a:solidFill>
                <a:effectLst/>
                <a:latin typeface="Lato"/>
              </a:rPr>
              <a:t>The </a:t>
            </a:r>
            <a:r>
              <a:rPr lang="en-US" b="0" i="0" u="none" strike="noStrike" dirty="0" err="1">
                <a:solidFill>
                  <a:srgbClr val="5F5F5F"/>
                </a:solidFill>
                <a:effectLst/>
                <a:latin typeface="Lato"/>
              </a:rPr>
              <a:t>Bioquell</a:t>
            </a:r>
            <a:r>
              <a:rPr lang="en-US" b="0" i="0" u="none" strike="noStrike" dirty="0">
                <a:solidFill>
                  <a:srgbClr val="5F5F5F"/>
                </a:solidFill>
                <a:effectLst/>
                <a:latin typeface="Lato"/>
              </a:rPr>
              <a:t> decontamination system emits the </a:t>
            </a:r>
            <a:r>
              <a:rPr lang="en-US" b="0" i="0" u="none" strike="noStrike" dirty="0" err="1">
                <a:solidFill>
                  <a:srgbClr val="5F5F5F"/>
                </a:solidFill>
                <a:effectLst/>
                <a:latin typeface="Lato"/>
              </a:rPr>
              <a:t>vapour</a:t>
            </a:r>
            <a:r>
              <a:rPr lang="en-US" b="0" i="0" u="none" strike="noStrike" dirty="0">
                <a:solidFill>
                  <a:srgbClr val="5F5F5F"/>
                </a:solidFill>
                <a:effectLst/>
                <a:latin typeface="Lato"/>
              </a:rPr>
              <a:t> into the enclosed area and fills the space, pushing the </a:t>
            </a:r>
            <a:r>
              <a:rPr lang="en-US" b="0" i="0" u="none" strike="noStrike" dirty="0" err="1">
                <a:solidFill>
                  <a:srgbClr val="5F5F5F"/>
                </a:solidFill>
                <a:effectLst/>
                <a:latin typeface="Lato"/>
              </a:rPr>
              <a:t>vapour</a:t>
            </a:r>
            <a:r>
              <a:rPr lang="en-US" b="0" i="0" u="none" strike="noStrike" dirty="0">
                <a:solidFill>
                  <a:srgbClr val="5F5F5F"/>
                </a:solidFill>
                <a:effectLst/>
                <a:latin typeface="Lato"/>
              </a:rPr>
              <a:t> against every exposed surface, including surrounding complex shapes and crevices.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17</a:t>
            </a:fld>
            <a:endParaRPr lang="en-US" dirty="0"/>
          </a:p>
        </p:txBody>
      </p:sp>
    </p:spTree>
    <p:extLst>
      <p:ext uri="{BB962C8B-B14F-4D97-AF65-F5344CB8AC3E}">
        <p14:creationId xmlns:p14="http://schemas.microsoft.com/office/powerpoint/2010/main" val="22763677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dirty="0"/>
              <a:t>With vaporization complete, the enclosed area is at a standstill, allowing the peroxide to dwell on every exposed surface and kill pathogens.</a:t>
            </a:r>
          </a:p>
          <a:p>
            <a:pPr algn="l"/>
            <a:r>
              <a:rPr lang="en-US" sz="1200" dirty="0">
                <a:solidFill>
                  <a:srgbClr val="4D4D4C"/>
                </a:solidFill>
              </a:rPr>
              <a:t>Microorganisms deactivated by oxidation of the cell wall.</a:t>
            </a:r>
          </a:p>
        </p:txBody>
      </p:sp>
      <p:sp>
        <p:nvSpPr>
          <p:cNvPr id="4" name="Slide Number Placeholder 3"/>
          <p:cNvSpPr>
            <a:spLocks noGrp="1"/>
          </p:cNvSpPr>
          <p:nvPr>
            <p:ph type="sldNum" sz="quarter" idx="5"/>
          </p:nvPr>
        </p:nvSpPr>
        <p:spPr/>
        <p:txBody>
          <a:bodyPr/>
          <a:lstStyle/>
          <a:p>
            <a:fld id="{26F8E1A3-39ED-458C-82B3-5B0F8FCAF12B}" type="slidenum">
              <a:rPr lang="en-US" smtClean="0"/>
              <a:t>18</a:t>
            </a:fld>
            <a:endParaRPr lang="en-US" dirty="0"/>
          </a:p>
        </p:txBody>
      </p:sp>
    </p:spTree>
    <p:extLst>
      <p:ext uri="{BB962C8B-B14F-4D97-AF65-F5344CB8AC3E}">
        <p14:creationId xmlns:p14="http://schemas.microsoft.com/office/powerpoint/2010/main" val="32752831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5F5F5F"/>
                </a:solidFill>
                <a:effectLst/>
                <a:latin typeface="Lato"/>
              </a:rPr>
              <a:t>Your HVAC system, high-powered </a:t>
            </a:r>
            <a:r>
              <a:rPr lang="en-US" b="0" i="0" u="none" strike="noStrike" dirty="0" err="1">
                <a:solidFill>
                  <a:srgbClr val="5F5F5F"/>
                </a:solidFill>
                <a:effectLst/>
                <a:latin typeface="Lato"/>
              </a:rPr>
              <a:t>Bioquell</a:t>
            </a:r>
            <a:r>
              <a:rPr lang="en-US" b="0" i="0" u="none" strike="noStrike" dirty="0">
                <a:solidFill>
                  <a:srgbClr val="5F5F5F"/>
                </a:solidFill>
                <a:effectLst/>
                <a:latin typeface="Lato"/>
              </a:rPr>
              <a:t> aeration units using catalytic conversion or a combination of both now safely remove all of the Hydrogen Peroxide </a:t>
            </a:r>
            <a:r>
              <a:rPr lang="en-US" b="0" i="0" u="none" strike="noStrike" dirty="0" err="1">
                <a:solidFill>
                  <a:srgbClr val="5F5F5F"/>
                </a:solidFill>
                <a:effectLst/>
                <a:latin typeface="Lato"/>
              </a:rPr>
              <a:t>Vapour</a:t>
            </a:r>
            <a:r>
              <a:rPr lang="en-US" b="0" i="0" u="none" strike="noStrike" dirty="0">
                <a:solidFill>
                  <a:srgbClr val="5F5F5F"/>
                </a:solidFill>
                <a:effectLst/>
                <a:latin typeface="Lato"/>
              </a:rPr>
              <a:t> from the enclosed area. When aerated with </a:t>
            </a:r>
            <a:r>
              <a:rPr lang="en-US" b="0" i="0" u="none" strike="noStrike" dirty="0" err="1">
                <a:solidFill>
                  <a:srgbClr val="5F5F5F"/>
                </a:solidFill>
                <a:effectLst/>
                <a:latin typeface="Lato"/>
              </a:rPr>
              <a:t>Bioquell</a:t>
            </a:r>
            <a:r>
              <a:rPr lang="en-US" b="0" i="0" u="none" strike="noStrike" dirty="0">
                <a:solidFill>
                  <a:srgbClr val="5F5F5F"/>
                </a:solidFill>
                <a:effectLst/>
                <a:latin typeface="Lato"/>
              </a:rPr>
              <a:t> units, the </a:t>
            </a:r>
            <a:r>
              <a:rPr lang="en-US" b="0" i="0" u="none" strike="noStrike" dirty="0" err="1">
                <a:solidFill>
                  <a:srgbClr val="5F5F5F"/>
                </a:solidFill>
                <a:effectLst/>
                <a:latin typeface="Lato"/>
              </a:rPr>
              <a:t>vapour</a:t>
            </a:r>
            <a:r>
              <a:rPr lang="en-US" b="0" i="0" u="none" strike="noStrike" dirty="0">
                <a:solidFill>
                  <a:srgbClr val="5F5F5F"/>
                </a:solidFill>
                <a:effectLst/>
                <a:latin typeface="Lato"/>
              </a:rPr>
              <a:t> is converted into water </a:t>
            </a:r>
            <a:r>
              <a:rPr lang="en-US" b="0" i="0" u="none" strike="noStrike" dirty="0" err="1">
                <a:solidFill>
                  <a:srgbClr val="5F5F5F"/>
                </a:solidFill>
                <a:effectLst/>
                <a:latin typeface="Lato"/>
              </a:rPr>
              <a:t>vapour</a:t>
            </a:r>
            <a:r>
              <a:rPr lang="en-US" b="0" i="0" u="none" strike="noStrike" dirty="0">
                <a:solidFill>
                  <a:srgbClr val="5F5F5F"/>
                </a:solidFill>
                <a:effectLst/>
                <a:latin typeface="Lato"/>
              </a:rPr>
              <a:t> and oxygen. </a:t>
            </a:r>
            <a:endParaRPr lang="en-US"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19</a:t>
            </a:fld>
            <a:endParaRPr lang="en-US" dirty="0"/>
          </a:p>
        </p:txBody>
      </p:sp>
    </p:spTree>
    <p:extLst>
      <p:ext uri="{BB962C8B-B14F-4D97-AF65-F5344CB8AC3E}">
        <p14:creationId xmlns:p14="http://schemas.microsoft.com/office/powerpoint/2010/main" val="1476370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key applications of </a:t>
            </a:r>
            <a:r>
              <a:rPr lang="en-US" sz="1200" kern="1200" dirty="0" err="1">
                <a:solidFill>
                  <a:schemeClr val="tx1"/>
                </a:solidFill>
                <a:effectLst/>
                <a:latin typeface="+mn-lt"/>
                <a:ea typeface="+mn-ea"/>
                <a:cs typeface="+mn-cs"/>
              </a:rPr>
              <a:t>Bioquell</a:t>
            </a:r>
            <a:r>
              <a:rPr lang="en-US" sz="1200" kern="1200" dirty="0">
                <a:solidFill>
                  <a:schemeClr val="tx1"/>
                </a:solidFill>
                <a:effectLst/>
                <a:latin typeface="+mn-lt"/>
                <a:ea typeface="+mn-ea"/>
                <a:cs typeface="+mn-cs"/>
              </a:rPr>
              <a:t> are: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Compounding Pharmacies,</a:t>
            </a:r>
          </a:p>
          <a:p>
            <a:pPr marL="171450" indent="-171450" algn="l">
              <a:buFont typeface="Arial" panose="020B0604020202020204" pitchFamily="34" charset="0"/>
              <a:buChar char="•"/>
            </a:pPr>
            <a:r>
              <a:rPr lang="en-SG" sz="1200" dirty="0">
                <a:ea typeface="ＭＳ Ｐゴシック" charset="-128"/>
              </a:rPr>
              <a:t>Material transfer solutions,</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Infection control in hospitals,</a:t>
            </a:r>
          </a:p>
          <a:p>
            <a:pPr marL="171450" indent="-171450" algn="l">
              <a:buFont typeface="Arial" panose="020B0604020202020204" pitchFamily="34" charset="0"/>
              <a:buChar char="•"/>
            </a:pPr>
            <a:r>
              <a:rPr lang="en-SG" sz="1200" dirty="0">
                <a:ea typeface="ＭＳ Ｐゴシック" charset="-128"/>
              </a:rPr>
              <a:t>Animal research facilities, </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Biosafety labs (BSL) of all levels, and</a:t>
            </a:r>
          </a:p>
          <a:p>
            <a:pPr marL="171450" indent="-171450">
              <a:buFont typeface="Arial" panose="020B0604020202020204" pitchFamily="34" charset="0"/>
              <a:buChar char="•"/>
            </a:pPr>
            <a:r>
              <a:rPr lang="en-US" sz="1200" kern="1200" dirty="0">
                <a:solidFill>
                  <a:schemeClr val="tx1"/>
                </a:solidFill>
                <a:effectLst/>
                <a:latin typeface="+mn-lt"/>
                <a:ea typeface="+mn-ea"/>
                <a:cs typeface="+mn-cs"/>
              </a:rPr>
              <a:t>Biopharmaceutical production.</a:t>
            </a: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pPr marL="171450" indent="-171450">
              <a:buFont typeface="Arial" panose="020B0604020202020204" pitchFamily="34" charset="0"/>
              <a:buChar char="•"/>
            </a:pP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20</a:t>
            </a:fld>
            <a:endParaRPr lang="en-US" dirty="0"/>
          </a:p>
        </p:txBody>
      </p:sp>
    </p:spTree>
    <p:extLst>
      <p:ext uri="{BB962C8B-B14F-4D97-AF65-F5344CB8AC3E}">
        <p14:creationId xmlns:p14="http://schemas.microsoft.com/office/powerpoint/2010/main" val="87834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So…what can you expect to get out of this course? </a:t>
            </a:r>
          </a:p>
          <a:p>
            <a:r>
              <a:rPr lang="en-US" sz="1200" kern="1200" dirty="0">
                <a:solidFill>
                  <a:schemeClr val="tx1"/>
                </a:solidFill>
                <a:effectLst/>
                <a:latin typeface="+mn-lt"/>
                <a:ea typeface="+mn-ea"/>
                <a:cs typeface="+mn-cs"/>
              </a:rPr>
              <a:t> </a:t>
            </a:r>
          </a:p>
          <a:p>
            <a:pPr marL="0" indent="0">
              <a:lnSpc>
                <a:spcPct val="90000"/>
              </a:lnSpc>
              <a:spcBef>
                <a:spcPts val="1200"/>
              </a:spcBef>
              <a:spcAft>
                <a:spcPts val="1800"/>
              </a:spcAft>
              <a:buNone/>
            </a:pPr>
            <a:r>
              <a:rPr lang="en-US" sz="1200" b="0" kern="1200" dirty="0">
                <a:solidFill>
                  <a:schemeClr val="tx1"/>
                </a:solidFill>
                <a:effectLst/>
                <a:latin typeface="+mn-lt"/>
                <a:ea typeface="+mn-ea"/>
                <a:cs typeface="+mn-cs"/>
              </a:rPr>
              <a:t>By the end of this course, you will be able to </a:t>
            </a:r>
            <a:r>
              <a:rPr lang="en-US" altLang="en-US" sz="1200" b="0" dirty="0">
                <a:solidFill>
                  <a:srgbClr val="393E43"/>
                </a:solidFill>
              </a:rPr>
              <a:t>explain </a:t>
            </a:r>
            <a:r>
              <a:rPr lang="en-US" sz="1200" dirty="0">
                <a:solidFill>
                  <a:srgbClr val="000000"/>
                </a:solidFill>
                <a:ea typeface="Calibri" panose="020F0502020204030204" pitchFamily="34" charset="0"/>
                <a:cs typeface="Times New Roman" panose="02020603050405020304" pitchFamily="18" charset="0"/>
              </a:rPr>
              <a:t>the Hydrogen Peroxide Vapor process, list the key applications of Bioquell, explain the solutions for health care, explain the Bioquell RBDS works, and identify the system for enclosures.</a:t>
            </a:r>
          </a:p>
          <a:p>
            <a:pPr marL="0" indent="0">
              <a:lnSpc>
                <a:spcPct val="90000"/>
              </a:lnSpc>
              <a:spcBef>
                <a:spcPts val="1200"/>
              </a:spcBef>
              <a:spcAft>
                <a:spcPts val="1800"/>
              </a:spcAft>
              <a:buNone/>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2</a:t>
            </a:fld>
            <a:endParaRPr lang="en-US" dirty="0"/>
          </a:p>
        </p:txBody>
      </p:sp>
    </p:spTree>
    <p:extLst>
      <p:ext uri="{BB962C8B-B14F-4D97-AF65-F5344CB8AC3E}">
        <p14:creationId xmlns:p14="http://schemas.microsoft.com/office/powerpoint/2010/main" val="2882523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Our solutions include systems, consumables, and services.</a:t>
            </a:r>
          </a:p>
        </p:txBody>
      </p:sp>
      <p:sp>
        <p:nvSpPr>
          <p:cNvPr id="4" name="Slide Number Placeholder 3"/>
          <p:cNvSpPr>
            <a:spLocks noGrp="1"/>
          </p:cNvSpPr>
          <p:nvPr>
            <p:ph type="sldNum" sz="quarter" idx="5"/>
          </p:nvPr>
        </p:nvSpPr>
        <p:spPr/>
        <p:txBody>
          <a:bodyPr/>
          <a:lstStyle/>
          <a:p>
            <a:fld id="{26F8E1A3-39ED-458C-82B3-5B0F8FCAF12B}" type="slidenum">
              <a:rPr lang="en-US" smtClean="0"/>
              <a:t>21</a:t>
            </a:fld>
            <a:endParaRPr lang="en-US" dirty="0"/>
          </a:p>
        </p:txBody>
      </p:sp>
    </p:spTree>
    <p:extLst>
      <p:ext uri="{BB962C8B-B14F-4D97-AF65-F5344CB8AC3E}">
        <p14:creationId xmlns:p14="http://schemas.microsoft.com/office/powerpoint/2010/main" val="2439956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Let’s look at systems for rooms.</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22</a:t>
            </a:fld>
            <a:endParaRPr lang="en-US" dirty="0"/>
          </a:p>
        </p:txBody>
      </p:sp>
    </p:spTree>
    <p:extLst>
      <p:ext uri="{BB962C8B-B14F-4D97-AF65-F5344CB8AC3E}">
        <p14:creationId xmlns:p14="http://schemas.microsoft.com/office/powerpoint/2010/main" val="4109818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Lato"/>
              </a:rPr>
              <a:t>Bioquell systems and services provide the vital assets for safe and compliant 6-log pathogen kill for work that leads profession. Bioquell systems include </a:t>
            </a:r>
            <a:r>
              <a:rPr lang="en-US" sz="1200" dirty="0"/>
              <a:t>Bioquell </a:t>
            </a:r>
            <a:r>
              <a:rPr lang="en-US" sz="1200" dirty="0">
                <a:ea typeface="Helvetica" charset="-52"/>
                <a:cs typeface="Helvetica"/>
              </a:rPr>
              <a:t>Z</a:t>
            </a:r>
            <a:r>
              <a:rPr lang="en-US" sz="1200" dirty="0">
                <a:solidFill>
                  <a:srgbClr val="FFFFFF"/>
                </a:solidFill>
                <a:ea typeface="Helvetica" charset="-52"/>
                <a:cs typeface="Helvetica"/>
              </a:rPr>
              <a:t>-2, </a:t>
            </a:r>
            <a:r>
              <a:rPr lang="en-IN" sz="1200" dirty="0" err="1"/>
              <a:t>Bioquell</a:t>
            </a:r>
            <a:r>
              <a:rPr lang="en-IN" sz="1200" dirty="0"/>
              <a:t> </a:t>
            </a:r>
            <a:r>
              <a:rPr lang="en-IN" sz="1200" dirty="0" err="1"/>
              <a:t>ProteQ</a:t>
            </a:r>
            <a:r>
              <a:rPr lang="en-IN" sz="1200" dirty="0"/>
              <a:t>, </a:t>
            </a:r>
            <a:r>
              <a:rPr lang="en-IN" sz="1200" dirty="0" err="1"/>
              <a:t>Bioquell</a:t>
            </a:r>
            <a:r>
              <a:rPr lang="en-IN" sz="1200" dirty="0"/>
              <a:t> </a:t>
            </a:r>
            <a:r>
              <a:rPr lang="en-IN" sz="1200" dirty="0" err="1"/>
              <a:t>SeQure</a:t>
            </a:r>
            <a:r>
              <a:rPr lang="en-IN" sz="1200" dirty="0"/>
              <a:t>, Fixed Room Decontamination, and Bespoke Fixed Systems.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Please note that </a:t>
            </a:r>
            <a:r>
              <a:rPr lang="en-US" sz="1200" dirty="0"/>
              <a:t>Bioquell </a:t>
            </a:r>
            <a:r>
              <a:rPr lang="en-US" sz="1200" dirty="0">
                <a:ea typeface="Helvetica" charset="-52"/>
                <a:cs typeface="Helvetica"/>
              </a:rPr>
              <a:t>Z</a:t>
            </a:r>
            <a:r>
              <a:rPr lang="en-US" sz="1200" dirty="0">
                <a:solidFill>
                  <a:srgbClr val="FFFFFF"/>
                </a:solidFill>
                <a:ea typeface="Helvetica" charset="-52"/>
                <a:cs typeface="Helvetica"/>
              </a:rPr>
              <a:t>-2 has become obsolete.</a:t>
            </a:r>
            <a:endParaRPr lang="en-I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Lato"/>
            </a:endParaRPr>
          </a:p>
          <a:p>
            <a:endParaRPr lang="en-US" b="0" i="0" dirty="0">
              <a:solidFill>
                <a:srgbClr val="FFFFFF"/>
              </a:solidFill>
              <a:effectLst/>
              <a:latin typeface="Lato"/>
            </a:endParaRPr>
          </a:p>
          <a:p>
            <a:r>
              <a:rPr lang="en-US" b="0" i="0" dirty="0">
                <a:solidFill>
                  <a:srgbClr val="FFFFFF"/>
                </a:solidFill>
                <a:effectLst/>
                <a:latin typeface="Lato"/>
              </a:rPr>
              <a:t>Click each tab to learn about it.</a:t>
            </a:r>
            <a:endParaRPr lang="en-IN" dirty="0"/>
          </a:p>
        </p:txBody>
      </p:sp>
      <p:sp>
        <p:nvSpPr>
          <p:cNvPr id="4" name="Slide Number Placeholder 3"/>
          <p:cNvSpPr>
            <a:spLocks noGrp="1"/>
          </p:cNvSpPr>
          <p:nvPr>
            <p:ph type="sldNum" sz="quarter" idx="5"/>
          </p:nvPr>
        </p:nvSpPr>
        <p:spPr/>
        <p:txBody>
          <a:bodyPr/>
          <a:lstStyle/>
          <a:p>
            <a:fld id="{26F8E1A3-39ED-458C-82B3-5B0F8FCAF12B}" type="slidenum">
              <a:rPr lang="en-US" smtClean="0"/>
              <a:t>23</a:t>
            </a:fld>
            <a:endParaRPr lang="en-US" dirty="0"/>
          </a:p>
        </p:txBody>
      </p:sp>
    </p:spTree>
    <p:extLst>
      <p:ext uri="{BB962C8B-B14F-4D97-AF65-F5344CB8AC3E}">
        <p14:creationId xmlns:p14="http://schemas.microsoft.com/office/powerpoint/2010/main" val="18753738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545454"/>
                </a:solidFill>
                <a:effectLst/>
                <a:latin typeface="latolight"/>
              </a:rPr>
              <a:t>The Bioquell Z-2 is a complete solution for room / zone bio-decontamination. </a:t>
            </a:r>
            <a:r>
              <a:rPr lang="en-US" dirty="0"/>
              <a:t>It is able to bio-decontaminate rooms/laboratories up to 250m</a:t>
            </a:r>
            <a:r>
              <a:rPr lang="en-US" baseline="30000" dirty="0"/>
              <a:t>3</a:t>
            </a:r>
            <a:r>
              <a:rPr lang="en-US" dirty="0"/>
              <a:t> in a GMP regulated environment using GMP-compliant software. It also has a unique parametric cycle control, eliminating the need for gas cycle development studies in non-GMP facilities. The Bioquell Z-2 provides enhanced HPV delivery and control via a simple touch panel interface. It is ideal for sterilising all surfaces within a room providing a 6-log reduction in environmental bioburden, the same standard used for validating steam sterilisers / autoclaves. The Bioquell Z-2 is suitable for facility / area bio-decontamination in GMP and non-GMP cleanrooms, aseptic processing lines, biologic manufacturing plants, biomedical facilities and biosafety / biosecurity areas.</a:t>
            </a:r>
            <a:endParaRPr lang="en-US" b="0" i="0" dirty="0">
              <a:solidFill>
                <a:srgbClr val="545454"/>
              </a:solidFill>
              <a:effectLst/>
              <a:latin typeface="latolight"/>
            </a:endParaRPr>
          </a:p>
          <a:p>
            <a:pPr algn="l"/>
            <a:endParaRPr lang="en-US" b="0" i="0" dirty="0">
              <a:solidFill>
                <a:srgbClr val="545454"/>
              </a:solidFill>
              <a:effectLst/>
              <a:latin typeface="latolight"/>
            </a:endParaRPr>
          </a:p>
          <a:p>
            <a:pPr algn="l"/>
            <a:endParaRPr lang="en-US" b="0" i="0" dirty="0">
              <a:solidFill>
                <a:srgbClr val="545454"/>
              </a:solidFill>
              <a:effectLst/>
              <a:latin typeface="lato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24</a:t>
            </a:fld>
            <a:endParaRPr lang="en-US" dirty="0"/>
          </a:p>
        </p:txBody>
      </p:sp>
    </p:spTree>
    <p:extLst>
      <p:ext uri="{BB962C8B-B14F-4D97-AF65-F5344CB8AC3E}">
        <p14:creationId xmlns:p14="http://schemas.microsoft.com/office/powerpoint/2010/main" val="39855264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Lato"/>
              </a:rPr>
              <a:t>The latest achievement from Bioquell, the Bioquell </a:t>
            </a:r>
            <a:r>
              <a:rPr lang="en-US" b="0" i="0" dirty="0" err="1">
                <a:solidFill>
                  <a:srgbClr val="FFFFFF"/>
                </a:solidFill>
                <a:effectLst/>
                <a:latin typeface="Lato"/>
              </a:rPr>
              <a:t>ProteQ</a:t>
            </a:r>
            <a:r>
              <a:rPr lang="en-US" b="0" i="0" dirty="0">
                <a:solidFill>
                  <a:srgbClr val="FFFFFF"/>
                </a:solidFill>
                <a:effectLst/>
                <a:latin typeface="Lato"/>
              </a:rPr>
              <a:t> offers a modular approach to room and zone decontamination. Enhanced distribution capabilities, networking options, wireless technology and advanced aeration capabilities make this system, the ideal solution for contamination elimination in the smallest labs to the largest production areas.</a:t>
            </a:r>
            <a:endParaRPr lang="en-US" b="0" i="0" dirty="0">
              <a:solidFill>
                <a:srgbClr val="545454"/>
              </a:solidFill>
              <a:effectLst/>
              <a:latin typeface="latoligh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25</a:t>
            </a:fld>
            <a:endParaRPr lang="en-US" dirty="0"/>
          </a:p>
        </p:txBody>
      </p:sp>
    </p:spTree>
    <p:extLst>
      <p:ext uri="{BB962C8B-B14F-4D97-AF65-F5344CB8AC3E}">
        <p14:creationId xmlns:p14="http://schemas.microsoft.com/office/powerpoint/2010/main" val="41191878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Lato"/>
              </a:rPr>
              <a:t>The Bioquell </a:t>
            </a:r>
            <a:r>
              <a:rPr lang="en-US" b="0" i="0" dirty="0" err="1">
                <a:solidFill>
                  <a:srgbClr val="FFFFFF"/>
                </a:solidFill>
                <a:effectLst/>
                <a:latin typeface="Lato"/>
              </a:rPr>
              <a:t>SeQure</a:t>
            </a:r>
            <a:r>
              <a:rPr lang="en-US" b="0" i="0" dirty="0">
                <a:solidFill>
                  <a:srgbClr val="FFFFFF"/>
                </a:solidFill>
                <a:effectLst/>
                <a:latin typeface="Lato"/>
              </a:rPr>
              <a:t> is the fixed and compact wall-mounted bio-decontamination system that eradicates the bio-burden of microorganisms and other contaminants threatening your research and production facility.</a:t>
            </a:r>
            <a:endParaRPr lang="en-IN"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26</a:t>
            </a:fld>
            <a:endParaRPr lang="en-US" dirty="0"/>
          </a:p>
        </p:txBody>
      </p:sp>
    </p:spTree>
    <p:extLst>
      <p:ext uri="{BB962C8B-B14F-4D97-AF65-F5344CB8AC3E}">
        <p14:creationId xmlns:p14="http://schemas.microsoft.com/office/powerpoint/2010/main" val="23419604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FFFFFF"/>
                </a:solidFill>
                <a:effectLst/>
                <a:latin typeface="Lato"/>
              </a:rPr>
              <a:t>The Bioquell Integrated Building Decontamination System is a fully integrated solution designed for frequent or routine decontamination of the same area within a facility. This could be anything from a containment lab or multiple material air locks, to a sterile manufacturing core or biomedical holding area.</a:t>
            </a:r>
            <a:br>
              <a:rPr lang="en-US" dirty="0"/>
            </a:br>
            <a:br>
              <a:rPr lang="en-US" dirty="0"/>
            </a:br>
            <a:r>
              <a:rPr lang="en-US" b="0" i="0" dirty="0">
                <a:solidFill>
                  <a:srgbClr val="FFFFFF"/>
                </a:solidFill>
                <a:effectLst/>
                <a:latin typeface="Lato"/>
              </a:rPr>
              <a:t>Typically, Bioquell hydrogen peroxide vapor generator(s) are located centrally in a technical or unclassified space, and the vapor is distributed to the areas where it is required either through the building’s ventilation system or a dedicated network of pipes leading to nozzles on the ceiling of the target rooms. With an integrated system, no movement or storage of mobile equipment is required reducing manual setup times, increasing repeatability and removing human error.</a:t>
            </a:r>
            <a:endParaRPr lang="en-IN"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27</a:t>
            </a:fld>
            <a:endParaRPr lang="en-US" dirty="0"/>
          </a:p>
        </p:txBody>
      </p:sp>
    </p:spTree>
    <p:extLst>
      <p:ext uri="{BB962C8B-B14F-4D97-AF65-F5344CB8AC3E}">
        <p14:creationId xmlns:p14="http://schemas.microsoft.com/office/powerpoint/2010/main" val="1148087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Aft>
                <a:spcPts val="600"/>
              </a:spcAft>
              <a:buClr>
                <a:schemeClr val="tx2"/>
              </a:buClr>
              <a:buFont typeface="Wingdings" panose="05000000000000000000" pitchFamily="2" charset="2"/>
              <a:buNone/>
            </a:pPr>
            <a:r>
              <a:rPr lang="en-US" sz="1200" dirty="0">
                <a:solidFill>
                  <a:srgbClr val="4D4D4C"/>
                </a:solidFill>
              </a:rPr>
              <a:t>Heater booster fan often used to prevent </a:t>
            </a:r>
            <a:r>
              <a:rPr lang="en-US" sz="1200" dirty="0" err="1">
                <a:solidFill>
                  <a:srgbClr val="4D4D4C"/>
                </a:solidFill>
              </a:rPr>
              <a:t>vapour</a:t>
            </a:r>
            <a:r>
              <a:rPr lang="en-US" sz="1200" dirty="0">
                <a:solidFill>
                  <a:srgbClr val="4D4D4C"/>
                </a:solidFill>
              </a:rPr>
              <a:t> condensing before reaching the nozzle and to maintain velocity. System uses heat traced &amp; insulated </a:t>
            </a:r>
            <a:r>
              <a:rPr lang="en-US" sz="1200" dirty="0" err="1">
                <a:solidFill>
                  <a:srgbClr val="4D4D4C"/>
                </a:solidFill>
              </a:rPr>
              <a:t>cPVC</a:t>
            </a:r>
            <a:r>
              <a:rPr lang="en-US" sz="1200" dirty="0">
                <a:solidFill>
                  <a:srgbClr val="4D4D4C"/>
                </a:solidFill>
              </a:rPr>
              <a:t> pipework.</a:t>
            </a:r>
          </a:p>
          <a:p>
            <a:pPr algn="l"/>
            <a:endParaRPr lang="en-IN" sz="1200" dirty="0"/>
          </a:p>
        </p:txBody>
      </p:sp>
      <p:sp>
        <p:nvSpPr>
          <p:cNvPr id="4" name="Slide Number Placeholder 3"/>
          <p:cNvSpPr>
            <a:spLocks noGrp="1"/>
          </p:cNvSpPr>
          <p:nvPr>
            <p:ph type="sldNum" sz="quarter" idx="5"/>
          </p:nvPr>
        </p:nvSpPr>
        <p:spPr/>
        <p:txBody>
          <a:bodyPr/>
          <a:lstStyle/>
          <a:p>
            <a:fld id="{26F8E1A3-39ED-458C-82B3-5B0F8FCAF12B}" type="slidenum">
              <a:rPr lang="en-US" smtClean="0"/>
              <a:t>28</a:t>
            </a:fld>
            <a:endParaRPr lang="en-US" dirty="0"/>
          </a:p>
        </p:txBody>
      </p:sp>
    </p:spTree>
    <p:extLst>
      <p:ext uri="{BB962C8B-B14F-4D97-AF65-F5344CB8AC3E}">
        <p14:creationId xmlns:p14="http://schemas.microsoft.com/office/powerpoint/2010/main" val="3869984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Now let’s take a look at solutions for healthcare.</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29</a:t>
            </a:fld>
            <a:endParaRPr lang="en-US" dirty="0"/>
          </a:p>
        </p:txBody>
      </p:sp>
    </p:spTree>
    <p:extLst>
      <p:ext uri="{BB962C8B-B14F-4D97-AF65-F5344CB8AC3E}">
        <p14:creationId xmlns:p14="http://schemas.microsoft.com/office/powerpoint/2010/main" val="17404489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look at healthcare solutions in detail.</a:t>
            </a:r>
          </a:p>
          <a:p>
            <a:endParaRPr lang="en-US" dirty="0"/>
          </a:p>
          <a:p>
            <a:r>
              <a:rPr lang="en-US" dirty="0"/>
              <a:t>Click each tab to read about it.</a:t>
            </a:r>
          </a:p>
        </p:txBody>
      </p:sp>
      <p:sp>
        <p:nvSpPr>
          <p:cNvPr id="4" name="Slide Number Placeholder 3"/>
          <p:cNvSpPr>
            <a:spLocks noGrp="1"/>
          </p:cNvSpPr>
          <p:nvPr>
            <p:ph type="sldNum" sz="quarter" idx="5"/>
          </p:nvPr>
        </p:nvSpPr>
        <p:spPr/>
        <p:txBody>
          <a:bodyPr/>
          <a:lstStyle/>
          <a:p>
            <a:fld id="{26F8E1A3-39ED-458C-82B3-5B0F8FCAF12B}" type="slidenum">
              <a:rPr lang="en-US" smtClean="0"/>
              <a:t>30</a:t>
            </a:fld>
            <a:endParaRPr lang="en-US" dirty="0"/>
          </a:p>
        </p:txBody>
      </p:sp>
    </p:spTree>
    <p:extLst>
      <p:ext uri="{BB962C8B-B14F-4D97-AF65-F5344CB8AC3E}">
        <p14:creationId xmlns:p14="http://schemas.microsoft.com/office/powerpoint/2010/main" val="3846216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 also need to understand how to navigate through this course. </a:t>
            </a: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3</a:t>
            </a:fld>
            <a:endParaRPr lang="en-US" dirty="0"/>
          </a:p>
        </p:txBody>
      </p:sp>
    </p:spTree>
    <p:extLst>
      <p:ext uri="{BB962C8B-B14F-4D97-AF65-F5344CB8AC3E}">
        <p14:creationId xmlns:p14="http://schemas.microsoft.com/office/powerpoint/2010/main" val="6546044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31</a:t>
            </a:fld>
            <a:endParaRPr lang="en-US" dirty="0"/>
          </a:p>
        </p:txBody>
      </p:sp>
    </p:spTree>
    <p:extLst>
      <p:ext uri="{BB962C8B-B14F-4D97-AF65-F5344CB8AC3E}">
        <p14:creationId xmlns:p14="http://schemas.microsoft.com/office/powerpoint/2010/main" val="588434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32</a:t>
            </a:fld>
            <a:endParaRPr lang="en-US" dirty="0"/>
          </a:p>
        </p:txBody>
      </p:sp>
    </p:spTree>
    <p:extLst>
      <p:ext uri="{BB962C8B-B14F-4D97-AF65-F5344CB8AC3E}">
        <p14:creationId xmlns:p14="http://schemas.microsoft.com/office/powerpoint/2010/main" val="15070755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look at Rapid Bio </a:t>
            </a:r>
            <a:r>
              <a:rPr lang="en-US" dirty="0" err="1"/>
              <a:t>Decontamintaion</a:t>
            </a:r>
            <a:r>
              <a:rPr lang="en-US" dirty="0"/>
              <a:t> Service (RDBS).</a:t>
            </a:r>
          </a:p>
        </p:txBody>
      </p:sp>
      <p:sp>
        <p:nvSpPr>
          <p:cNvPr id="4" name="Slide Number Placeholder 3"/>
          <p:cNvSpPr>
            <a:spLocks noGrp="1"/>
          </p:cNvSpPr>
          <p:nvPr>
            <p:ph type="sldNum" sz="quarter" idx="5"/>
          </p:nvPr>
        </p:nvSpPr>
        <p:spPr/>
        <p:txBody>
          <a:bodyPr/>
          <a:lstStyle/>
          <a:p>
            <a:fld id="{26F8E1A3-39ED-458C-82B3-5B0F8FCAF12B}" type="slidenum">
              <a:rPr lang="en-US" smtClean="0"/>
              <a:t>33</a:t>
            </a:fld>
            <a:endParaRPr lang="en-US" dirty="0"/>
          </a:p>
        </p:txBody>
      </p:sp>
    </p:spTree>
    <p:extLst>
      <p:ext uri="{BB962C8B-B14F-4D97-AF65-F5344CB8AC3E}">
        <p14:creationId xmlns:p14="http://schemas.microsoft.com/office/powerpoint/2010/main" val="19796786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Various service options include scheduled decontamination, emergency response, dedicated equipment and guaranteed response times.</a:t>
            </a:r>
          </a:p>
          <a:p>
            <a:endParaRPr lang="en-US" dirty="0"/>
          </a:p>
          <a:p>
            <a:r>
              <a:rPr lang="en-US" dirty="0"/>
              <a:t>Bioquell equipment and engineers perform decontamination responsibilities for scheduled or emergency situations with detailed reporting. And completely scalable due to unique RBDS networking capabilities and specialized equipment.</a:t>
            </a:r>
          </a:p>
        </p:txBody>
      </p:sp>
      <p:sp>
        <p:nvSpPr>
          <p:cNvPr id="4" name="Slide Number Placeholder 3"/>
          <p:cNvSpPr>
            <a:spLocks noGrp="1"/>
          </p:cNvSpPr>
          <p:nvPr>
            <p:ph type="sldNum" sz="quarter" idx="5"/>
          </p:nvPr>
        </p:nvSpPr>
        <p:spPr/>
        <p:txBody>
          <a:bodyPr/>
          <a:lstStyle/>
          <a:p>
            <a:fld id="{26F8E1A3-39ED-458C-82B3-5B0F8FCAF12B}" type="slidenum">
              <a:rPr lang="en-US" smtClean="0"/>
              <a:t>34</a:t>
            </a:fld>
            <a:endParaRPr lang="en-US" dirty="0"/>
          </a:p>
        </p:txBody>
      </p:sp>
    </p:spTree>
    <p:extLst>
      <p:ext uri="{BB962C8B-B14F-4D97-AF65-F5344CB8AC3E}">
        <p14:creationId xmlns:p14="http://schemas.microsoft.com/office/powerpoint/2010/main" val="40295798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tx1"/>
                </a:solidFill>
              </a:rPr>
              <a:t>When we have a typically Initial Customer Enquiry it will be followed by a site visit. Once we know the scope of the project, we will provide a quotation and proposal. When we get the order, we do a project documentation. Before we start with the installation, we provide a schedule of work, risk assessment, client safety briefing note, and method statement. After that we do site safety induction and deploy RBDS. Once we perform the decontamination deployment, we will wait for 24 hours to get biological indicate preliminary results and then after 7 days will get the final validated report. Then we issue our final report and certificate of bio-decontamination.</a:t>
            </a:r>
          </a:p>
          <a:p>
            <a:endParaRPr lang="en-IN" dirty="0"/>
          </a:p>
        </p:txBody>
      </p:sp>
      <p:sp>
        <p:nvSpPr>
          <p:cNvPr id="4" name="Slide Number Placeholder 3"/>
          <p:cNvSpPr>
            <a:spLocks noGrp="1"/>
          </p:cNvSpPr>
          <p:nvPr>
            <p:ph type="sldNum" sz="quarter" idx="5"/>
          </p:nvPr>
        </p:nvSpPr>
        <p:spPr/>
        <p:txBody>
          <a:bodyPr/>
          <a:lstStyle/>
          <a:p>
            <a:fld id="{26F8E1A3-39ED-458C-82B3-5B0F8FCAF12B}" type="slidenum">
              <a:rPr lang="en-US" smtClean="0"/>
              <a:t>35</a:t>
            </a:fld>
            <a:endParaRPr lang="en-US" dirty="0"/>
          </a:p>
        </p:txBody>
      </p:sp>
    </p:spTree>
    <p:extLst>
      <p:ext uri="{BB962C8B-B14F-4D97-AF65-F5344CB8AC3E}">
        <p14:creationId xmlns:p14="http://schemas.microsoft.com/office/powerpoint/2010/main" val="21942552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Bioquell’s</a:t>
            </a:r>
            <a:r>
              <a:rPr lang="en-US" sz="1200" b="0" i="0" kern="1200" dirty="0">
                <a:solidFill>
                  <a:schemeClr val="tx1"/>
                </a:solidFill>
                <a:effectLst/>
                <a:latin typeface="+mn-lt"/>
                <a:ea typeface="+mn-ea"/>
                <a:cs typeface="+mn-cs"/>
              </a:rPr>
              <a:t> Rapid Bio Decontamination Service (RBDS) can be quickly called upon to eliminate pathogens, stop outbreaks, handle emergency response situations and much more for any size area.</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 each number to learn more.</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36</a:t>
            </a:fld>
            <a:endParaRPr lang="en-US" dirty="0"/>
          </a:p>
        </p:txBody>
      </p:sp>
    </p:spTree>
    <p:extLst>
      <p:ext uri="{BB962C8B-B14F-4D97-AF65-F5344CB8AC3E}">
        <p14:creationId xmlns:p14="http://schemas.microsoft.com/office/powerpoint/2010/main" val="20574070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Vaporizers are placed strategically to emit the vapor and can be networked with multiple generators to cover large volume areas safely.</a:t>
            </a:r>
          </a:p>
          <a:p>
            <a:br>
              <a:rPr lang="en-US" dirty="0"/>
            </a:br>
            <a:r>
              <a:rPr lang="en-US" sz="1200" b="0" i="0" kern="1200" dirty="0">
                <a:solidFill>
                  <a:schemeClr val="tx1"/>
                </a:solidFill>
                <a:effectLst/>
                <a:latin typeface="+mn-lt"/>
                <a:ea typeface="+mn-ea"/>
                <a:cs typeface="+mn-cs"/>
              </a:rPr>
              <a:t>Aeration units help efficiently spread the vapor at the start of the cycle and quickly remove it during the </a:t>
            </a:r>
            <a:r>
              <a:rPr lang="en-US" sz="1200" dirty="0">
                <a:solidFill>
                  <a:srgbClr val="000000"/>
                </a:solidFill>
              </a:rPr>
              <a:t>aeration phase</a:t>
            </a:r>
            <a:r>
              <a:rPr lang="en-US" sz="1200" b="0" i="0" kern="1200" dirty="0">
                <a:solidFill>
                  <a:schemeClr val="tx1"/>
                </a:solidFill>
                <a:effectLst/>
                <a:latin typeface="+mn-lt"/>
                <a:ea typeface="+mn-ea"/>
                <a:cs typeface="+mn-cs"/>
              </a:rPr>
              <a:t>.</a:t>
            </a:r>
          </a:p>
          <a:p>
            <a:br>
              <a:rPr lang="en-US" dirty="0"/>
            </a:br>
            <a:r>
              <a:rPr lang="en-US" sz="1200" b="0" i="0" kern="1200" dirty="0">
                <a:solidFill>
                  <a:schemeClr val="tx1"/>
                </a:solidFill>
                <a:effectLst/>
                <a:latin typeface="+mn-lt"/>
                <a:ea typeface="+mn-ea"/>
                <a:cs typeface="+mn-cs"/>
              </a:rPr>
              <a:t>Control module networks operates all equipment, displays environmental conditions in the zone and manages the cycle </a:t>
            </a:r>
          </a:p>
          <a:p>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37</a:t>
            </a:fld>
            <a:endParaRPr lang="en-US" dirty="0"/>
          </a:p>
        </p:txBody>
      </p:sp>
    </p:spTree>
    <p:extLst>
      <p:ext uri="{BB962C8B-B14F-4D97-AF65-F5344CB8AC3E}">
        <p14:creationId xmlns:p14="http://schemas.microsoft.com/office/powerpoint/2010/main" val="17034340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Now, let’s go through systems for enclosures.</a:t>
            </a:r>
          </a:p>
        </p:txBody>
      </p:sp>
      <p:sp>
        <p:nvSpPr>
          <p:cNvPr id="4" name="Slide Number Placeholder 3"/>
          <p:cNvSpPr>
            <a:spLocks noGrp="1"/>
          </p:cNvSpPr>
          <p:nvPr>
            <p:ph type="sldNum" sz="quarter" idx="5"/>
          </p:nvPr>
        </p:nvSpPr>
        <p:spPr/>
        <p:txBody>
          <a:bodyPr/>
          <a:lstStyle/>
          <a:p>
            <a:fld id="{26F8E1A3-39ED-458C-82B3-5B0F8FCAF12B}" type="slidenum">
              <a:rPr lang="en-US" smtClean="0"/>
              <a:t>39</a:t>
            </a:fld>
            <a:endParaRPr lang="en-US" dirty="0"/>
          </a:p>
        </p:txBody>
      </p:sp>
    </p:spTree>
    <p:extLst>
      <p:ext uri="{BB962C8B-B14F-4D97-AF65-F5344CB8AC3E}">
        <p14:creationId xmlns:p14="http://schemas.microsoft.com/office/powerpoint/2010/main" val="12980059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Equipment or small enclosure decontamination can also be </a:t>
            </a:r>
            <a:r>
              <a:rPr lang="en-SG" sz="1200" b="0" dirty="0">
                <a:solidFill>
                  <a:srgbClr val="002060"/>
                </a:solidFill>
              </a:rPr>
              <a:t>achieved with </a:t>
            </a:r>
            <a:r>
              <a:rPr lang="en-SG" sz="1200" b="0" dirty="0" err="1">
                <a:solidFill>
                  <a:srgbClr val="002060"/>
                </a:solidFill>
              </a:rPr>
              <a:t>Bioquell</a:t>
            </a:r>
            <a:r>
              <a:rPr lang="en-SG" sz="1200" b="0" dirty="0">
                <a:solidFill>
                  <a:srgbClr val="002060"/>
                </a:solidFill>
              </a:rPr>
              <a:t>. Shown on-screen are some examples of enclosures.</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40</a:t>
            </a:fld>
            <a:endParaRPr lang="en-US" dirty="0"/>
          </a:p>
        </p:txBody>
      </p:sp>
    </p:spTree>
    <p:extLst>
      <p:ext uri="{BB962C8B-B14F-4D97-AF65-F5344CB8AC3E}">
        <p14:creationId xmlns:p14="http://schemas.microsoft.com/office/powerpoint/2010/main" val="10874104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The </a:t>
            </a:r>
            <a:r>
              <a:rPr lang="en-US" sz="1200" dirty="0" err="1"/>
              <a:t>Bioquell</a:t>
            </a:r>
            <a:r>
              <a:rPr lang="en-US" sz="1200" dirty="0"/>
              <a:t> L-4 and the </a:t>
            </a:r>
            <a:r>
              <a:rPr lang="en-US" sz="1200" dirty="0" err="1"/>
              <a:t>Bioquell</a:t>
            </a:r>
            <a:r>
              <a:rPr lang="en-US" sz="1200" dirty="0"/>
              <a:t> IG-2 offer a mobile and integrated decontamination solution respectively.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dirty="0"/>
              <a:t>Click each tab to learn more.</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41</a:t>
            </a:fld>
            <a:endParaRPr lang="en-US" dirty="0"/>
          </a:p>
        </p:txBody>
      </p:sp>
    </p:spTree>
    <p:extLst>
      <p:ext uri="{BB962C8B-B14F-4D97-AF65-F5344CB8AC3E}">
        <p14:creationId xmlns:p14="http://schemas.microsoft.com/office/powerpoint/2010/main" val="2032023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Bioquell is the world leader in Hydrogen Peroxide Vapor decontamination.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 is highly specialized in design, manufacture and supply of high-level bio-decontamination generators, systems and services. Bioquell products and services are used by Pharmaceutical, Biosafety, Food, Drink and Healthcare sectors.</a:t>
            </a:r>
          </a:p>
        </p:txBody>
      </p:sp>
      <p:sp>
        <p:nvSpPr>
          <p:cNvPr id="4" name="Slide Number Placeholder 3"/>
          <p:cNvSpPr>
            <a:spLocks noGrp="1"/>
          </p:cNvSpPr>
          <p:nvPr>
            <p:ph type="sldNum" sz="quarter" idx="5"/>
          </p:nvPr>
        </p:nvSpPr>
        <p:spPr/>
        <p:txBody>
          <a:bodyPr/>
          <a:lstStyle/>
          <a:p>
            <a:fld id="{26F8E1A3-39ED-458C-82B3-5B0F8FCAF12B}" type="slidenum">
              <a:rPr lang="en-US" smtClean="0"/>
              <a:t>4</a:t>
            </a:fld>
            <a:endParaRPr lang="en-US" dirty="0"/>
          </a:p>
        </p:txBody>
      </p:sp>
    </p:spTree>
    <p:extLst>
      <p:ext uri="{BB962C8B-B14F-4D97-AF65-F5344CB8AC3E}">
        <p14:creationId xmlns:p14="http://schemas.microsoft.com/office/powerpoint/2010/main" val="31995802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5735" algn="l">
              <a:buClr>
                <a:schemeClr val="tx2"/>
              </a:buClr>
            </a:pPr>
            <a:r>
              <a:rPr lang="en-US" sz="1200" dirty="0" err="1">
                <a:solidFill>
                  <a:srgbClr val="4D4D4C"/>
                </a:solidFill>
                <a:latin typeface="+mn-lt"/>
              </a:rPr>
              <a:t>Bioquell</a:t>
            </a:r>
            <a:r>
              <a:rPr lang="en-US" sz="1200" dirty="0">
                <a:solidFill>
                  <a:srgbClr val="4D4D4C"/>
                </a:solidFill>
                <a:latin typeface="+mn-lt"/>
              </a:rPr>
              <a:t> L-4 is a multipurpose mobile Hydrogen Peroxide Vapor generator available in two models for flexibility of use. Suitable for isolators, freeze dryers, incubators, filter banks, MSCs, small rooms, pass-throughs, and other GMP-compliant facilities up to </a:t>
            </a:r>
            <a:r>
              <a:rPr lang="en-US" sz="1200" dirty="0">
                <a:solidFill>
                  <a:srgbClr val="4D4D4C"/>
                </a:solidFill>
                <a:latin typeface="+mn-lt"/>
                <a:ea typeface="Helvetica" charset="-52"/>
                <a:cs typeface="Helvetica" charset="-52"/>
              </a:rPr>
              <a:t>75m</a:t>
            </a:r>
            <a:r>
              <a:rPr lang="en-US" sz="1200" baseline="30000" dirty="0">
                <a:solidFill>
                  <a:srgbClr val="4D4D4C"/>
                </a:solidFill>
                <a:latin typeface="+mn-lt"/>
                <a:ea typeface="Helvetica" charset="-52"/>
                <a:cs typeface="Helvetica" charset="-52"/>
              </a:rPr>
              <a:t>3</a:t>
            </a:r>
            <a:r>
              <a:rPr lang="en-US" sz="1200" dirty="0">
                <a:solidFill>
                  <a:srgbClr val="4D4D4C"/>
                </a:solidFill>
                <a:latin typeface="+mn-lt"/>
              </a:rPr>
              <a:t>. It can be purchased with gassing head and remote HMI to gas rooms and laboratories in non-regulated areas up to </a:t>
            </a:r>
            <a:r>
              <a:rPr lang="en-US" sz="1200" dirty="0">
                <a:solidFill>
                  <a:srgbClr val="4D4D4C"/>
                </a:solidFill>
                <a:latin typeface="+mn-lt"/>
                <a:ea typeface="Helvetica" charset="-52"/>
                <a:cs typeface="Helvetica" charset="-52"/>
              </a:rPr>
              <a:t>100m</a:t>
            </a:r>
            <a:r>
              <a:rPr lang="en-US" sz="1200" baseline="30000" dirty="0">
                <a:solidFill>
                  <a:srgbClr val="4D4D4C"/>
                </a:solidFill>
                <a:latin typeface="+mn-lt"/>
                <a:ea typeface="Helvetica" charset="-52"/>
                <a:cs typeface="Helvetica" charset="-52"/>
              </a:rPr>
              <a:t>3</a:t>
            </a:r>
            <a:r>
              <a:rPr lang="en-US" sz="1200" dirty="0">
                <a:solidFill>
                  <a:srgbClr val="4D4D4C"/>
                </a:solidFill>
                <a:latin typeface="+mn-lt"/>
              </a:rPr>
              <a:t>. The safe ‘no-touch’ bottle (</a:t>
            </a:r>
            <a:r>
              <a:rPr lang="en-US" sz="1200" dirty="0">
                <a:solidFill>
                  <a:srgbClr val="4D4D4C"/>
                </a:solidFill>
                <a:latin typeface="+mn-lt"/>
                <a:ea typeface="Helvetica" charset="-52"/>
                <a:cs typeface="Helvetica" charset="-52"/>
              </a:rPr>
              <a:t>500mL-5L</a:t>
            </a:r>
            <a:r>
              <a:rPr lang="en-US" sz="1200" dirty="0">
                <a:solidFill>
                  <a:srgbClr val="4D4D4C"/>
                </a:solidFill>
                <a:latin typeface="+mn-lt"/>
              </a:rPr>
              <a:t>) loading ensures operator protection and it comes with a color touchscreen.</a:t>
            </a:r>
          </a:p>
          <a:p>
            <a:pPr marL="205735">
              <a:buClr>
                <a:schemeClr val="tx2"/>
              </a:buClr>
            </a:pPr>
            <a:endParaRPr lang="en-US" sz="1200" dirty="0">
              <a:solidFill>
                <a:srgbClr val="4D4D4C"/>
              </a:solidFill>
              <a:latin typeface="+mn-lt"/>
            </a:endParaRPr>
          </a:p>
          <a:p>
            <a:pPr marL="205735">
              <a:buClr>
                <a:schemeClr val="tx2"/>
              </a:buClr>
            </a:pPr>
            <a:r>
              <a:rPr lang="en-US" sz="1200" i="1" dirty="0">
                <a:solidFill>
                  <a:srgbClr val="4D4D4C"/>
                </a:solidFill>
                <a:latin typeface="+mn-lt"/>
              </a:rPr>
              <a:t>Click the Limitations tab to learn more.</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42</a:t>
            </a:fld>
            <a:endParaRPr lang="en-US" dirty="0"/>
          </a:p>
        </p:txBody>
      </p:sp>
    </p:spTree>
    <p:extLst>
      <p:ext uri="{BB962C8B-B14F-4D97-AF65-F5344CB8AC3E}">
        <p14:creationId xmlns:p14="http://schemas.microsoft.com/office/powerpoint/2010/main" val="38709948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43</a:t>
            </a:fld>
            <a:endParaRPr lang="en-US" dirty="0"/>
          </a:p>
        </p:txBody>
      </p:sp>
    </p:spTree>
    <p:extLst>
      <p:ext uri="{BB962C8B-B14F-4D97-AF65-F5344CB8AC3E}">
        <p14:creationId xmlns:p14="http://schemas.microsoft.com/office/powerpoint/2010/main" val="1739961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05735">
              <a:buClr>
                <a:schemeClr val="tx2"/>
              </a:buClr>
            </a:pPr>
            <a:r>
              <a:rPr lang="en-US" sz="1400" dirty="0">
                <a:solidFill>
                  <a:srgbClr val="363639"/>
                </a:solidFill>
              </a:rPr>
              <a:t>Unlike </a:t>
            </a:r>
            <a:r>
              <a:rPr lang="en-US" sz="1400" dirty="0" err="1">
                <a:solidFill>
                  <a:srgbClr val="363639"/>
                </a:solidFill>
              </a:rPr>
              <a:t>Bioquell</a:t>
            </a:r>
            <a:r>
              <a:rPr lang="en-US" sz="1400" dirty="0">
                <a:solidFill>
                  <a:srgbClr val="363639"/>
                </a:solidFill>
              </a:rPr>
              <a:t> L-4, </a:t>
            </a:r>
            <a:r>
              <a:rPr lang="en-US" sz="1400" dirty="0" err="1">
                <a:solidFill>
                  <a:srgbClr val="363639"/>
                </a:solidFill>
              </a:rPr>
              <a:t>Bioquell</a:t>
            </a:r>
            <a:r>
              <a:rPr lang="en-US" sz="1400" dirty="0">
                <a:solidFill>
                  <a:srgbClr val="363639"/>
                </a:solidFill>
              </a:rPr>
              <a:t> IG-2 is available in four separate modules, they are:</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HMI Screen </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Printer</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RFID Bottle Housing</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Vaporizer / Generator</a:t>
            </a:r>
          </a:p>
          <a:p>
            <a:pPr marL="530100" lvl="2" indent="-285750">
              <a:spcBef>
                <a:spcPct val="50000"/>
              </a:spcBef>
              <a:buClr>
                <a:schemeClr val="tx2"/>
              </a:buClr>
              <a:buSzPct val="70000"/>
              <a:buFont typeface="Wingdings" panose="05000000000000000000" pitchFamily="2" charset="2"/>
              <a:buChar char="§"/>
            </a:pPr>
            <a:endParaRPr lang="en-US" altLang="en-US" sz="1400" dirty="0">
              <a:solidFill>
                <a:srgbClr val="363639"/>
              </a:solidFill>
            </a:endParaRPr>
          </a:p>
          <a:p>
            <a:pPr marL="244350" lvl="2" indent="0">
              <a:spcBef>
                <a:spcPct val="50000"/>
              </a:spcBef>
              <a:buClr>
                <a:schemeClr val="tx2"/>
              </a:buClr>
              <a:buSzPct val="70000"/>
              <a:buFont typeface="Wingdings" panose="05000000000000000000" pitchFamily="2" charset="2"/>
              <a:buNone/>
            </a:pPr>
            <a:r>
              <a:rPr lang="en-US" altLang="en-US" sz="1400" dirty="0">
                <a:solidFill>
                  <a:srgbClr val="363639"/>
                </a:solidFill>
              </a:rPr>
              <a:t>The Vaporizer or Generator is hidden nearby to the enclosure.</a:t>
            </a:r>
          </a:p>
        </p:txBody>
      </p:sp>
      <p:sp>
        <p:nvSpPr>
          <p:cNvPr id="4" name="Slide Number Placeholder 3"/>
          <p:cNvSpPr>
            <a:spLocks noGrp="1"/>
          </p:cNvSpPr>
          <p:nvPr>
            <p:ph type="sldNum" sz="quarter" idx="5"/>
          </p:nvPr>
        </p:nvSpPr>
        <p:spPr/>
        <p:txBody>
          <a:bodyPr/>
          <a:lstStyle/>
          <a:p>
            <a:fld id="{26F8E1A3-39ED-458C-82B3-5B0F8FCAF12B}" type="slidenum">
              <a:rPr lang="en-US" smtClean="0"/>
              <a:t>44</a:t>
            </a:fld>
            <a:endParaRPr lang="en-US" dirty="0"/>
          </a:p>
        </p:txBody>
      </p:sp>
    </p:spTree>
    <p:extLst>
      <p:ext uri="{BB962C8B-B14F-4D97-AF65-F5344CB8AC3E}">
        <p14:creationId xmlns:p14="http://schemas.microsoft.com/office/powerpoint/2010/main" val="17308354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Clr>
                <a:schemeClr val="tx2"/>
              </a:buClr>
              <a:buFont typeface="Wingdings" panose="05000000000000000000" pitchFamily="2" charset="2"/>
              <a:buNone/>
            </a:pPr>
            <a:r>
              <a:rPr lang="en-US" sz="1200" dirty="0" err="1">
                <a:solidFill>
                  <a:srgbClr val="4D4D4C"/>
                </a:solidFill>
              </a:rPr>
              <a:t>Bioquell</a:t>
            </a:r>
            <a:r>
              <a:rPr lang="en-US" sz="1200" dirty="0">
                <a:solidFill>
                  <a:srgbClr val="4D4D4C"/>
                </a:solidFill>
              </a:rPr>
              <a:t> IG-2 is a compact, multipurpose mobile Hydrogen Peroxide Vapor generator designed to be integrated into customer equipment. Ideal for integration with filling lines, isolator systems and pass-throughs up to </a:t>
            </a:r>
            <a:r>
              <a:rPr lang="en-US" sz="1200" dirty="0">
                <a:solidFill>
                  <a:srgbClr val="4D4D4C"/>
                </a:solidFill>
                <a:latin typeface="Helvetica" charset="-52"/>
                <a:ea typeface="Helvetica" charset="-52"/>
                <a:cs typeface="Helvetica" charset="-52"/>
              </a:rPr>
              <a:t>20m</a:t>
            </a:r>
            <a:r>
              <a:rPr lang="en-US" sz="1200" baseline="30000" dirty="0">
                <a:solidFill>
                  <a:srgbClr val="4D4D4C"/>
                </a:solidFill>
                <a:latin typeface="Helvetica" charset="-52"/>
                <a:ea typeface="Helvetica" charset="-52"/>
                <a:cs typeface="Helvetica" charset="-52"/>
              </a:rPr>
              <a:t>3 </a:t>
            </a:r>
            <a:r>
              <a:rPr lang="en-US" sz="1200" dirty="0">
                <a:solidFill>
                  <a:srgbClr val="4D4D4C"/>
                </a:solidFill>
              </a:rPr>
              <a:t>.It comes in single or dual hydrogen peroxide bottle modules i.e. </a:t>
            </a:r>
            <a:r>
              <a:rPr lang="en-US" sz="1200" dirty="0">
                <a:solidFill>
                  <a:srgbClr val="4D4D4C"/>
                </a:solidFill>
                <a:latin typeface="Helvetica" charset="-52"/>
                <a:ea typeface="Helvetica" charset="-52"/>
                <a:cs typeface="Helvetica" charset="-52"/>
              </a:rPr>
              <a:t>950mL</a:t>
            </a:r>
            <a:r>
              <a:rPr lang="en-US" sz="1200" dirty="0">
                <a:solidFill>
                  <a:srgbClr val="4D4D4C"/>
                </a:solidFill>
              </a:rPr>
              <a:t> or </a:t>
            </a:r>
            <a:r>
              <a:rPr lang="en-US" sz="1200" dirty="0">
                <a:solidFill>
                  <a:srgbClr val="4D4D4C"/>
                </a:solidFill>
                <a:latin typeface="Helvetica" charset="-52"/>
                <a:ea typeface="Helvetica" charset="-52"/>
                <a:cs typeface="Helvetica" charset="-52"/>
              </a:rPr>
              <a:t>2L</a:t>
            </a:r>
            <a:r>
              <a:rPr lang="en-US" sz="1200" dirty="0">
                <a:solidFill>
                  <a:srgbClr val="4D4D4C"/>
                </a:solidFill>
              </a:rPr>
              <a:t> and has a color touchscreen.</a:t>
            </a:r>
          </a:p>
          <a:p>
            <a:pPr marL="285750" indent="-285750">
              <a:buClr>
                <a:schemeClr val="tx2"/>
              </a:buClr>
              <a:buFont typeface="Wingdings" panose="05000000000000000000" pitchFamily="2" charset="2"/>
              <a:buChar char="§"/>
            </a:pPr>
            <a:endParaRPr lang="en-US" sz="1200" dirty="0">
              <a:solidFill>
                <a:srgbClr val="4D4D4C"/>
              </a:solidFill>
            </a:endParaRPr>
          </a:p>
          <a:p>
            <a:pPr marL="0" marR="0" lvl="0" indent="0" algn="l" defTabSz="914400" rtl="0" eaLnBrk="1" fontAlgn="auto" latinLnBrk="0" hangingPunct="1">
              <a:lnSpc>
                <a:spcPct val="100000"/>
              </a:lnSpc>
              <a:spcBef>
                <a:spcPts val="0"/>
              </a:spcBef>
              <a:spcAft>
                <a:spcPts val="0"/>
              </a:spcAft>
              <a:buClr>
                <a:schemeClr val="tx2"/>
              </a:buClr>
              <a:buSzTx/>
              <a:buFont typeface="Wingdings" panose="05000000000000000000" pitchFamily="2" charset="2"/>
              <a:buNone/>
              <a:tabLst/>
              <a:defRPr/>
            </a:pPr>
            <a:r>
              <a:rPr lang="en-US" sz="1200" i="1" dirty="0">
                <a:solidFill>
                  <a:srgbClr val="4D4D4C"/>
                </a:solidFill>
                <a:latin typeface="+mn-lt"/>
              </a:rPr>
              <a:t>Click the Limitations tab to learn more.</a:t>
            </a:r>
          </a:p>
          <a:p>
            <a:pPr marL="0" indent="0">
              <a:buClr>
                <a:schemeClr val="tx2"/>
              </a:buClr>
              <a:buFont typeface="Wingdings" panose="05000000000000000000" pitchFamily="2" charset="2"/>
              <a:buNone/>
            </a:pPr>
            <a:endParaRPr lang="en-US" sz="1200" dirty="0">
              <a:solidFill>
                <a:srgbClr val="4D4D4C"/>
              </a:solidFill>
            </a:endParaRPr>
          </a:p>
          <a:p>
            <a:pPr marL="285750" indent="-285750">
              <a:buClr>
                <a:schemeClr val="tx2"/>
              </a:buClr>
              <a:buFont typeface="Wingdings" panose="05000000000000000000" pitchFamily="2" charset="2"/>
              <a:buChar char="§"/>
            </a:pPr>
            <a:endParaRPr lang="en-US" sz="1200" dirty="0">
              <a:solidFill>
                <a:srgbClr val="4D4D4C"/>
              </a:solidFill>
            </a:endParaRPr>
          </a:p>
          <a:p>
            <a:endParaRPr lang="en-US" sz="1200" dirty="0">
              <a:solidFill>
                <a:srgbClr val="363639"/>
              </a:solidFill>
            </a:endParaRP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45</a:t>
            </a:fld>
            <a:endParaRPr lang="en-US" dirty="0"/>
          </a:p>
        </p:txBody>
      </p:sp>
    </p:spTree>
    <p:extLst>
      <p:ext uri="{BB962C8B-B14F-4D97-AF65-F5344CB8AC3E}">
        <p14:creationId xmlns:p14="http://schemas.microsoft.com/office/powerpoint/2010/main" val="3180726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46</a:t>
            </a:fld>
            <a:endParaRPr lang="en-US" dirty="0"/>
          </a:p>
        </p:txBody>
      </p:sp>
    </p:spTree>
    <p:extLst>
      <p:ext uri="{BB962C8B-B14F-4D97-AF65-F5344CB8AC3E}">
        <p14:creationId xmlns:p14="http://schemas.microsoft.com/office/powerpoint/2010/main" val="30104084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Shown here is the typical isolator system design.</a:t>
            </a:r>
          </a:p>
          <a:p>
            <a:endParaRPr lang="en-IN" dirty="0"/>
          </a:p>
          <a:p>
            <a:r>
              <a:rPr lang="en-IN" dirty="0"/>
              <a:t>Click each number to view what it is. </a:t>
            </a:r>
          </a:p>
        </p:txBody>
      </p:sp>
      <p:sp>
        <p:nvSpPr>
          <p:cNvPr id="4" name="Slide Number Placeholder 3"/>
          <p:cNvSpPr>
            <a:spLocks noGrp="1"/>
          </p:cNvSpPr>
          <p:nvPr>
            <p:ph type="sldNum" sz="quarter" idx="5"/>
          </p:nvPr>
        </p:nvSpPr>
        <p:spPr/>
        <p:txBody>
          <a:bodyPr/>
          <a:lstStyle/>
          <a:p>
            <a:fld id="{26F8E1A3-39ED-458C-82B3-5B0F8FCAF12B}" type="slidenum">
              <a:rPr lang="en-US" smtClean="0"/>
              <a:t>47</a:t>
            </a:fld>
            <a:endParaRPr lang="en-US" dirty="0"/>
          </a:p>
        </p:txBody>
      </p:sp>
    </p:spTree>
    <p:extLst>
      <p:ext uri="{BB962C8B-B14F-4D97-AF65-F5344CB8AC3E}">
        <p14:creationId xmlns:p14="http://schemas.microsoft.com/office/powerpoint/2010/main" val="4386517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FFFFFF"/>
                </a:solidFill>
                <a:effectLst/>
                <a:latin typeface="Lato"/>
              </a:rPr>
              <a:t>The Bioquell Port II offers rapid, secure material transfers into aseptic environments to eliminate the risk of process contamination. Rapidly create and retain an aseptic environment by connecting the enclosure to a Bioquell hydrogen peroxide vapor system such as the Bioquell L-4. With integrated aeration, decontamination cycles in the Bioquell Port II are fast, reliable and repeatable.</a:t>
            </a:r>
          </a:p>
          <a:p>
            <a:endParaRPr lang="en-US" b="0" i="0" dirty="0">
              <a:solidFill>
                <a:srgbClr val="FFFFFF"/>
              </a:solidFill>
              <a:effectLst/>
              <a:latin typeface="Lato"/>
            </a:endParaRPr>
          </a:p>
          <a:p>
            <a:r>
              <a:rPr lang="en-US" b="0" i="0" dirty="0">
                <a:solidFill>
                  <a:srgbClr val="FFFFFF"/>
                </a:solidFill>
                <a:effectLst/>
                <a:latin typeface="Lato"/>
              </a:rPr>
              <a:t>Take a minute look at it features.</a:t>
            </a:r>
            <a:endParaRPr lang="en-IN" dirty="0"/>
          </a:p>
        </p:txBody>
      </p:sp>
      <p:sp>
        <p:nvSpPr>
          <p:cNvPr id="4" name="Slide Number Placeholder 3"/>
          <p:cNvSpPr>
            <a:spLocks noGrp="1"/>
          </p:cNvSpPr>
          <p:nvPr>
            <p:ph type="sldNum" sz="quarter" idx="5"/>
          </p:nvPr>
        </p:nvSpPr>
        <p:spPr/>
        <p:txBody>
          <a:bodyPr/>
          <a:lstStyle/>
          <a:p>
            <a:fld id="{26F8E1A3-39ED-458C-82B3-5B0F8FCAF12B}" type="slidenum">
              <a:rPr lang="en-US" smtClean="0"/>
              <a:t>49</a:t>
            </a:fld>
            <a:endParaRPr lang="en-US" dirty="0"/>
          </a:p>
        </p:txBody>
      </p:sp>
    </p:spTree>
    <p:extLst>
      <p:ext uri="{BB962C8B-B14F-4D97-AF65-F5344CB8AC3E}">
        <p14:creationId xmlns:p14="http://schemas.microsoft.com/office/powerpoint/2010/main" val="14336618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now learn in detail about Bioquell </a:t>
            </a:r>
            <a:r>
              <a:rPr lang="en-US" dirty="0" err="1"/>
              <a:t>Qube</a:t>
            </a:r>
            <a:r>
              <a:rPr lang="en-US" dirty="0"/>
              <a:t>.</a:t>
            </a:r>
          </a:p>
        </p:txBody>
      </p:sp>
      <p:sp>
        <p:nvSpPr>
          <p:cNvPr id="4" name="Slide Number Placeholder 3"/>
          <p:cNvSpPr>
            <a:spLocks noGrp="1"/>
          </p:cNvSpPr>
          <p:nvPr>
            <p:ph type="sldNum" sz="quarter" idx="5"/>
          </p:nvPr>
        </p:nvSpPr>
        <p:spPr/>
        <p:txBody>
          <a:bodyPr/>
          <a:lstStyle/>
          <a:p>
            <a:fld id="{26F8E1A3-39ED-458C-82B3-5B0F8FCAF12B}" type="slidenum">
              <a:rPr lang="en-US" smtClean="0"/>
              <a:t>50</a:t>
            </a:fld>
            <a:endParaRPr lang="en-US" dirty="0"/>
          </a:p>
        </p:txBody>
      </p:sp>
    </p:spTree>
    <p:extLst>
      <p:ext uri="{BB962C8B-B14F-4D97-AF65-F5344CB8AC3E}">
        <p14:creationId xmlns:p14="http://schemas.microsoft.com/office/powerpoint/2010/main" val="1909128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a Bioquell </a:t>
            </a:r>
            <a:r>
              <a:rPr lang="en-US" dirty="0" err="1"/>
              <a:t>Qube</a:t>
            </a:r>
            <a:r>
              <a:rPr lang="en-US" dirty="0"/>
              <a:t>?</a:t>
            </a:r>
          </a:p>
          <a:p>
            <a:endParaRPr lang="en-US" dirty="0"/>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It is a flexible, modular aseptic processing workstation </a:t>
            </a:r>
            <a:r>
              <a:rPr lang="en-US" sz="1200" dirty="0"/>
              <a:t>with numerous uses which i</a:t>
            </a:r>
            <a:r>
              <a:rPr lang="en-US" sz="1200" dirty="0">
                <a:solidFill>
                  <a:schemeClr val="bg1"/>
                </a:solidFill>
                <a:ea typeface="Calibri" panose="020F0502020204030204" pitchFamily="34" charset="0"/>
                <a:cs typeface="Times New Roman" panose="02020603050405020304" pitchFamily="18" charset="0"/>
              </a:rPr>
              <a:t>s available in 2, 4, or 6 glove configurations with up to two transfer chambers. It can operate both in negative and positive pressure. It has validated rapid cycles with 6-log bio-decontamination is a software to enable compliance with 21 CFR Part 11 and </a:t>
            </a:r>
            <a:r>
              <a:rPr lang="en-US" sz="1200" dirty="0" err="1">
                <a:solidFill>
                  <a:schemeClr val="bg1"/>
                </a:solidFill>
                <a:ea typeface="Calibri" panose="020F0502020204030204" pitchFamily="34" charset="0"/>
                <a:cs typeface="Times New Roman" panose="02020603050405020304" pitchFamily="18" charset="0"/>
              </a:rPr>
              <a:t>Eudralex</a:t>
            </a:r>
            <a:r>
              <a:rPr lang="en-US" sz="1200" dirty="0">
                <a:solidFill>
                  <a:schemeClr val="bg1"/>
                </a:solidFill>
                <a:ea typeface="Calibri" panose="020F0502020204030204" pitchFamily="34" charset="0"/>
                <a:cs typeface="Times New Roman" panose="02020603050405020304" pitchFamily="18" charset="0"/>
              </a:rPr>
              <a:t> Vol. 4 Annex 11 regulations. </a:t>
            </a:r>
          </a:p>
          <a:p>
            <a:pPr marR="0" lvl="0">
              <a:lnSpc>
                <a:spcPct val="107000"/>
              </a:lnSpc>
              <a:spcBef>
                <a:spcPts val="600"/>
              </a:spcBef>
              <a:spcAft>
                <a:spcPts val="600"/>
              </a:spcAft>
            </a:pPr>
            <a:endParaRPr lang="en-US" sz="1200" dirty="0">
              <a:solidFill>
                <a:schemeClr val="bg1"/>
              </a:solidFill>
              <a:ea typeface="Calibri" panose="020F0502020204030204" pitchFamily="34" charset="0"/>
              <a:cs typeface="Times New Roman" panose="02020603050405020304" pitchFamily="18" charset="0"/>
            </a:endParaRPr>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Integrated Bioquell technology creates ISO 5 / EU Grade A working environment.</a:t>
            </a:r>
          </a:p>
          <a:p>
            <a:pPr marR="0" lvl="0">
              <a:lnSpc>
                <a:spcPct val="107000"/>
              </a:lnSpc>
              <a:spcBef>
                <a:spcPts val="600"/>
              </a:spcBef>
              <a:spcAft>
                <a:spcPts val="600"/>
              </a:spcAft>
            </a:pPr>
            <a:endParaRPr lang="en-US" sz="1200" dirty="0">
              <a:solidFill>
                <a:schemeClr val="bg1"/>
              </a:solidFill>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51</a:t>
            </a:fld>
            <a:endParaRPr lang="en-US" dirty="0"/>
          </a:p>
        </p:txBody>
      </p:sp>
    </p:spTree>
    <p:extLst>
      <p:ext uri="{BB962C8B-B14F-4D97-AF65-F5344CB8AC3E}">
        <p14:creationId xmlns:p14="http://schemas.microsoft.com/office/powerpoint/2010/main" val="18508017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The three applications of Bioquell </a:t>
            </a:r>
            <a:r>
              <a:rPr lang="en-US" sz="1200" dirty="0" err="1">
                <a:solidFill>
                  <a:schemeClr val="bg1"/>
                </a:solidFill>
                <a:ea typeface="Calibri" panose="020F0502020204030204" pitchFamily="34" charset="0"/>
                <a:cs typeface="Times New Roman" panose="02020603050405020304" pitchFamily="18" charset="0"/>
              </a:rPr>
              <a:t>Qube</a:t>
            </a:r>
            <a:r>
              <a:rPr lang="en-US" sz="1200" dirty="0">
                <a:solidFill>
                  <a:schemeClr val="bg1"/>
                </a:solidFill>
                <a:ea typeface="Calibri" panose="020F0502020204030204" pitchFamily="34" charset="0"/>
                <a:cs typeface="Times New Roman" panose="02020603050405020304" pitchFamily="18" charset="0"/>
              </a:rPr>
              <a:t> include compounding pharmacies, biopharmaceutical production and cell therapy.</a:t>
            </a:r>
          </a:p>
        </p:txBody>
      </p:sp>
      <p:sp>
        <p:nvSpPr>
          <p:cNvPr id="4" name="Slide Number Placeholder 3"/>
          <p:cNvSpPr>
            <a:spLocks noGrp="1"/>
          </p:cNvSpPr>
          <p:nvPr>
            <p:ph type="sldNum" sz="quarter" idx="5"/>
          </p:nvPr>
        </p:nvSpPr>
        <p:spPr/>
        <p:txBody>
          <a:bodyPr/>
          <a:lstStyle/>
          <a:p>
            <a:fld id="{26F8E1A3-39ED-458C-82B3-5B0F8FCAF12B}" type="slidenum">
              <a:rPr lang="en-US" smtClean="0"/>
              <a:t>52</a:t>
            </a:fld>
            <a:endParaRPr lang="en-US" dirty="0"/>
          </a:p>
        </p:txBody>
      </p:sp>
    </p:spTree>
    <p:extLst>
      <p:ext uri="{BB962C8B-B14F-4D97-AF65-F5344CB8AC3E}">
        <p14:creationId xmlns:p14="http://schemas.microsoft.com/office/powerpoint/2010/main" val="114839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Did you know…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Of the top 50 Pharmaceutical Companies in </a:t>
            </a:r>
            <a:r>
              <a:rPr lang="en-US"/>
              <a:t>the world, </a:t>
            </a:r>
            <a:r>
              <a:rPr lang="en-US" dirty="0"/>
              <a:t>42 have either purchased </a:t>
            </a:r>
            <a:r>
              <a:rPr lang="en-US" dirty="0" err="1"/>
              <a:t>Bioquell’s</a:t>
            </a:r>
            <a:r>
              <a:rPr lang="en-US" dirty="0"/>
              <a:t> equipment or used decontamination services. Having successfully performed over 250,000 decontamination cycles worldwide, Bioquell is established as the gold standard in eliminating pathogens.</a:t>
            </a:r>
            <a:r>
              <a:rPr lang="en-GB" altLang="en-US" dirty="0"/>
              <a:t> Bioquell technology was deployed 18 times for Ebola related issues in Europe &amp; USA, during the 2014-2016, West African crisis.</a:t>
            </a:r>
            <a:r>
              <a:rPr lang="en-US" altLang="en-US" dirty="0"/>
              <a:t> Bioquell have been operating within the infection control industry for over 250 years.</a:t>
            </a:r>
            <a:endParaRPr lang="en-GB" alt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a:t>
            </a:fld>
            <a:endParaRPr lang="en-US" dirty="0"/>
          </a:p>
        </p:txBody>
      </p:sp>
    </p:spTree>
    <p:extLst>
      <p:ext uri="{BB962C8B-B14F-4D97-AF65-F5344CB8AC3E}">
        <p14:creationId xmlns:p14="http://schemas.microsoft.com/office/powerpoint/2010/main" val="39962469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Click each icon to read about the </a:t>
            </a:r>
            <a:r>
              <a:rPr lang="en-US" sz="1200" dirty="0" err="1">
                <a:solidFill>
                  <a:schemeClr val="bg1"/>
                </a:solidFill>
                <a:ea typeface="Calibri" panose="020F0502020204030204" pitchFamily="34" charset="0"/>
                <a:cs typeface="Times New Roman" panose="02020603050405020304" pitchFamily="18" charset="0"/>
              </a:rPr>
              <a:t>Biouell’s</a:t>
            </a:r>
            <a:r>
              <a:rPr lang="en-US" sz="1200" dirty="0">
                <a:solidFill>
                  <a:schemeClr val="bg1"/>
                </a:solidFill>
                <a:ea typeface="Calibri" panose="020F0502020204030204" pitchFamily="34" charset="0"/>
                <a:cs typeface="Times New Roman" panose="02020603050405020304" pitchFamily="18" charset="0"/>
              </a:rPr>
              <a:t> unique selling points.</a:t>
            </a:r>
          </a:p>
        </p:txBody>
      </p:sp>
      <p:sp>
        <p:nvSpPr>
          <p:cNvPr id="4" name="Slide Number Placeholder 3"/>
          <p:cNvSpPr>
            <a:spLocks noGrp="1"/>
          </p:cNvSpPr>
          <p:nvPr>
            <p:ph type="sldNum" sz="quarter" idx="5"/>
          </p:nvPr>
        </p:nvSpPr>
        <p:spPr/>
        <p:txBody>
          <a:bodyPr/>
          <a:lstStyle/>
          <a:p>
            <a:fld id="{26F8E1A3-39ED-458C-82B3-5B0F8FCAF12B}" type="slidenum">
              <a:rPr lang="en-US" smtClean="0"/>
              <a:t>53</a:t>
            </a:fld>
            <a:endParaRPr lang="en-US" dirty="0"/>
          </a:p>
        </p:txBody>
      </p:sp>
    </p:spTree>
    <p:extLst>
      <p:ext uri="{BB962C8B-B14F-4D97-AF65-F5344CB8AC3E}">
        <p14:creationId xmlns:p14="http://schemas.microsoft.com/office/powerpoint/2010/main" val="26595010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nSpc>
                <a:spcPct val="107000"/>
              </a:lnSpc>
              <a:spcBef>
                <a:spcPts val="600"/>
              </a:spcBef>
              <a:spcAft>
                <a:spcPts val="600"/>
              </a:spcAft>
            </a:pPr>
            <a:endParaRPr lang="en-US" sz="1200" dirty="0">
              <a:solidFill>
                <a:schemeClr val="bg1"/>
              </a:solidFill>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6F8E1A3-39ED-458C-82B3-5B0F8FCAF12B}" type="slidenum">
              <a:rPr lang="en-US" smtClean="0"/>
              <a:t>54</a:t>
            </a:fld>
            <a:endParaRPr lang="en-US" dirty="0"/>
          </a:p>
        </p:txBody>
      </p:sp>
    </p:spTree>
    <p:extLst>
      <p:ext uri="{BB962C8B-B14F-4D97-AF65-F5344CB8AC3E}">
        <p14:creationId xmlns:p14="http://schemas.microsoft.com/office/powerpoint/2010/main" val="136102536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We’ve come to the end of the course. Let’s briefly summarize.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US" alt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55</a:t>
            </a:fld>
            <a:endParaRPr lang="en-US" dirty="0"/>
          </a:p>
        </p:txBody>
      </p:sp>
    </p:spTree>
    <p:extLst>
      <p:ext uri="{BB962C8B-B14F-4D97-AF65-F5344CB8AC3E}">
        <p14:creationId xmlns:p14="http://schemas.microsoft.com/office/powerpoint/2010/main" val="27035921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Let's summarize what we have covered.</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Click each tab for a quick recap.</a:t>
            </a:r>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56</a:t>
            </a:fld>
            <a:endParaRPr lang="en-US" dirty="0"/>
          </a:p>
        </p:txBody>
      </p:sp>
    </p:spTree>
    <p:extLst>
      <p:ext uri="{BB962C8B-B14F-4D97-AF65-F5344CB8AC3E}">
        <p14:creationId xmlns:p14="http://schemas.microsoft.com/office/powerpoint/2010/main" val="4497387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57</a:t>
            </a:fld>
            <a:endParaRPr lang="en-US" dirty="0"/>
          </a:p>
        </p:txBody>
      </p:sp>
    </p:spTree>
    <p:extLst>
      <p:ext uri="{BB962C8B-B14F-4D97-AF65-F5344CB8AC3E}">
        <p14:creationId xmlns:p14="http://schemas.microsoft.com/office/powerpoint/2010/main" val="7583131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58</a:t>
            </a:fld>
            <a:endParaRPr lang="en-US" dirty="0"/>
          </a:p>
        </p:txBody>
      </p:sp>
    </p:spTree>
    <p:extLst>
      <p:ext uri="{BB962C8B-B14F-4D97-AF65-F5344CB8AC3E}">
        <p14:creationId xmlns:p14="http://schemas.microsoft.com/office/powerpoint/2010/main" val="23446194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59</a:t>
            </a:fld>
            <a:endParaRPr lang="en-US" dirty="0"/>
          </a:p>
        </p:txBody>
      </p:sp>
    </p:spTree>
    <p:extLst>
      <p:ext uri="{BB962C8B-B14F-4D97-AF65-F5344CB8AC3E}">
        <p14:creationId xmlns:p14="http://schemas.microsoft.com/office/powerpoint/2010/main" val="36249209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60</a:t>
            </a:fld>
            <a:endParaRPr lang="en-US" dirty="0"/>
          </a:p>
        </p:txBody>
      </p:sp>
    </p:spTree>
    <p:extLst>
      <p:ext uri="{BB962C8B-B14F-4D97-AF65-F5344CB8AC3E}">
        <p14:creationId xmlns:p14="http://schemas.microsoft.com/office/powerpoint/2010/main" val="5336873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61</a:t>
            </a:fld>
            <a:endParaRPr lang="en-US" dirty="0"/>
          </a:p>
        </p:txBody>
      </p:sp>
    </p:spTree>
    <p:extLst>
      <p:ext uri="{BB962C8B-B14F-4D97-AF65-F5344CB8AC3E}">
        <p14:creationId xmlns:p14="http://schemas.microsoft.com/office/powerpoint/2010/main" val="18066996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62</a:t>
            </a:fld>
            <a:endParaRPr lang="en-US" dirty="0"/>
          </a:p>
        </p:txBody>
      </p:sp>
    </p:spTree>
    <p:extLst>
      <p:ext uri="{BB962C8B-B14F-4D97-AF65-F5344CB8AC3E}">
        <p14:creationId xmlns:p14="http://schemas.microsoft.com/office/powerpoint/2010/main" val="1161628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look at the </a:t>
            </a:r>
            <a:r>
              <a:rPr lang="en-US" dirty="0" err="1"/>
              <a:t>Bioquell’s</a:t>
            </a:r>
            <a:r>
              <a:rPr lang="en-US" dirty="0"/>
              <a:t> infection control experience over 250 years,</a:t>
            </a:r>
          </a:p>
        </p:txBody>
      </p:sp>
      <p:sp>
        <p:nvSpPr>
          <p:cNvPr id="4" name="Slide Number Placeholder 3"/>
          <p:cNvSpPr>
            <a:spLocks noGrp="1"/>
          </p:cNvSpPr>
          <p:nvPr>
            <p:ph type="sldNum" sz="quarter" idx="5"/>
          </p:nvPr>
        </p:nvSpPr>
        <p:spPr/>
        <p:txBody>
          <a:bodyPr/>
          <a:lstStyle/>
          <a:p>
            <a:fld id="{26F8E1A3-39ED-458C-82B3-5B0F8FCAF12B}" type="slidenum">
              <a:rPr lang="en-US" smtClean="0"/>
              <a:t>6</a:t>
            </a:fld>
            <a:endParaRPr lang="en-US" dirty="0"/>
          </a:p>
        </p:txBody>
      </p:sp>
    </p:spTree>
    <p:extLst>
      <p:ext uri="{BB962C8B-B14F-4D97-AF65-F5344CB8AC3E}">
        <p14:creationId xmlns:p14="http://schemas.microsoft.com/office/powerpoint/2010/main" val="17230675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Congratulations!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dirty="0"/>
            </a:br>
            <a:r>
              <a:rPr lang="en-US" dirty="0"/>
              <a:t>You’ve successfully completed ‘</a:t>
            </a:r>
            <a:r>
              <a:rPr lang="en-IN" sz="1200" b="0" dirty="0">
                <a:solidFill>
                  <a:schemeClr val="bg1"/>
                </a:solidFill>
                <a:latin typeface="Arial"/>
                <a:cs typeface="Arial"/>
              </a:rPr>
              <a:t>Bioquell Introduction</a:t>
            </a:r>
            <a:r>
              <a:rPr lang="en-US" b="0" dirty="0"/>
              <a:t>’ </a:t>
            </a:r>
            <a:r>
              <a:rPr lang="en-US" dirty="0"/>
              <a:t>course.</a:t>
            </a:r>
          </a:p>
          <a:p>
            <a:endParaRPr lang="en-US" dirty="0"/>
          </a:p>
          <a:p>
            <a:r>
              <a:rPr lang="en-US" i="1" dirty="0"/>
              <a:t>Please click the Exit button to close the window!</a:t>
            </a:r>
          </a:p>
        </p:txBody>
      </p:sp>
      <p:sp>
        <p:nvSpPr>
          <p:cNvPr id="4" name="Slide Number Placeholder 3"/>
          <p:cNvSpPr>
            <a:spLocks noGrp="1"/>
          </p:cNvSpPr>
          <p:nvPr>
            <p:ph type="sldNum" sz="quarter" idx="5"/>
          </p:nvPr>
        </p:nvSpPr>
        <p:spPr/>
        <p:txBody>
          <a:bodyPr/>
          <a:lstStyle/>
          <a:p>
            <a:fld id="{26F8E1A3-39ED-458C-82B3-5B0F8FCAF12B}" type="slidenum">
              <a:rPr lang="en-US" smtClean="0"/>
              <a:t>63</a:t>
            </a:fld>
            <a:endParaRPr lang="en-US" dirty="0"/>
          </a:p>
        </p:txBody>
      </p:sp>
    </p:spTree>
    <p:extLst>
      <p:ext uri="{BB962C8B-B14F-4D97-AF65-F5344CB8AC3E}">
        <p14:creationId xmlns:p14="http://schemas.microsoft.com/office/powerpoint/2010/main" val="2412203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Bioquell has number of offices around the world. The company was originated in UK, followed by USA, France, Singapore, China, Germany and Ireland.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rgbClr val="000000"/>
                </a:solidFill>
                <a:latin typeface="+mn-lt"/>
                <a:ea typeface="+mn-ea"/>
                <a:cs typeface="+mn-cs"/>
              </a:rPr>
              <a:t>Click the arrow to learn more.</a:t>
            </a:r>
          </a:p>
          <a:p>
            <a:endParaRPr lang="en-US" dirty="0"/>
          </a:p>
        </p:txBody>
      </p:sp>
      <p:sp>
        <p:nvSpPr>
          <p:cNvPr id="4" name="Slide Number Placeholder 3"/>
          <p:cNvSpPr>
            <a:spLocks noGrp="1"/>
          </p:cNvSpPr>
          <p:nvPr>
            <p:ph type="sldNum" sz="quarter" idx="5"/>
          </p:nvPr>
        </p:nvSpPr>
        <p:spPr/>
        <p:txBody>
          <a:bodyPr/>
          <a:lstStyle/>
          <a:p>
            <a:fld id="{26F8E1A3-39ED-458C-82B3-5B0F8FCAF12B}" type="slidenum">
              <a:rPr lang="en-US" smtClean="0"/>
              <a:t>7</a:t>
            </a:fld>
            <a:endParaRPr lang="en-US" dirty="0"/>
          </a:p>
        </p:txBody>
      </p:sp>
    </p:spTree>
    <p:extLst>
      <p:ext uri="{BB962C8B-B14F-4D97-AF65-F5344CB8AC3E}">
        <p14:creationId xmlns:p14="http://schemas.microsoft.com/office/powerpoint/2010/main" val="4089595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distributors around the world.</a:t>
            </a:r>
          </a:p>
        </p:txBody>
      </p:sp>
      <p:sp>
        <p:nvSpPr>
          <p:cNvPr id="4" name="Slide Number Placeholder 3"/>
          <p:cNvSpPr>
            <a:spLocks noGrp="1"/>
          </p:cNvSpPr>
          <p:nvPr>
            <p:ph type="sldNum" sz="quarter" idx="5"/>
          </p:nvPr>
        </p:nvSpPr>
        <p:spPr/>
        <p:txBody>
          <a:bodyPr/>
          <a:lstStyle/>
          <a:p>
            <a:fld id="{26F8E1A3-39ED-458C-82B3-5B0F8FCAF12B}" type="slidenum">
              <a:rPr lang="en-US" smtClean="0"/>
              <a:t>8</a:t>
            </a:fld>
            <a:endParaRPr lang="en-US" dirty="0"/>
          </a:p>
        </p:txBody>
      </p:sp>
    </p:spTree>
    <p:extLst>
      <p:ext uri="{BB962C8B-B14F-4D97-AF65-F5344CB8AC3E}">
        <p14:creationId xmlns:p14="http://schemas.microsoft.com/office/powerpoint/2010/main" val="1444379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minute to look at few companies like pharmaceutical companies as well as leading research institutes partnered with Bioquell.</a:t>
            </a:r>
          </a:p>
        </p:txBody>
      </p:sp>
      <p:sp>
        <p:nvSpPr>
          <p:cNvPr id="4" name="Slide Number Placeholder 3"/>
          <p:cNvSpPr>
            <a:spLocks noGrp="1"/>
          </p:cNvSpPr>
          <p:nvPr>
            <p:ph type="sldNum" sz="quarter" idx="5"/>
          </p:nvPr>
        </p:nvSpPr>
        <p:spPr/>
        <p:txBody>
          <a:bodyPr/>
          <a:lstStyle/>
          <a:p>
            <a:fld id="{26F8E1A3-39ED-458C-82B3-5B0F8FCAF12B}" type="slidenum">
              <a:rPr lang="en-US" smtClean="0"/>
              <a:t>9</a:t>
            </a:fld>
            <a:endParaRPr lang="en-US" dirty="0"/>
          </a:p>
        </p:txBody>
      </p:sp>
    </p:spTree>
    <p:extLst>
      <p:ext uri="{BB962C8B-B14F-4D97-AF65-F5344CB8AC3E}">
        <p14:creationId xmlns:p14="http://schemas.microsoft.com/office/powerpoint/2010/main" val="4191728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10" name="Content Placeholder 9">
            <a:extLst>
              <a:ext uri="{FF2B5EF4-FFF2-40B4-BE49-F238E27FC236}">
                <a16:creationId xmlns:a16="http://schemas.microsoft.com/office/drawing/2014/main" id="{16B92C2E-A5A1-460C-A5EB-A0AE9C7F8546}"/>
              </a:ext>
            </a:extLst>
          </p:cNvPr>
          <p:cNvSpPr>
            <a:spLocks noGrp="1"/>
          </p:cNvSpPr>
          <p:nvPr>
            <p:ph sz="quarter" idx="12"/>
          </p:nvPr>
        </p:nvSpPr>
        <p:spPr>
          <a:xfrm>
            <a:off x="91440" y="784322"/>
            <a:ext cx="8961120" cy="3840480"/>
          </a:xfrm>
          <a:prstGeom prst="rect">
            <a:avLst/>
          </a:prstGeom>
        </p:spPr>
        <p:txBody>
          <a:bodyPr/>
          <a:lstStyle>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9" name="Slide Number Placeholder 19">
            <a:extLst>
              <a:ext uri="{FF2B5EF4-FFF2-40B4-BE49-F238E27FC236}">
                <a16:creationId xmlns:a16="http://schemas.microsoft.com/office/drawing/2014/main" id="{C7CBCBF3-8F25-4562-B14D-20EE1BBDFCEF}"/>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Tree>
    <p:extLst>
      <p:ext uri="{BB962C8B-B14F-4D97-AF65-F5344CB8AC3E}">
        <p14:creationId xmlns:p14="http://schemas.microsoft.com/office/powerpoint/2010/main" val="53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10" name="Content Placeholder 9">
            <a:extLst>
              <a:ext uri="{FF2B5EF4-FFF2-40B4-BE49-F238E27FC236}">
                <a16:creationId xmlns:a16="http://schemas.microsoft.com/office/drawing/2014/main" id="{16B92C2E-A5A1-460C-A5EB-A0AE9C7F8546}"/>
              </a:ext>
            </a:extLst>
          </p:cNvPr>
          <p:cNvSpPr>
            <a:spLocks noGrp="1"/>
          </p:cNvSpPr>
          <p:nvPr>
            <p:ph sz="quarter" idx="12"/>
          </p:nvPr>
        </p:nvSpPr>
        <p:spPr>
          <a:xfrm>
            <a:off x="91440" y="784322"/>
            <a:ext cx="8961120" cy="3840480"/>
          </a:xfrm>
          <a:prstGeom prst="rect">
            <a:avLst/>
          </a:prstGeom>
        </p:spPr>
        <p:txBody>
          <a:bodyPr/>
          <a:lstStyle>
            <a:lvl2pPr marL="457200" indent="-228600">
              <a:buFont typeface="Wingdings" panose="05000000000000000000" pitchFamily="2" charset="2"/>
              <a:buChar char="§"/>
              <a:defRPr/>
            </a:lvl2pPr>
            <a:lvl3pPr marL="685800" indent="-228600">
              <a:buFont typeface="Wingdings" panose="05000000000000000000" pitchFamily="2" charset="2"/>
              <a:buChar char="§"/>
              <a:defRPr/>
            </a:lvl3pPr>
            <a:lvl4pPr marL="914400" indent="-228600">
              <a:buFont typeface="Wingdings" panose="05000000000000000000" pitchFamily="2" charset="2"/>
              <a:buChar char="§"/>
              <a:defRPr/>
            </a:lvl4pPr>
            <a:lvl5pPr marL="11430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5" name="Slide Number Placeholder 19">
            <a:extLst>
              <a:ext uri="{FF2B5EF4-FFF2-40B4-BE49-F238E27FC236}">
                <a16:creationId xmlns:a16="http://schemas.microsoft.com/office/drawing/2014/main" id="{2F7E6657-3DBD-4817-9490-631416691872}"/>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Tree>
    <p:extLst>
      <p:ext uri="{BB962C8B-B14F-4D97-AF65-F5344CB8AC3E}">
        <p14:creationId xmlns:p14="http://schemas.microsoft.com/office/powerpoint/2010/main" val="26643756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AB237F-756A-4201-B829-52723D1810FB}"/>
              </a:ext>
            </a:extLst>
          </p:cNvPr>
          <p:cNvSpPr>
            <a:spLocks noGrp="1"/>
          </p:cNvSpPr>
          <p:nvPr>
            <p:ph type="title"/>
          </p:nvPr>
        </p:nvSpPr>
        <p:spPr>
          <a:xfrm>
            <a:off x="91440" y="452437"/>
            <a:ext cx="8961120" cy="307777"/>
          </a:xfrm>
        </p:spPr>
        <p:txBody>
          <a:bodyPr/>
          <a:lstStyle/>
          <a:p>
            <a:r>
              <a:rPr lang="en-US"/>
              <a:t>Click to edit Master title style</a:t>
            </a:r>
            <a:endParaRPr lang="en-IN"/>
          </a:p>
        </p:txBody>
      </p:sp>
      <p:sp>
        <p:nvSpPr>
          <p:cNvPr id="8" name="Footer Placeholder 18">
            <a:extLst>
              <a:ext uri="{FF2B5EF4-FFF2-40B4-BE49-F238E27FC236}">
                <a16:creationId xmlns:a16="http://schemas.microsoft.com/office/drawing/2014/main" id="{EE7F065A-8E4E-43EA-9151-32DA4F119953}"/>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5" name="Slide Number Placeholder 19">
            <a:extLst>
              <a:ext uri="{FF2B5EF4-FFF2-40B4-BE49-F238E27FC236}">
                <a16:creationId xmlns:a16="http://schemas.microsoft.com/office/drawing/2014/main" id="{2F7E6657-3DBD-4817-9490-631416691872}"/>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
        <p:nvSpPr>
          <p:cNvPr id="2" name="Rectangle 1">
            <a:extLst>
              <a:ext uri="{FF2B5EF4-FFF2-40B4-BE49-F238E27FC236}">
                <a16:creationId xmlns:a16="http://schemas.microsoft.com/office/drawing/2014/main" id="{37F7ED23-2801-4EF7-9E32-6A522FF3DFD8}"/>
              </a:ext>
            </a:extLst>
          </p:cNvPr>
          <p:cNvSpPr/>
          <p:nvPr userDrawn="1"/>
        </p:nvSpPr>
        <p:spPr>
          <a:xfrm>
            <a:off x="0" y="839968"/>
            <a:ext cx="9144000" cy="42621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581272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41561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Subhead Content 2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4FEAF-5AC6-EA4A-B9A0-832B59C77D2B}"/>
              </a:ext>
            </a:extLst>
          </p:cNvPr>
          <p:cNvSpPr>
            <a:spLocks noGrp="1"/>
          </p:cNvSpPr>
          <p:nvPr>
            <p:ph type="title" hasCustomPrompt="1"/>
          </p:nvPr>
        </p:nvSpPr>
        <p:spPr>
          <a:xfrm>
            <a:off x="368113" y="467108"/>
            <a:ext cx="8375837" cy="307777"/>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6F8D0576-DC48-224D-BAC1-41B3E6F17F2C}"/>
              </a:ext>
            </a:extLst>
          </p:cNvPr>
          <p:cNvSpPr>
            <a:spLocks noGrp="1"/>
          </p:cNvSpPr>
          <p:nvPr>
            <p:ph idx="1"/>
          </p:nvPr>
        </p:nvSpPr>
        <p:spPr>
          <a:xfrm>
            <a:off x="368114" y="1457964"/>
            <a:ext cx="4118826" cy="3475027"/>
          </a:xfrm>
        </p:spPr>
        <p:txBody>
          <a:bodyPr numCol="1" spcCol="0">
            <a:normAutofit/>
          </a:bodyPr>
          <a:lstStyle>
            <a:lvl1pPr>
              <a:defRPr sz="135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9">
            <a:extLst>
              <a:ext uri="{FF2B5EF4-FFF2-40B4-BE49-F238E27FC236}">
                <a16:creationId xmlns:a16="http://schemas.microsoft.com/office/drawing/2014/main" id="{918CD367-64AE-014C-9EE3-9257D77D716C}"/>
              </a:ext>
            </a:extLst>
          </p:cNvPr>
          <p:cNvSpPr>
            <a:spLocks noGrp="1"/>
          </p:cNvSpPr>
          <p:nvPr>
            <p:ph type="sldNum" sz="quarter" idx="4"/>
          </p:nvPr>
        </p:nvSpPr>
        <p:spPr>
          <a:xfrm>
            <a:off x="6901703" y="5098675"/>
            <a:ext cx="2057400" cy="291593"/>
          </a:xfrm>
          <a:prstGeom prst="rect">
            <a:avLst/>
          </a:prstGeom>
        </p:spPr>
        <p:txBody>
          <a:bodyPr vert="horz" lIns="91440" tIns="45720" rIns="91440" bIns="45720" rtlCol="0" anchor="ctr"/>
          <a:lstStyle>
            <a:lvl1pPr algn="r">
              <a:defRPr sz="900" b="0" i="0" baseline="0">
                <a:solidFill>
                  <a:schemeClr val="bg1"/>
                </a:solidFill>
                <a:latin typeface="Arial" panose="020B0604020202020204" pitchFamily="34" charset="0"/>
                <a:cs typeface="Arial" panose="020B0604020202020204" pitchFamily="34" charset="0"/>
              </a:defRPr>
            </a:lvl1pPr>
          </a:lstStyle>
          <a:p>
            <a:fld id="{5367269B-BB66-1242-895A-E957DF8587C7}" type="slidenum">
              <a:rPr lang="en-US" smtClean="0"/>
              <a:pPr/>
              <a:t>‹#›</a:t>
            </a:fld>
            <a:endParaRPr lang="en-US" dirty="0"/>
          </a:p>
        </p:txBody>
      </p:sp>
      <p:sp>
        <p:nvSpPr>
          <p:cNvPr id="6" name="Content Placeholder 2">
            <a:extLst>
              <a:ext uri="{FF2B5EF4-FFF2-40B4-BE49-F238E27FC236}">
                <a16:creationId xmlns:a16="http://schemas.microsoft.com/office/drawing/2014/main" id="{5C1DD3B7-C55C-B545-9CD2-739007E4F750}"/>
              </a:ext>
            </a:extLst>
          </p:cNvPr>
          <p:cNvSpPr>
            <a:spLocks noGrp="1"/>
          </p:cNvSpPr>
          <p:nvPr>
            <p:ph idx="14"/>
          </p:nvPr>
        </p:nvSpPr>
        <p:spPr>
          <a:xfrm>
            <a:off x="4625124" y="1457964"/>
            <a:ext cx="4118826" cy="3475027"/>
          </a:xfrm>
        </p:spPr>
        <p:txBody>
          <a:bodyPr numCol="1" spcCol="0">
            <a:normAutofit/>
          </a:bodyPr>
          <a:lstStyle>
            <a:lvl1pPr>
              <a:defRPr sz="1350"/>
            </a:lvl1pPr>
            <a:lvl2pPr>
              <a:defRPr sz="1350"/>
            </a:lvl2pPr>
            <a:lvl3pPr>
              <a:defRPr sz="12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7">
            <a:extLst>
              <a:ext uri="{FF2B5EF4-FFF2-40B4-BE49-F238E27FC236}">
                <a16:creationId xmlns:a16="http://schemas.microsoft.com/office/drawing/2014/main" id="{A9CF6D1F-0F59-8D44-9FA9-EAD92AE3C846}"/>
              </a:ext>
            </a:extLst>
          </p:cNvPr>
          <p:cNvSpPr>
            <a:spLocks noGrp="1"/>
          </p:cNvSpPr>
          <p:nvPr>
            <p:ph type="body" sz="quarter" idx="13"/>
          </p:nvPr>
        </p:nvSpPr>
        <p:spPr>
          <a:xfrm>
            <a:off x="368113" y="977470"/>
            <a:ext cx="8375837" cy="450136"/>
          </a:xfrm>
        </p:spPr>
        <p:txBody>
          <a:bodyPr>
            <a:normAutofit/>
          </a:bodyPr>
          <a:lstStyle>
            <a:lvl1pPr marL="0" indent="0">
              <a:buNone/>
              <a:defRPr sz="1500">
                <a:solidFill>
                  <a:schemeClr val="tx1">
                    <a:lumMod val="75000"/>
                  </a:schemeClr>
                </a:solidFill>
              </a:defRPr>
            </a:lvl1pPr>
          </a:lstStyle>
          <a:p>
            <a:pPr lvl="0"/>
            <a:r>
              <a:rPr lang="en-US"/>
              <a:t>Click to edit Master text styles</a:t>
            </a:r>
          </a:p>
        </p:txBody>
      </p:sp>
    </p:spTree>
    <p:extLst>
      <p:ext uri="{BB962C8B-B14F-4D97-AF65-F5344CB8AC3E}">
        <p14:creationId xmlns:p14="http://schemas.microsoft.com/office/powerpoint/2010/main" val="1767657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Rectangle 6"/>
          <p:cNvSpPr/>
          <p:nvPr userDrawn="1"/>
        </p:nvSpPr>
        <p:spPr>
          <a:xfrm>
            <a:off x="0" y="0"/>
            <a:ext cx="9144000" cy="1409255"/>
          </a:xfrm>
          <a:prstGeom prst="rect">
            <a:avLst/>
          </a:prstGeom>
          <a:solidFill>
            <a:srgbClr val="00AE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dirty="0">
              <a:latin typeface="Corbel Regular" charset="0"/>
            </a:endParaRP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641716" y="65414"/>
            <a:ext cx="1128420" cy="1201558"/>
          </a:xfrm>
          <a:prstGeom prst="rect">
            <a:avLst/>
          </a:prstGeom>
        </p:spPr>
      </p:pic>
      <p:sp>
        <p:nvSpPr>
          <p:cNvPr id="9" name="Title 1"/>
          <p:cNvSpPr>
            <a:spLocks noGrp="1"/>
          </p:cNvSpPr>
          <p:nvPr>
            <p:ph type="title" hasCustomPrompt="1"/>
          </p:nvPr>
        </p:nvSpPr>
        <p:spPr>
          <a:xfrm>
            <a:off x="628652" y="291597"/>
            <a:ext cx="6639201" cy="1058609"/>
          </a:xfrm>
        </p:spPr>
        <p:txBody>
          <a:bodyPr>
            <a:normAutofit/>
          </a:bodyPr>
          <a:lstStyle>
            <a:lvl1pPr>
              <a:defRPr sz="3000" cap="none" baseline="0">
                <a:solidFill>
                  <a:schemeClr val="bg1"/>
                </a:solidFill>
              </a:defRPr>
            </a:lvl1pPr>
          </a:lstStyle>
          <a:p>
            <a:r>
              <a:rPr lang="en-US" dirty="0"/>
              <a:t>Click to edit master title style</a:t>
            </a:r>
          </a:p>
        </p:txBody>
      </p:sp>
      <p:sp>
        <p:nvSpPr>
          <p:cNvPr id="5" name="Content Placeholder 2"/>
          <p:cNvSpPr>
            <a:spLocks noGrp="1"/>
          </p:cNvSpPr>
          <p:nvPr>
            <p:ph sz="half" idx="1"/>
          </p:nvPr>
        </p:nvSpPr>
        <p:spPr>
          <a:xfrm>
            <a:off x="628650" y="1641795"/>
            <a:ext cx="7886700" cy="3475027"/>
          </a:xfrm>
        </p:spPr>
        <p:txBody>
          <a:bodyPr/>
          <a:lstStyle>
            <a:lvl1pPr marL="0" indent="0">
              <a:buFontTx/>
              <a:buNone/>
              <a:defRPr>
                <a:solidFill>
                  <a:srgbClr val="4B63AE"/>
                </a:solidFill>
                <a:latin typeface="Corbel" charset="0"/>
                <a:ea typeface="Corbel" charset="0"/>
                <a:cs typeface="Corbel" charset="0"/>
              </a:defRPr>
            </a:lvl1pPr>
            <a:lvl2pPr>
              <a:buClr>
                <a:schemeClr val="tx2"/>
              </a:buClr>
              <a:defRPr>
                <a:solidFill>
                  <a:srgbClr val="343433"/>
                </a:solidFill>
                <a:latin typeface="Corbel" charset="0"/>
                <a:ea typeface="Corbel" charset="0"/>
                <a:cs typeface="Corbel" charset="0"/>
              </a:defRPr>
            </a:lvl2pPr>
            <a:lvl3pPr>
              <a:buClr>
                <a:schemeClr val="tx2"/>
              </a:buClr>
              <a:defRPr>
                <a:solidFill>
                  <a:srgbClr val="343433"/>
                </a:solidFill>
                <a:latin typeface="Corbel" charset="0"/>
                <a:ea typeface="Corbel" charset="0"/>
                <a:cs typeface="Corbel" charset="0"/>
              </a:defRPr>
            </a:lvl3pPr>
            <a:lvl4pPr>
              <a:buClr>
                <a:schemeClr val="tx2"/>
              </a:buClr>
              <a:defRPr>
                <a:solidFill>
                  <a:srgbClr val="343433"/>
                </a:solidFill>
                <a:latin typeface="Corbel" charset="0"/>
                <a:ea typeface="Corbel" charset="0"/>
                <a:cs typeface="Corbel" charset="0"/>
              </a:defRPr>
            </a:lvl4pPr>
            <a:lvl5pPr>
              <a:buClr>
                <a:schemeClr val="tx2"/>
              </a:buClr>
              <a:defRPr>
                <a:solidFill>
                  <a:srgbClr val="343433"/>
                </a:solidFill>
                <a:latin typeface="Corbel" charset="0"/>
                <a:ea typeface="Corbel" charset="0"/>
                <a:cs typeface="Corbel"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3"/>
          <p:cNvSpPr>
            <a:spLocks noGrp="1"/>
          </p:cNvSpPr>
          <p:nvPr>
            <p:ph type="sldNum" sz="quarter" idx="12"/>
          </p:nvPr>
        </p:nvSpPr>
        <p:spPr/>
        <p:txBody>
          <a:bodyPr/>
          <a:lstStyle/>
          <a:p>
            <a:fld id="{AEABB0B7-9F6B-6E4C-BA88-E18AD0450366}" type="slidenum">
              <a:rPr lang="uk-UA" smtClean="0"/>
              <a:pPr/>
              <a:t>‹#›</a:t>
            </a:fld>
            <a:endParaRPr lang="uk-UA" dirty="0"/>
          </a:p>
        </p:txBody>
      </p:sp>
    </p:spTree>
    <p:extLst>
      <p:ext uri="{BB962C8B-B14F-4D97-AF65-F5344CB8AC3E}">
        <p14:creationId xmlns:p14="http://schemas.microsoft.com/office/powerpoint/2010/main" val="3104179837"/>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TextBox 7"/>
          <p:cNvSpPr txBox="1"/>
          <p:nvPr userDrawn="1"/>
        </p:nvSpPr>
        <p:spPr>
          <a:xfrm>
            <a:off x="3124200" y="985126"/>
            <a:ext cx="3004220" cy="338554"/>
          </a:xfrm>
          <a:prstGeom prst="rect">
            <a:avLst/>
          </a:prstGeom>
          <a:noFill/>
        </p:spPr>
        <p:txBody>
          <a:bodyPr wrap="none" rtlCol="0">
            <a:spAutoFit/>
          </a:bodyPr>
          <a:lstStyle/>
          <a:p>
            <a:r>
              <a:rPr lang="en-US" sz="1600" b="1" dirty="0">
                <a:solidFill>
                  <a:schemeClr val="bg1"/>
                </a:solidFill>
                <a:latin typeface="Arial" panose="020B0604020202020204" pitchFamily="34" charset="0"/>
                <a:cs typeface="Arial" panose="020B0604020202020204" pitchFamily="34" charset="0"/>
              </a:rPr>
              <a:t>Security Orientation Training</a:t>
            </a:r>
          </a:p>
        </p:txBody>
      </p:sp>
      <p:sp>
        <p:nvSpPr>
          <p:cNvPr id="2" name="Title Placeholder 1">
            <a:extLst>
              <a:ext uri="{FF2B5EF4-FFF2-40B4-BE49-F238E27FC236}">
                <a16:creationId xmlns:a16="http://schemas.microsoft.com/office/drawing/2014/main" id="{7E4F3C64-B8EA-45D1-8D05-59D55C8E2290}"/>
              </a:ext>
            </a:extLst>
          </p:cNvPr>
          <p:cNvSpPr>
            <a:spLocks noGrp="1"/>
          </p:cNvSpPr>
          <p:nvPr>
            <p:ph type="title"/>
          </p:nvPr>
        </p:nvSpPr>
        <p:spPr>
          <a:xfrm>
            <a:off x="91440" y="452437"/>
            <a:ext cx="8961120" cy="307777"/>
          </a:xfrm>
          <a:prstGeom prst="rect">
            <a:avLst/>
          </a:prstGeom>
        </p:spPr>
        <p:txBody>
          <a:bodyPr vert="horz" lIns="91440" tIns="45720" rIns="91440" bIns="45720" rtlCol="0" anchor="ctr">
            <a:spAutoFit/>
          </a:bodyPr>
          <a:lstStyle/>
          <a:p>
            <a:r>
              <a:rPr lang="en-US" dirty="0"/>
              <a:t>Click to edit Master title style</a:t>
            </a:r>
          </a:p>
        </p:txBody>
      </p:sp>
      <p:sp>
        <p:nvSpPr>
          <p:cNvPr id="19" name="Footer Placeholder 18">
            <a:extLst>
              <a:ext uri="{FF2B5EF4-FFF2-40B4-BE49-F238E27FC236}">
                <a16:creationId xmlns:a16="http://schemas.microsoft.com/office/drawing/2014/main" id="{4B09006E-22B1-4183-BD95-E42AF50BEF5E}"/>
              </a:ext>
            </a:extLst>
          </p:cNvPr>
          <p:cNvSpPr>
            <a:spLocks noGrp="1"/>
          </p:cNvSpPr>
          <p:nvPr>
            <p:ph type="ftr" sz="quarter" idx="3"/>
          </p:nvPr>
        </p:nvSpPr>
        <p:spPr>
          <a:xfrm>
            <a:off x="91440" y="4766858"/>
            <a:ext cx="7597140" cy="261610"/>
          </a:xfrm>
          <a:prstGeom prst="rect">
            <a:avLst/>
          </a:prstGeom>
        </p:spPr>
        <p:txBody>
          <a:bodyPr vert="horz" wrap="square" lIns="91440" tIns="45720" rIns="91440" bIns="45720" rtlCol="0" anchor="ctr">
            <a:spAutoFit/>
          </a:bodyPr>
          <a:lstStyle>
            <a:lvl1pPr>
              <a:defRPr kumimoji="0" lang="en-IN" sz="1100" b="0" i="1" u="none" strike="noStrike" cap="none" spc="0" normalizeH="0" baseline="0">
                <a:ln>
                  <a:noFill/>
                </a:ln>
                <a:solidFill>
                  <a:srgbClr val="63A50B"/>
                </a:solidFill>
                <a:effectLst/>
                <a:uLnTx/>
                <a:uFillTx/>
                <a:latin typeface="Arial" panose="020B0604020202020204" pitchFamily="34" charset="0"/>
              </a:defRPr>
            </a:lvl1pPr>
          </a:lstStyle>
          <a:p>
            <a:endParaRPr lang="en-IN" dirty="0"/>
          </a:p>
        </p:txBody>
      </p:sp>
      <p:sp>
        <p:nvSpPr>
          <p:cNvPr id="20" name="Slide Number Placeholder 19">
            <a:extLst>
              <a:ext uri="{FF2B5EF4-FFF2-40B4-BE49-F238E27FC236}">
                <a16:creationId xmlns:a16="http://schemas.microsoft.com/office/drawing/2014/main" id="{F8767741-FEFF-4216-8190-48185971BA2E}"/>
              </a:ext>
            </a:extLst>
          </p:cNvPr>
          <p:cNvSpPr>
            <a:spLocks noGrp="1"/>
          </p:cNvSpPr>
          <p:nvPr>
            <p:ph type="sldNum" sz="quarter" idx="4"/>
          </p:nvPr>
        </p:nvSpPr>
        <p:spPr>
          <a:xfrm>
            <a:off x="8001000" y="4766859"/>
            <a:ext cx="1051560" cy="269838"/>
          </a:xfrm>
          <a:prstGeom prst="rect">
            <a:avLst/>
          </a:prstGeom>
        </p:spPr>
        <p:txBody>
          <a:bodyPr vert="horz" lIns="91440" tIns="45720" rIns="91440" bIns="45720" rtlCol="0" anchor="ctr"/>
          <a:lstStyle>
            <a:lvl1pPr algn="r">
              <a:defRPr kumimoji="0" lang="en-IN" sz="1100" b="0" i="0" u="none" strike="noStrike" cap="none" spc="0" normalizeH="0" baseline="0" smtClean="0">
                <a:ln>
                  <a:noFill/>
                </a:ln>
                <a:solidFill>
                  <a:srgbClr val="595959"/>
                </a:solidFill>
                <a:effectLst/>
                <a:uLnTx/>
                <a:uFillTx/>
                <a:latin typeface="Arial" panose="020B0604020202020204" pitchFamily="34" charset="0"/>
              </a:defRPr>
            </a:lvl1pPr>
          </a:lstStyle>
          <a:p>
            <a:fld id="{851D2925-46DE-4B06-A4BE-B471E6F4BBD3}" type="slidenum">
              <a:rPr lang="en-IN" smtClean="0"/>
              <a:pPr/>
              <a:t>‹#›</a:t>
            </a:fld>
            <a:r>
              <a:rPr lang="en-IN" dirty="0"/>
              <a:t> of 34</a:t>
            </a:r>
          </a:p>
        </p:txBody>
      </p:sp>
      <p:sp>
        <p:nvSpPr>
          <p:cNvPr id="25" name="Text Placeholder 24">
            <a:extLst>
              <a:ext uri="{FF2B5EF4-FFF2-40B4-BE49-F238E27FC236}">
                <a16:creationId xmlns:a16="http://schemas.microsoft.com/office/drawing/2014/main" id="{644A4CB9-9E0A-4300-B2FD-9903F71A7DCF}"/>
              </a:ext>
            </a:extLst>
          </p:cNvPr>
          <p:cNvSpPr>
            <a:spLocks noGrp="1"/>
          </p:cNvSpPr>
          <p:nvPr>
            <p:ph type="body" idx="1"/>
          </p:nvPr>
        </p:nvSpPr>
        <p:spPr>
          <a:xfrm>
            <a:off x="91440" y="785812"/>
            <a:ext cx="8961120" cy="3840480"/>
          </a:xfrm>
          <a:prstGeom prst="rect">
            <a:avLst/>
          </a:prstGeom>
        </p:spPr>
        <p:txBody>
          <a:bodyPr vert="horz" lIns="91440" tIns="45720" rIns="91440" bIns="45720" rtlCol="0">
            <a:normAutofit/>
          </a:bodyPr>
          <a:lstStyle/>
          <a:p>
            <a:pPr lvl="0"/>
            <a:r>
              <a:rPr lang="en-US" dirty="0"/>
              <a:t>Click to edit Master text styles</a:t>
            </a:r>
          </a:p>
        </p:txBody>
      </p:sp>
      <p:sp>
        <p:nvSpPr>
          <p:cNvPr id="4" name="Rectangle 3">
            <a:extLst>
              <a:ext uri="{FF2B5EF4-FFF2-40B4-BE49-F238E27FC236}">
                <a16:creationId xmlns:a16="http://schemas.microsoft.com/office/drawing/2014/main" id="{4D9169D3-8B74-445B-87E6-222D48ADDD7A}"/>
              </a:ext>
            </a:extLst>
          </p:cNvPr>
          <p:cNvSpPr/>
          <p:nvPr userDrawn="1"/>
        </p:nvSpPr>
        <p:spPr>
          <a:xfrm>
            <a:off x="0" y="5113425"/>
            <a:ext cx="9144000" cy="369332"/>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BBB6362D-996C-4A9D-8EC6-B331A3354833}"/>
              </a:ext>
            </a:extLst>
          </p:cNvPr>
          <p:cNvSpPr/>
          <p:nvPr userDrawn="1"/>
        </p:nvSpPr>
        <p:spPr>
          <a:xfrm>
            <a:off x="533" y="5100637"/>
            <a:ext cx="9144000" cy="36000"/>
          </a:xfrm>
          <a:prstGeom prst="rect">
            <a:avLst/>
          </a:prstGeom>
          <a:solidFill>
            <a:srgbClr val="63A5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52603D34-72B2-48F9-9142-93E0A4337E3C}"/>
              </a:ext>
            </a:extLst>
          </p:cNvPr>
          <p:cNvSpPr/>
          <p:nvPr userDrawn="1"/>
        </p:nvSpPr>
        <p:spPr>
          <a:xfrm>
            <a:off x="0" y="-4637"/>
            <a:ext cx="9144000" cy="369332"/>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C8D3B5E4-ADA9-4203-9E4A-309E7BDD785C}"/>
              </a:ext>
            </a:extLst>
          </p:cNvPr>
          <p:cNvSpPr txBox="1"/>
          <p:nvPr userDrawn="1"/>
        </p:nvSpPr>
        <p:spPr>
          <a:xfrm>
            <a:off x="29838" y="11182"/>
            <a:ext cx="6066161" cy="337694"/>
          </a:xfrm>
          <a:prstGeom prst="rect">
            <a:avLst/>
          </a:prstGeom>
          <a:noFill/>
        </p:spPr>
        <p:txBody>
          <a:bodyPr wrap="non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sv-SE" sz="1800" b="1" dirty="0">
                <a:solidFill>
                  <a:schemeClr val="bg1"/>
                </a:solidFill>
              </a:rPr>
              <a:t>Bioquell Introduction</a:t>
            </a:r>
          </a:p>
        </p:txBody>
      </p:sp>
      <p:pic>
        <p:nvPicPr>
          <p:cNvPr id="5" name="Picture 4">
            <a:extLst>
              <a:ext uri="{FF2B5EF4-FFF2-40B4-BE49-F238E27FC236}">
                <a16:creationId xmlns:a16="http://schemas.microsoft.com/office/drawing/2014/main" id="{002ECD74-3DC6-46BF-B860-CF5CCB86351E}"/>
              </a:ext>
            </a:extLst>
          </p:cNvPr>
          <p:cNvPicPr>
            <a:picLocks noChangeAspect="1"/>
          </p:cNvPicPr>
          <p:nvPr userDrawn="1"/>
        </p:nvPicPr>
        <p:blipFill>
          <a:blip r:embed="rId8"/>
          <a:stretch>
            <a:fillRect/>
          </a:stretch>
        </p:blipFill>
        <p:spPr>
          <a:xfrm>
            <a:off x="76200" y="5209817"/>
            <a:ext cx="792827" cy="207045"/>
          </a:xfrm>
          <a:prstGeom prst="rect">
            <a:avLst/>
          </a:prstGeom>
        </p:spPr>
      </p:pic>
    </p:spTree>
    <p:extLst>
      <p:ext uri="{BB962C8B-B14F-4D97-AF65-F5344CB8AC3E}">
        <p14:creationId xmlns:p14="http://schemas.microsoft.com/office/powerpoint/2010/main" val="3177961165"/>
      </p:ext>
    </p:extLst>
  </p:cSld>
  <p:clrMap bg1="lt1" tx1="dk1" bg2="lt2" tx2="dk2" accent1="accent1" accent2="accent2" accent3="accent3" accent4="accent4" accent5="accent5" accent6="accent6" hlink="hlink" folHlink="folHlink"/>
  <p:sldLayoutIdLst>
    <p:sldLayoutId id="2147483650" r:id="rId1"/>
    <p:sldLayoutId id="2147483664" r:id="rId2"/>
    <p:sldLayoutId id="2147483666" r:id="rId3"/>
    <p:sldLayoutId id="2147483655" r:id="rId4"/>
    <p:sldLayoutId id="2147483665" r:id="rId5"/>
    <p:sldLayoutId id="2147483667" r:id="rId6"/>
  </p:sldLayoutIdLst>
  <p:hf sldNum="0" hdr="0" dt="0"/>
  <p:txStyles>
    <p:titleStyle>
      <a:lvl1pPr algn="l" defTabSz="914400" rtl="0" eaLnBrk="1" latinLnBrk="0" hangingPunct="1">
        <a:spcBef>
          <a:spcPct val="0"/>
        </a:spcBef>
        <a:buNone/>
        <a:defRPr sz="1400" b="1" kern="1200">
          <a:solidFill>
            <a:srgbClr val="0575C1"/>
          </a:solidFill>
          <a:latin typeface="+mj-lt"/>
          <a:ea typeface="+mj-ea"/>
          <a:cs typeface="+mj-cs"/>
        </a:defRPr>
      </a:lvl1pPr>
    </p:titleStyle>
    <p:body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microsoft.com/office/2007/relationships/hdphoto" Target="../media/hdphoto1.wdp"/><Relationship Id="rId4" Type="http://schemas.openxmlformats.org/officeDocument/2006/relationships/image" Target="../media/image46.emf"/><Relationship Id="rId9" Type="http://schemas.openxmlformats.org/officeDocument/2006/relationships/image" Target="../media/image51.png"/></Relationships>
</file>

<file path=ppt/slides/_rels/slide1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10" Type="http://schemas.microsoft.com/office/2007/relationships/hdphoto" Target="../media/hdphoto1.wdp"/><Relationship Id="rId4" Type="http://schemas.openxmlformats.org/officeDocument/2006/relationships/image" Target="../media/image46.emf"/><Relationship Id="rId9" Type="http://schemas.openxmlformats.org/officeDocument/2006/relationships/image" Target="../media/image51.png"/></Relationships>
</file>

<file path=ppt/slides/_rels/slide1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4" Type="http://schemas.openxmlformats.org/officeDocument/2006/relationships/image" Target="../media/image58.jpeg"/><Relationship Id="rId9"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jpg"/><Relationship Id="rId11" Type="http://schemas.openxmlformats.org/officeDocument/2006/relationships/image" Target="../media/image65.jpeg"/><Relationship Id="rId5" Type="http://schemas.openxmlformats.org/officeDocument/2006/relationships/image" Target="../media/image59.jpg"/><Relationship Id="rId10" Type="http://schemas.openxmlformats.org/officeDocument/2006/relationships/image" Target="../media/image64.png"/><Relationship Id="rId4" Type="http://schemas.openxmlformats.org/officeDocument/2006/relationships/image" Target="../media/image58.jpe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66.jpeg"/><Relationship Id="rId4" Type="http://schemas.openxmlformats.org/officeDocument/2006/relationships/image" Target="../media/image58.jpeg"/><Relationship Id="rId9" Type="http://schemas.openxmlformats.org/officeDocument/2006/relationships/image" Target="../media/image63.png"/></Relationships>
</file>

<file path=ppt/slides/_rels/slide18.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67.jpeg"/><Relationship Id="rId4" Type="http://schemas.openxmlformats.org/officeDocument/2006/relationships/image" Target="../media/image58.jpe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2.jpe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0.jpg"/><Relationship Id="rId5" Type="http://schemas.openxmlformats.org/officeDocument/2006/relationships/image" Target="../media/image59.jpg"/><Relationship Id="rId10" Type="http://schemas.openxmlformats.org/officeDocument/2006/relationships/image" Target="../media/image68.png"/><Relationship Id="rId4" Type="http://schemas.openxmlformats.org/officeDocument/2006/relationships/image" Target="../media/image58.jpeg"/><Relationship Id="rId9" Type="http://schemas.openxmlformats.org/officeDocument/2006/relationships/image" Target="../media/image6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69.png"/><Relationship Id="rId7" Type="http://schemas.openxmlformats.org/officeDocument/2006/relationships/image" Target="../media/image73.png"/><Relationship Id="rId12" Type="http://schemas.openxmlformats.org/officeDocument/2006/relationships/image" Target="../media/image77.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2.svg"/><Relationship Id="rId11" Type="http://schemas.openxmlformats.org/officeDocument/2006/relationships/image" Target="../media/image76.png"/><Relationship Id="rId5" Type="http://schemas.openxmlformats.org/officeDocument/2006/relationships/image" Target="../media/image71.png"/><Relationship Id="rId10" Type="http://schemas.openxmlformats.org/officeDocument/2006/relationships/image" Target="../media/image75.png"/><Relationship Id="rId4" Type="http://schemas.openxmlformats.org/officeDocument/2006/relationships/image" Target="../media/image70.svg"/><Relationship Id="rId9" Type="http://schemas.openxmlformats.org/officeDocument/2006/relationships/image" Target="../media/image74.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emf"/></Relationships>
</file>

<file path=ppt/slides/_rels/slide23.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png"/></Relationships>
</file>

<file path=ppt/slides/_rels/slide2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4.jpeg"/></Relationships>
</file>

<file path=ppt/slides/_rels/slide2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3" Type="http://schemas.openxmlformats.org/officeDocument/2006/relationships/image" Target="../media/image81.jpeg"/><Relationship Id="rId7" Type="http://schemas.openxmlformats.org/officeDocument/2006/relationships/image" Target="../media/image90.w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jpe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emf"/></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3.jpeg"/><Relationship Id="rId7"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6.emf"/></Relationships>
</file>

<file path=ppt/slides/_rels/slide3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3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1.png"/></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jpeg"/><Relationship Id="rId7"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emf"/></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102.png"/><Relationship Id="rId7" Type="http://schemas.openxmlformats.org/officeDocument/2006/relationships/image" Target="../media/image106.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png"/><Relationship Id="rId9" Type="http://schemas.openxmlformats.org/officeDocument/2006/relationships/image" Target="../media/image108.jpeg"/></Relationships>
</file>

<file path=ppt/slides/_rels/slide4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6.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4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5.wmf"/></Relationships>
</file>

<file path=ppt/slides/_rels/slide48.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3.jpeg"/><Relationship Id="rId7"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6.emf"/></Relationships>
</file>

<file path=ppt/slides/_rels/slide51.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3.xml.rels><?xml version="1.0" encoding="UTF-8" standalone="yes"?>
<Relationships xmlns="http://schemas.openxmlformats.org/package/2006/relationships"><Relationship Id="rId8" Type="http://schemas.openxmlformats.org/officeDocument/2006/relationships/image" Target="../media/image130.png"/><Relationship Id="rId13" Type="http://schemas.microsoft.com/office/2007/relationships/hdphoto" Target="../media/hdphoto7.wdp"/><Relationship Id="rId3" Type="http://schemas.openxmlformats.org/officeDocument/2006/relationships/image" Target="../media/image127.png"/><Relationship Id="rId7" Type="http://schemas.microsoft.com/office/2007/relationships/hdphoto" Target="../media/hdphoto4.wdp"/><Relationship Id="rId12" Type="http://schemas.openxmlformats.org/officeDocument/2006/relationships/image" Target="../media/image132.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29.png"/><Relationship Id="rId11" Type="http://schemas.microsoft.com/office/2007/relationships/hdphoto" Target="../media/hdphoto6.wdp"/><Relationship Id="rId5" Type="http://schemas.openxmlformats.org/officeDocument/2006/relationships/image" Target="../media/image128.png"/><Relationship Id="rId10" Type="http://schemas.openxmlformats.org/officeDocument/2006/relationships/image" Target="../media/image131.png"/><Relationship Id="rId4" Type="http://schemas.microsoft.com/office/2007/relationships/hdphoto" Target="../media/hdphoto3.wdp"/><Relationship Id="rId9" Type="http://schemas.microsoft.com/office/2007/relationships/hdphoto" Target="../media/hdphoto5.wdp"/></Relationships>
</file>

<file path=ppt/slides/_rels/slide54.xml.rels><?xml version="1.0" encoding="UTF-8" standalone="yes"?>
<Relationships xmlns="http://schemas.openxmlformats.org/package/2006/relationships"><Relationship Id="rId8" Type="http://schemas.openxmlformats.org/officeDocument/2006/relationships/image" Target="../media/image134.jpeg"/><Relationship Id="rId3" Type="http://schemas.openxmlformats.org/officeDocument/2006/relationships/image" Target="../media/image133.png"/><Relationship Id="rId7" Type="http://schemas.microsoft.com/office/2007/relationships/hdphoto" Target="../media/hdphoto4.wdp"/><Relationship Id="rId12" Type="http://schemas.microsoft.com/office/2007/relationships/hdphoto" Target="../media/hdphoto10.wdp"/><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29.png"/><Relationship Id="rId11" Type="http://schemas.openxmlformats.org/officeDocument/2006/relationships/image" Target="../media/image136.png"/><Relationship Id="rId5" Type="http://schemas.openxmlformats.org/officeDocument/2006/relationships/image" Target="../media/image128.png"/><Relationship Id="rId10" Type="http://schemas.microsoft.com/office/2007/relationships/hdphoto" Target="../media/hdphoto9.wdp"/><Relationship Id="rId4" Type="http://schemas.microsoft.com/office/2007/relationships/hdphoto" Target="../media/hdphoto8.wdp"/><Relationship Id="rId9" Type="http://schemas.openxmlformats.org/officeDocument/2006/relationships/image" Target="../media/image135.png"/></Relationships>
</file>

<file path=ppt/slides/_rels/slide55.xml.rels><?xml version="1.0" encoding="UTF-8" standalone="yes"?>
<Relationships xmlns="http://schemas.openxmlformats.org/package/2006/relationships"><Relationship Id="rId8" Type="http://schemas.openxmlformats.org/officeDocument/2006/relationships/image" Target="../media/image118.svg"/><Relationship Id="rId3" Type="http://schemas.openxmlformats.org/officeDocument/2006/relationships/image" Target="../media/image3.jpeg"/><Relationship Id="rId7"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6.emf"/></Relationships>
</file>

<file path=ppt/slides/_rels/slide5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jpeg"/><Relationship Id="rId26" Type="http://schemas.openxmlformats.org/officeDocument/2006/relationships/image" Target="../media/image43.png"/><Relationship Id="rId3" Type="http://schemas.openxmlformats.org/officeDocument/2006/relationships/image" Target="../media/image20.png"/><Relationship Id="rId21" Type="http://schemas.openxmlformats.org/officeDocument/2006/relationships/image" Target="../media/image38.jpe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4.png"/><Relationship Id="rId25" Type="http://schemas.openxmlformats.org/officeDocument/2006/relationships/image" Target="../media/image42.png"/><Relationship Id="rId2" Type="http://schemas.openxmlformats.org/officeDocument/2006/relationships/notesSlide" Target="../notesSlides/notesSlide9.xml"/><Relationship Id="rId16" Type="http://schemas.openxmlformats.org/officeDocument/2006/relationships/image" Target="../media/image33.png"/><Relationship Id="rId20"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1.png"/><Relationship Id="rId5" Type="http://schemas.openxmlformats.org/officeDocument/2006/relationships/image" Target="../media/image22.png"/><Relationship Id="rId15" Type="http://schemas.openxmlformats.org/officeDocument/2006/relationships/image" Target="../media/image32.png"/><Relationship Id="rId23" Type="http://schemas.openxmlformats.org/officeDocument/2006/relationships/image" Target="../media/image40.png"/><Relationship Id="rId28" Type="http://schemas.openxmlformats.org/officeDocument/2006/relationships/image" Target="../media/image45.png"/><Relationship Id="rId10" Type="http://schemas.openxmlformats.org/officeDocument/2006/relationships/image" Target="../media/image27.png"/><Relationship Id="rId19" Type="http://schemas.openxmlformats.org/officeDocument/2006/relationships/image" Target="../media/image36.emf"/><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jpeg"/><Relationship Id="rId22" Type="http://schemas.openxmlformats.org/officeDocument/2006/relationships/image" Target="../media/image39.png"/><Relationship Id="rId27" Type="http://schemas.openxmlformats.org/officeDocument/2006/relationships/image" Target="../media/image4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89E205-F442-455D-A601-71A0EBA8FA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637" t="38212" r="16109" b="3464"/>
          <a:stretch/>
        </p:blipFill>
        <p:spPr>
          <a:xfrm>
            <a:off x="-13412" y="0"/>
            <a:ext cx="9157412" cy="5476875"/>
          </a:xfrm>
          <a:prstGeom prst="rect">
            <a:avLst/>
          </a:prstGeom>
        </p:spPr>
      </p:pic>
      <p:sp>
        <p:nvSpPr>
          <p:cNvPr id="24" name="Rectangle 23">
            <a:extLst>
              <a:ext uri="{FF2B5EF4-FFF2-40B4-BE49-F238E27FC236}">
                <a16:creationId xmlns:a16="http://schemas.microsoft.com/office/drawing/2014/main" id="{5817B85F-28B4-4FB7-B610-00F7B93DF0F1}"/>
              </a:ext>
            </a:extLst>
          </p:cNvPr>
          <p:cNvSpPr/>
          <p:nvPr/>
        </p:nvSpPr>
        <p:spPr>
          <a:xfrm>
            <a:off x="3162300" y="4254817"/>
            <a:ext cx="5981700" cy="1222058"/>
          </a:xfrm>
          <a:prstGeom prst="rect">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5" name="Rectangle 24">
            <a:extLst>
              <a:ext uri="{FF2B5EF4-FFF2-40B4-BE49-F238E27FC236}">
                <a16:creationId xmlns:a16="http://schemas.microsoft.com/office/drawing/2014/main" id="{1C172B21-1C57-401F-BF1C-51F6D593D35D}"/>
              </a:ext>
            </a:extLst>
          </p:cNvPr>
          <p:cNvSpPr/>
          <p:nvPr/>
        </p:nvSpPr>
        <p:spPr>
          <a:xfrm>
            <a:off x="-7620" y="4254817"/>
            <a:ext cx="3131820" cy="1222058"/>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6" name="Picture 25">
            <a:extLst>
              <a:ext uri="{FF2B5EF4-FFF2-40B4-BE49-F238E27FC236}">
                <a16:creationId xmlns:a16="http://schemas.microsoft.com/office/drawing/2014/main" id="{EE8FB036-9C98-487E-A8B2-385C964F8D5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3079" r="4265"/>
          <a:stretch/>
        </p:blipFill>
        <p:spPr>
          <a:xfrm>
            <a:off x="76200" y="4373041"/>
            <a:ext cx="2895600" cy="985611"/>
          </a:xfrm>
          <a:prstGeom prst="rect">
            <a:avLst/>
          </a:prstGeom>
        </p:spPr>
      </p:pic>
      <p:sp>
        <p:nvSpPr>
          <p:cNvPr id="27" name="Text Placeholder 1">
            <a:extLst>
              <a:ext uri="{FF2B5EF4-FFF2-40B4-BE49-F238E27FC236}">
                <a16:creationId xmlns:a16="http://schemas.microsoft.com/office/drawing/2014/main" id="{CB84DA68-5429-475B-BA60-B7FD939CEAD4}"/>
              </a:ext>
            </a:extLst>
          </p:cNvPr>
          <p:cNvSpPr txBox="1">
            <a:spLocks/>
          </p:cNvSpPr>
          <p:nvPr/>
        </p:nvSpPr>
        <p:spPr>
          <a:xfrm>
            <a:off x="3352800" y="4561046"/>
            <a:ext cx="4419600" cy="609600"/>
          </a:xfrm>
          <a:prstGeom prst="rect">
            <a:avLst/>
          </a:prstGeom>
        </p:spPr>
        <p:txBody>
          <a:bodyPr/>
          <a:lstStyle>
            <a:lvl1pPr marL="0" indent="0" algn="l" defTabSz="914400" rtl="0" eaLnBrk="1" latinLnBrk="0" hangingPunct="1">
              <a:spcBef>
                <a:spcPts val="0"/>
              </a:spcBef>
              <a:spcAft>
                <a:spcPts val="400"/>
              </a:spcAft>
              <a:buClr>
                <a:srgbClr val="0575C1"/>
              </a:buClr>
              <a:buFont typeface="Wingdings" panose="05000000000000000000" pitchFamily="2" charset="2"/>
              <a:buNone/>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1pPr>
            <a:lvl2pPr marL="4572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2pPr>
            <a:lvl3pPr marL="685800" indent="-228600" algn="l" defTabSz="914400" rtl="0" eaLnBrk="1" latinLnBrk="0" hangingPunct="1">
              <a:spcBef>
                <a:spcPts val="0"/>
              </a:spcBef>
              <a:spcAft>
                <a:spcPts val="400"/>
              </a:spcAft>
              <a:buClr>
                <a:srgbClr val="0575C1"/>
              </a:buClr>
              <a:buFont typeface="Arial" panose="020B0604020202020204" pitchFamily="34" charset="0"/>
              <a:buChar char="•"/>
              <a:defRPr kumimoji="0" lang="en-US"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mn-cs"/>
              </a:defRPr>
            </a:lvl3pPr>
            <a:lvl4pPr marL="914400" indent="-228600" algn="l" defTabSz="914400" rtl="0" eaLnBrk="1" latinLnBrk="0" hangingPunct="1">
              <a:spcBef>
                <a:spcPts val="0"/>
              </a:spcBef>
              <a:spcAft>
                <a:spcPts val="400"/>
              </a:spcAft>
              <a:buClr>
                <a:srgbClr val="0575C1"/>
              </a:buClr>
              <a:buFont typeface="Arial" panose="020B0604020202020204" pitchFamily="34" charset="0"/>
              <a:buChar char="•"/>
              <a:defRPr kumimoji="0" lang="en-IN" sz="1200" b="0" i="0" u="none" strike="noStrike" kern="1200" cap="none" spc="0" normalizeH="0" baseline="0" dirty="0" smtClean="0">
                <a:ln>
                  <a:noFill/>
                </a:ln>
                <a:solidFill>
                  <a:srgbClr val="303030"/>
                </a:solidFill>
                <a:effectLst/>
                <a:uLnTx/>
                <a:uFillTx/>
                <a:latin typeface="Arial" panose="020B0604020202020204" pitchFamily="34" charset="0"/>
                <a:ea typeface="+mn-ea"/>
                <a:cs typeface="Arial" panose="020B0604020202020204" pitchFamily="34" charset="0"/>
              </a:defRPr>
            </a:lvl4pPr>
            <a:lvl5pPr marL="1143000" indent="-228600" algn="l" defTabSz="914400" rtl="0" eaLnBrk="1" latinLnBrk="0" hangingPunct="1">
              <a:spcBef>
                <a:spcPts val="0"/>
              </a:spcBef>
              <a:spcAft>
                <a:spcPts val="600"/>
              </a:spcAft>
              <a:buClr>
                <a:srgbClr val="0575C1"/>
              </a:buClr>
              <a:buFont typeface="Arial" panose="020B0604020202020204" pitchFamily="34" charset="0"/>
              <a:buChar char="•"/>
              <a:defRPr kumimoji="0" lang="en-IN" sz="1200" b="0" i="0" u="none" strike="noStrike" kern="1200" cap="none" spc="0" normalizeH="0" baseline="0" dirty="0">
                <a:ln>
                  <a:noFill/>
                </a:ln>
                <a:solidFill>
                  <a:srgbClr val="303030"/>
                </a:solidFill>
                <a:effectLst/>
                <a:uLnTx/>
                <a:uFillTx/>
                <a:latin typeface="Arial" panose="020B0604020202020204" pitchFamily="34" charset="0"/>
                <a:ea typeface="+mn-ea"/>
                <a:cs typeface="Arial" panose="020B0604020202020204" pitchFamily="34" charset="0"/>
              </a:defRPr>
            </a:lvl5pPr>
            <a:lvl6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sv-SE" sz="3200" b="1" dirty="0">
                <a:solidFill>
                  <a:srgbClr val="000000"/>
                </a:solidFill>
              </a:rPr>
              <a:t>Bioquell Introduction</a:t>
            </a:r>
          </a:p>
        </p:txBody>
      </p:sp>
      <p:sp>
        <p:nvSpPr>
          <p:cNvPr id="28" name="Rectangle 27">
            <a:extLst>
              <a:ext uri="{FF2B5EF4-FFF2-40B4-BE49-F238E27FC236}">
                <a16:creationId xmlns:a16="http://schemas.microsoft.com/office/drawing/2014/main" id="{9552A0D7-F529-403B-9148-3F33DA07A04F}"/>
              </a:ext>
            </a:extLst>
          </p:cNvPr>
          <p:cNvSpPr/>
          <p:nvPr/>
        </p:nvSpPr>
        <p:spPr>
          <a:xfrm>
            <a:off x="7848600" y="4643437"/>
            <a:ext cx="1185826" cy="456988"/>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t>START</a:t>
            </a:r>
          </a:p>
        </p:txBody>
      </p:sp>
    </p:spTree>
    <p:extLst>
      <p:ext uri="{BB962C8B-B14F-4D97-AF65-F5344CB8AC3E}">
        <p14:creationId xmlns:p14="http://schemas.microsoft.com/office/powerpoint/2010/main" val="156713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14" name="Rectangle 13">
            <a:extLst>
              <a:ext uri="{FF2B5EF4-FFF2-40B4-BE49-F238E27FC236}">
                <a16:creationId xmlns:a16="http://schemas.microsoft.com/office/drawing/2014/main" id="{304932FE-A4E3-4212-B9B9-A0D494EA114A}"/>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sp>
        <p:nvSpPr>
          <p:cNvPr id="17" name="Rectangle 16">
            <a:extLst>
              <a:ext uri="{FF2B5EF4-FFF2-40B4-BE49-F238E27FC236}">
                <a16:creationId xmlns:a16="http://schemas.microsoft.com/office/drawing/2014/main" id="{C1893A81-E9C0-4C68-86B1-6FE4EF082748}"/>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sp>
        <p:nvSpPr>
          <p:cNvPr id="20" name="Rectangle 19">
            <a:extLst>
              <a:ext uri="{FF2B5EF4-FFF2-40B4-BE49-F238E27FC236}">
                <a16:creationId xmlns:a16="http://schemas.microsoft.com/office/drawing/2014/main" id="{4E61BE54-679F-409A-A805-02874A622DAC}"/>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4" name="Group 33">
            <a:extLst>
              <a:ext uri="{FF2B5EF4-FFF2-40B4-BE49-F238E27FC236}">
                <a16:creationId xmlns:a16="http://schemas.microsoft.com/office/drawing/2014/main" id="{F6AAFFFC-56BE-4A37-9D13-CAB818E40979}"/>
              </a:ext>
            </a:extLst>
          </p:cNvPr>
          <p:cNvGrpSpPr/>
          <p:nvPr/>
        </p:nvGrpSpPr>
        <p:grpSpPr>
          <a:xfrm>
            <a:off x="3034259" y="3905483"/>
            <a:ext cx="457013" cy="478355"/>
            <a:chOff x="6029828" y="2469166"/>
            <a:chExt cx="809625" cy="847436"/>
          </a:xfrm>
          <a:noFill/>
        </p:grpSpPr>
        <p:sp>
          <p:nvSpPr>
            <p:cNvPr id="35" name="Freeform: Shape 34">
              <a:extLst>
                <a:ext uri="{FF2B5EF4-FFF2-40B4-BE49-F238E27FC236}">
                  <a16:creationId xmlns:a16="http://schemas.microsoft.com/office/drawing/2014/main" id="{1F36ACA0-C0C0-4BC2-8357-3F3B199026FC}"/>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AF58ABF0-7342-410D-8AD8-95B32F2D76F4}"/>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pic>
        <p:nvPicPr>
          <p:cNvPr id="37" name="Graphic 36" descr="Truck">
            <a:extLst>
              <a:ext uri="{FF2B5EF4-FFF2-40B4-BE49-F238E27FC236}">
                <a16:creationId xmlns:a16="http://schemas.microsoft.com/office/drawing/2014/main" id="{E728130D-2790-41DD-B9D5-8F0CF637EA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159414" y="3766809"/>
            <a:ext cx="755703" cy="755703"/>
          </a:xfrm>
          <a:prstGeom prst="rect">
            <a:avLst/>
          </a:prstGeom>
        </p:spPr>
      </p:pic>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no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4" name="Picture 53" descr="A close up of a logo&#10;&#10;Description automatically generated">
            <a:extLst>
              <a:ext uri="{FF2B5EF4-FFF2-40B4-BE49-F238E27FC236}">
                <a16:creationId xmlns:a16="http://schemas.microsoft.com/office/drawing/2014/main" id="{2C48A537-6BC3-42C0-800F-447D393AB717}"/>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8"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pic>
        <p:nvPicPr>
          <p:cNvPr id="57" name="Imagen 7">
            <a:extLst>
              <a:ext uri="{FF2B5EF4-FFF2-40B4-BE49-F238E27FC236}">
                <a16:creationId xmlns:a16="http://schemas.microsoft.com/office/drawing/2014/main" id="{FABF766A-FC8C-44FF-B9B7-214292E749C0}"/>
              </a:ext>
            </a:extLst>
          </p:cNvPr>
          <p:cNvPicPr>
            <a:picLocks noChangeAspect="1"/>
          </p:cNvPicPr>
          <p:nvPr/>
        </p:nvPicPr>
        <p:blipFill>
          <a:blip r:embed="rId4"/>
          <a:stretch>
            <a:fillRect/>
          </a:stretch>
        </p:blipFill>
        <p:spPr>
          <a:xfrm rot="5400000" flipH="1">
            <a:off x="8745043" y="4729487"/>
            <a:ext cx="284857" cy="305043"/>
          </a:xfrm>
          <a:prstGeom prst="rect">
            <a:avLst/>
          </a:prstGeom>
        </p:spPr>
      </p:pic>
      <p:pic>
        <p:nvPicPr>
          <p:cNvPr id="10246" name="Picture 6" descr="Summary Icon of Line style - Available in SVG, PNG, EPS, AI &amp; Icon fonts">
            <a:extLst>
              <a:ext uri="{FF2B5EF4-FFF2-40B4-BE49-F238E27FC236}">
                <a16:creationId xmlns:a16="http://schemas.microsoft.com/office/drawing/2014/main" id="{F2B8C575-DE47-4D33-A6F5-DD7E1C14B38F}"/>
              </a:ext>
            </a:extLst>
          </p:cNvPr>
          <p:cNvPicPr>
            <a:picLocks noChangeAspect="1" noChangeArrowheads="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72400" y="3881437"/>
            <a:ext cx="583734" cy="5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709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217616" y="4507170"/>
            <a:ext cx="1356270" cy="276999"/>
          </a:xfrm>
          <a:prstGeom prst="rect">
            <a:avLst/>
          </a:prstGeom>
        </p:spPr>
        <p:txBody>
          <a:bodyPr wrap="none">
            <a:spAutoFit/>
          </a:bodyPr>
          <a:lstStyle/>
          <a:p>
            <a:pPr algn="ctr"/>
            <a:r>
              <a:rPr lang="en-US" sz="1200" b="1" dirty="0">
                <a:solidFill>
                  <a:schemeClr val="accent5"/>
                </a:solidFill>
              </a:rPr>
              <a:t>Our Technology</a:t>
            </a:r>
          </a:p>
        </p:txBody>
      </p:sp>
      <p:sp>
        <p:nvSpPr>
          <p:cNvPr id="14" name="Rectangle 13">
            <a:extLst>
              <a:ext uri="{FF2B5EF4-FFF2-40B4-BE49-F238E27FC236}">
                <a16:creationId xmlns:a16="http://schemas.microsoft.com/office/drawing/2014/main" id="{304932FE-A4E3-4212-B9B9-A0D494EA114A}"/>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sp>
        <p:nvSpPr>
          <p:cNvPr id="17" name="Rectangle 16">
            <a:extLst>
              <a:ext uri="{FF2B5EF4-FFF2-40B4-BE49-F238E27FC236}">
                <a16:creationId xmlns:a16="http://schemas.microsoft.com/office/drawing/2014/main" id="{C1893A81-E9C0-4C68-86B1-6FE4EF082748}"/>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sp>
        <p:nvSpPr>
          <p:cNvPr id="20" name="Rectangle 19">
            <a:extLst>
              <a:ext uri="{FF2B5EF4-FFF2-40B4-BE49-F238E27FC236}">
                <a16:creationId xmlns:a16="http://schemas.microsoft.com/office/drawing/2014/main" id="{4E61BE54-679F-409A-A805-02874A622DAC}"/>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4" name="Group 33">
            <a:extLst>
              <a:ext uri="{FF2B5EF4-FFF2-40B4-BE49-F238E27FC236}">
                <a16:creationId xmlns:a16="http://schemas.microsoft.com/office/drawing/2014/main" id="{F6AAFFFC-56BE-4A37-9D13-CAB818E40979}"/>
              </a:ext>
            </a:extLst>
          </p:cNvPr>
          <p:cNvGrpSpPr/>
          <p:nvPr/>
        </p:nvGrpSpPr>
        <p:grpSpPr>
          <a:xfrm>
            <a:off x="3034259" y="3905483"/>
            <a:ext cx="457013" cy="478355"/>
            <a:chOff x="6029828" y="2469166"/>
            <a:chExt cx="809625" cy="847436"/>
          </a:xfrm>
          <a:noFill/>
        </p:grpSpPr>
        <p:sp>
          <p:nvSpPr>
            <p:cNvPr id="35" name="Freeform: Shape 34">
              <a:extLst>
                <a:ext uri="{FF2B5EF4-FFF2-40B4-BE49-F238E27FC236}">
                  <a16:creationId xmlns:a16="http://schemas.microsoft.com/office/drawing/2014/main" id="{1F36ACA0-C0C0-4BC2-8357-3F3B199026FC}"/>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AF58ABF0-7342-410D-8AD8-95B32F2D76F4}"/>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pic>
        <p:nvPicPr>
          <p:cNvPr id="37" name="Graphic 36" descr="Truck">
            <a:extLst>
              <a:ext uri="{FF2B5EF4-FFF2-40B4-BE49-F238E27FC236}">
                <a16:creationId xmlns:a16="http://schemas.microsoft.com/office/drawing/2014/main" id="{E728130D-2790-41DD-B9D5-8F0CF637EA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159414" y="3766809"/>
            <a:ext cx="755703" cy="755703"/>
          </a:xfrm>
          <a:prstGeom prst="rect">
            <a:avLst/>
          </a:prstGeom>
        </p:spPr>
      </p:pic>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accent5"/>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accent5"/>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accent5"/>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accent5"/>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accent5"/>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accent5"/>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no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4" name="Picture 53" descr="A close up of a logo&#10;&#10;Description automatically generated">
            <a:extLst>
              <a:ext uri="{FF2B5EF4-FFF2-40B4-BE49-F238E27FC236}">
                <a16:creationId xmlns:a16="http://schemas.microsoft.com/office/drawing/2014/main" id="{2C48A537-6BC3-42C0-800F-447D393AB717}"/>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8"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pic>
        <p:nvPicPr>
          <p:cNvPr id="55" name="Imagen 7">
            <a:extLst>
              <a:ext uri="{FF2B5EF4-FFF2-40B4-BE49-F238E27FC236}">
                <a16:creationId xmlns:a16="http://schemas.microsoft.com/office/drawing/2014/main" id="{EE3FD4B0-0679-4B0B-B56E-8BAC9259C8F4}"/>
              </a:ext>
            </a:extLst>
          </p:cNvPr>
          <p:cNvPicPr>
            <a:picLocks noChangeAspect="1"/>
          </p:cNvPicPr>
          <p:nvPr/>
        </p:nvPicPr>
        <p:blipFill>
          <a:blip r:embed="rId4"/>
          <a:stretch>
            <a:fillRect/>
          </a:stretch>
        </p:blipFill>
        <p:spPr>
          <a:xfrm rot="5400000" flipH="1">
            <a:off x="8745043" y="4729487"/>
            <a:ext cx="284857" cy="305043"/>
          </a:xfrm>
          <a:prstGeom prst="rect">
            <a:avLst/>
          </a:prstGeom>
        </p:spPr>
      </p:pic>
      <p:pic>
        <p:nvPicPr>
          <p:cNvPr id="53" name="Picture 6" descr="Summary Icon of Line style - Available in SVG, PNG, EPS, AI &amp; Icon fonts">
            <a:extLst>
              <a:ext uri="{FF2B5EF4-FFF2-40B4-BE49-F238E27FC236}">
                <a16:creationId xmlns:a16="http://schemas.microsoft.com/office/drawing/2014/main" id="{A3328C75-E882-422C-9275-394727A68604}"/>
              </a:ext>
            </a:extLst>
          </p:cNvPr>
          <p:cNvPicPr>
            <a:picLocks noChangeAspect="1" noChangeArrowheads="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772400" y="3881437"/>
            <a:ext cx="583734" cy="58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55727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Image result for bioquell">
            <a:extLst>
              <a:ext uri="{FF2B5EF4-FFF2-40B4-BE49-F238E27FC236}">
                <a16:creationId xmlns:a16="http://schemas.microsoft.com/office/drawing/2014/main" id="{34FD95BD-32D8-47D4-8D7D-FAC3FB43ABE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8872" t="317" r="6242" b="-1"/>
          <a:stretch/>
        </p:blipFill>
        <p:spPr bwMode="auto">
          <a:xfrm>
            <a:off x="71387" y="831795"/>
            <a:ext cx="4876800" cy="396081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5B6C5A3-5F7E-44D3-B32B-4856CC147DBB}"/>
              </a:ext>
            </a:extLst>
          </p:cNvPr>
          <p:cNvSpPr>
            <a:spLocks noGrp="1"/>
          </p:cNvSpPr>
          <p:nvPr>
            <p:ph type="title"/>
          </p:nvPr>
        </p:nvSpPr>
        <p:spPr/>
        <p:txBody>
          <a:bodyPr/>
          <a:lstStyle/>
          <a:p>
            <a:r>
              <a:rPr lang="en-US" dirty="0"/>
              <a:t>Our Technology</a:t>
            </a:r>
          </a:p>
        </p:txBody>
      </p:sp>
      <p:sp>
        <p:nvSpPr>
          <p:cNvPr id="5" name="Content Placeholder 8">
            <a:extLst>
              <a:ext uri="{FF2B5EF4-FFF2-40B4-BE49-F238E27FC236}">
                <a16:creationId xmlns:a16="http://schemas.microsoft.com/office/drawing/2014/main" id="{4D97D2B1-550E-49CA-AE90-71AF4F0BD988}"/>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7" name="Rectangle 6">
            <a:extLst>
              <a:ext uri="{FF2B5EF4-FFF2-40B4-BE49-F238E27FC236}">
                <a16:creationId xmlns:a16="http://schemas.microsoft.com/office/drawing/2014/main" id="{EC1129AB-EC9A-479A-9C57-6F4315C8B523}"/>
              </a:ext>
            </a:extLst>
          </p:cNvPr>
          <p:cNvSpPr/>
          <p:nvPr/>
        </p:nvSpPr>
        <p:spPr>
          <a:xfrm>
            <a:off x="4983480" y="835026"/>
            <a:ext cx="4084320" cy="396081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84120120-DCD9-4E8F-AA4F-137D228DAD3D}"/>
              </a:ext>
            </a:extLst>
          </p:cNvPr>
          <p:cNvSpPr/>
          <p:nvPr/>
        </p:nvSpPr>
        <p:spPr>
          <a:xfrm>
            <a:off x="4972359" y="831795"/>
            <a:ext cx="4084320" cy="723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3D5BC8F3-FB07-419F-8C63-6E0086E446C1}"/>
              </a:ext>
            </a:extLst>
          </p:cNvPr>
          <p:cNvSpPr/>
          <p:nvPr/>
        </p:nvSpPr>
        <p:spPr>
          <a:xfrm>
            <a:off x="4972359" y="4723512"/>
            <a:ext cx="4084320" cy="723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DE0459C6-BA55-49C5-A0DD-C19D33D5DDAE}"/>
              </a:ext>
            </a:extLst>
          </p:cNvPr>
          <p:cNvSpPr/>
          <p:nvPr/>
        </p:nvSpPr>
        <p:spPr>
          <a:xfrm>
            <a:off x="5050024" y="1259545"/>
            <a:ext cx="3931920" cy="3108543"/>
          </a:xfrm>
          <a:prstGeom prst="rect">
            <a:avLst/>
          </a:prstGeom>
        </p:spPr>
        <p:txBody>
          <a:bodyPr wrap="square" anchor="ctr">
            <a:spAutoFit/>
          </a:bodyPr>
          <a:lstStyle/>
          <a:p>
            <a:pPr marL="285750" indent="-285750">
              <a:buClr>
                <a:schemeClr val="tx2"/>
              </a:buClr>
              <a:buFont typeface="Wingdings" panose="05000000000000000000" pitchFamily="2" charset="2"/>
              <a:buChar char="§"/>
            </a:pPr>
            <a:r>
              <a:rPr lang="en-US" sz="1400" b="1" dirty="0">
                <a:solidFill>
                  <a:schemeClr val="tx2"/>
                </a:solidFill>
              </a:rPr>
              <a:t>35% Hydrogen Peroxide Vapor </a:t>
            </a:r>
            <a:r>
              <a:rPr lang="en-US" sz="1400" dirty="0"/>
              <a:t>Technology</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Validated, </a:t>
            </a:r>
            <a:r>
              <a:rPr lang="en-US" sz="1400" b="1" dirty="0">
                <a:solidFill>
                  <a:schemeClr val="tx2"/>
                </a:solidFill>
              </a:rPr>
              <a:t>6-log sporicidal kill </a:t>
            </a:r>
            <a:r>
              <a:rPr lang="en-US" sz="1400" dirty="0"/>
              <a:t>on every exposed surface</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b="1" dirty="0">
                <a:solidFill>
                  <a:schemeClr val="tx2"/>
                </a:solidFill>
              </a:rPr>
              <a:t>Wide efficacy spectrum </a:t>
            </a:r>
            <a:r>
              <a:rPr lang="en-US" sz="1400" dirty="0"/>
              <a:t>against bacteria, viruses, spores and more</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dirty="0"/>
              <a:t>Breaks down into </a:t>
            </a:r>
            <a:r>
              <a:rPr lang="en-US" sz="1400" b="1" dirty="0">
                <a:solidFill>
                  <a:schemeClr val="tx2"/>
                </a:solidFill>
              </a:rPr>
              <a:t>residue free </a:t>
            </a:r>
            <a:r>
              <a:rPr lang="en-US" sz="1400" dirty="0"/>
              <a:t>oxygen and water</a:t>
            </a:r>
          </a:p>
          <a:p>
            <a:pPr marL="285750" indent="-285750">
              <a:buClr>
                <a:schemeClr val="tx2"/>
              </a:buClr>
              <a:buFont typeface="Wingdings" panose="05000000000000000000" pitchFamily="2" charset="2"/>
              <a:buChar char="§"/>
            </a:pPr>
            <a:endParaRPr lang="en-US" sz="1400" dirty="0"/>
          </a:p>
          <a:p>
            <a:pPr marL="285750" indent="-285750">
              <a:buClr>
                <a:schemeClr val="tx2"/>
              </a:buClr>
              <a:buFont typeface="Wingdings" panose="05000000000000000000" pitchFamily="2" charset="2"/>
              <a:buChar char="§"/>
            </a:pPr>
            <a:r>
              <a:rPr lang="en-US" sz="1400" b="1" dirty="0">
                <a:solidFill>
                  <a:schemeClr val="tx2"/>
                </a:solidFill>
              </a:rPr>
              <a:t>Compatible</a:t>
            </a:r>
            <a:r>
              <a:rPr lang="en-US" sz="1400" dirty="0"/>
              <a:t> with sensitive materials and products</a:t>
            </a:r>
          </a:p>
        </p:txBody>
      </p:sp>
    </p:spTree>
    <p:extLst>
      <p:ext uri="{BB962C8B-B14F-4D97-AF65-F5344CB8AC3E}">
        <p14:creationId xmlns:p14="http://schemas.microsoft.com/office/powerpoint/2010/main" val="238668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44289D3-A275-4A56-A64F-AF4DD251CE87}"/>
              </a:ext>
            </a:extLst>
          </p:cNvPr>
          <p:cNvSpPr/>
          <p:nvPr/>
        </p:nvSpPr>
        <p:spPr>
          <a:xfrm>
            <a:off x="2955" y="3518803"/>
            <a:ext cx="9141045" cy="1252430"/>
          </a:xfrm>
          <a:prstGeom prst="rect">
            <a:avLst/>
          </a:prstGeom>
          <a:solidFill>
            <a:schemeClr val="tx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solidFill>
                <a:schemeClr val="bg1"/>
              </a:solidFill>
            </a:endParaRPr>
          </a:p>
        </p:txBody>
      </p:sp>
      <p:sp>
        <p:nvSpPr>
          <p:cNvPr id="47" name="Rectangle 46">
            <a:extLst>
              <a:ext uri="{FF2B5EF4-FFF2-40B4-BE49-F238E27FC236}">
                <a16:creationId xmlns:a16="http://schemas.microsoft.com/office/drawing/2014/main" id="{CFF02260-9ED3-4BDA-BBB4-293407ED30A5}"/>
              </a:ext>
            </a:extLst>
          </p:cNvPr>
          <p:cNvSpPr/>
          <p:nvPr/>
        </p:nvSpPr>
        <p:spPr>
          <a:xfrm>
            <a:off x="-10491" y="788541"/>
            <a:ext cx="9154491" cy="2614009"/>
          </a:xfrm>
          <a:prstGeom prst="rect">
            <a:avLst/>
          </a:prstGeom>
          <a:solidFill>
            <a:schemeClr val="accent3">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solidFill>
                <a:schemeClr val="bg1"/>
              </a:solidFill>
            </a:endParaRPr>
          </a:p>
        </p:txBody>
      </p:sp>
      <p:sp>
        <p:nvSpPr>
          <p:cNvPr id="2" name="Title 1">
            <a:extLst>
              <a:ext uri="{FF2B5EF4-FFF2-40B4-BE49-F238E27FC236}">
                <a16:creationId xmlns:a16="http://schemas.microsoft.com/office/drawing/2014/main" id="{740E4D0E-37E9-426B-A1C6-44DCB2EF55A4}"/>
              </a:ext>
            </a:extLst>
          </p:cNvPr>
          <p:cNvSpPr>
            <a:spLocks noGrp="1"/>
          </p:cNvSpPr>
          <p:nvPr>
            <p:ph type="title"/>
          </p:nvPr>
        </p:nvSpPr>
        <p:spPr/>
        <p:txBody>
          <a:bodyPr/>
          <a:lstStyle/>
          <a:p>
            <a:r>
              <a:rPr lang="en-GB" dirty="0"/>
              <a:t>How does </a:t>
            </a:r>
            <a:r>
              <a:rPr lang="en-GB" dirty="0" err="1"/>
              <a:t>Bioquell</a:t>
            </a:r>
            <a:r>
              <a:rPr lang="en-GB" dirty="0"/>
              <a:t> HPV work?</a:t>
            </a:r>
            <a:endParaRPr lang="en-US" dirty="0"/>
          </a:p>
        </p:txBody>
      </p:sp>
      <p:sp>
        <p:nvSpPr>
          <p:cNvPr id="4" name="TextBox 3">
            <a:extLst>
              <a:ext uri="{FF2B5EF4-FFF2-40B4-BE49-F238E27FC236}">
                <a16:creationId xmlns:a16="http://schemas.microsoft.com/office/drawing/2014/main" id="{935AE598-17ED-43D1-838D-D0F7C70170C4}"/>
              </a:ext>
            </a:extLst>
          </p:cNvPr>
          <p:cNvSpPr txBox="1"/>
          <p:nvPr/>
        </p:nvSpPr>
        <p:spPr>
          <a:xfrm>
            <a:off x="388620" y="4336010"/>
            <a:ext cx="8366760" cy="307777"/>
          </a:xfrm>
          <a:prstGeom prst="rect">
            <a:avLst/>
          </a:prstGeom>
          <a:noFill/>
        </p:spPr>
        <p:txBody>
          <a:bodyPr wrap="square" rtlCol="0">
            <a:spAutoFit/>
          </a:bodyPr>
          <a:lstStyle/>
          <a:p>
            <a:pPr algn="ctr"/>
            <a:r>
              <a:rPr lang="en-US" sz="1400" b="1" dirty="0">
                <a:solidFill>
                  <a:schemeClr val="bg1"/>
                </a:solidFill>
              </a:rPr>
              <a:t>Microorganisms deactivated by a number of mechanisms including oxidation of the cell wall</a:t>
            </a:r>
          </a:p>
        </p:txBody>
      </p:sp>
      <p:grpSp>
        <p:nvGrpSpPr>
          <p:cNvPr id="51" name="Group 50">
            <a:extLst>
              <a:ext uri="{FF2B5EF4-FFF2-40B4-BE49-F238E27FC236}">
                <a16:creationId xmlns:a16="http://schemas.microsoft.com/office/drawing/2014/main" id="{9CFCD57F-F29C-4C9D-86B8-323C59AED9C5}"/>
              </a:ext>
            </a:extLst>
          </p:cNvPr>
          <p:cNvGrpSpPr/>
          <p:nvPr/>
        </p:nvGrpSpPr>
        <p:grpSpPr>
          <a:xfrm>
            <a:off x="306216" y="909637"/>
            <a:ext cx="8531569" cy="3332210"/>
            <a:chOff x="306216" y="984740"/>
            <a:chExt cx="8531569" cy="3332210"/>
          </a:xfrm>
        </p:grpSpPr>
        <p:sp>
          <p:nvSpPr>
            <p:cNvPr id="48" name="Rectangle 47">
              <a:extLst>
                <a:ext uri="{FF2B5EF4-FFF2-40B4-BE49-F238E27FC236}">
                  <a16:creationId xmlns:a16="http://schemas.microsoft.com/office/drawing/2014/main" id="{7D6A2474-64E9-42B7-B3DE-FD1650B8E0B2}"/>
                </a:ext>
              </a:extLst>
            </p:cNvPr>
            <p:cNvSpPr/>
            <p:nvPr/>
          </p:nvSpPr>
          <p:spPr>
            <a:xfrm>
              <a:off x="306216" y="984740"/>
              <a:ext cx="8531569" cy="333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475BAFA4-01B4-49D6-A2B8-B1DFA07D541A}"/>
                </a:ext>
              </a:extLst>
            </p:cNvPr>
            <p:cNvSpPr/>
            <p:nvPr/>
          </p:nvSpPr>
          <p:spPr>
            <a:xfrm>
              <a:off x="1819668" y="1086701"/>
              <a:ext cx="1927860" cy="1242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2230F25B-AFFA-44EF-9031-7C0696649529}"/>
                </a:ext>
              </a:extLst>
            </p:cNvPr>
            <p:cNvGrpSpPr/>
            <p:nvPr/>
          </p:nvGrpSpPr>
          <p:grpSpPr>
            <a:xfrm>
              <a:off x="1295400" y="1045052"/>
              <a:ext cx="6484493" cy="3271898"/>
              <a:chOff x="1295400" y="1045052"/>
              <a:chExt cx="6484493" cy="3271898"/>
            </a:xfrm>
          </p:grpSpPr>
          <p:grpSp>
            <p:nvGrpSpPr>
              <p:cNvPr id="28" name="Group 27">
                <a:extLst>
                  <a:ext uri="{FF2B5EF4-FFF2-40B4-BE49-F238E27FC236}">
                    <a16:creationId xmlns:a16="http://schemas.microsoft.com/office/drawing/2014/main" id="{BAC69C0E-0FC8-4281-9576-C19EA5C68C56}"/>
                  </a:ext>
                </a:extLst>
              </p:cNvPr>
              <p:cNvGrpSpPr/>
              <p:nvPr/>
            </p:nvGrpSpPr>
            <p:grpSpPr>
              <a:xfrm>
                <a:off x="2071128" y="1202954"/>
                <a:ext cx="5708765" cy="3113996"/>
                <a:chOff x="1977107" y="974332"/>
                <a:chExt cx="5189786" cy="2830906"/>
              </a:xfrm>
            </p:grpSpPr>
            <p:pic>
              <p:nvPicPr>
                <p:cNvPr id="24" name="Picture 2">
                  <a:extLst>
                    <a:ext uri="{FF2B5EF4-FFF2-40B4-BE49-F238E27FC236}">
                      <a16:creationId xmlns:a16="http://schemas.microsoft.com/office/drawing/2014/main" id="{EFA23A15-BB46-40B9-847B-361E635CCB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9232" b="11052"/>
                <a:stretch/>
              </p:blipFill>
              <p:spPr bwMode="auto">
                <a:xfrm>
                  <a:off x="1977107" y="974332"/>
                  <a:ext cx="5189786" cy="283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a:extLst>
                    <a:ext uri="{FF2B5EF4-FFF2-40B4-BE49-F238E27FC236}">
                      <a16:creationId xmlns:a16="http://schemas.microsoft.com/office/drawing/2014/main" id="{776B180C-D4BB-45C9-ADBA-71EB78869654}"/>
                    </a:ext>
                  </a:extLst>
                </p:cNvPr>
                <p:cNvSpPr/>
                <p:nvPr/>
              </p:nvSpPr>
              <p:spPr>
                <a:xfrm>
                  <a:off x="5181600" y="2868625"/>
                  <a:ext cx="1905000" cy="897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AF11795-ADC6-45FB-A0CB-740EE83C22ED}"/>
                  </a:ext>
                </a:extLst>
              </p:cNvPr>
              <p:cNvGrpSpPr/>
              <p:nvPr/>
            </p:nvGrpSpPr>
            <p:grpSpPr>
              <a:xfrm>
                <a:off x="1295400" y="1045052"/>
                <a:ext cx="2028444" cy="1628719"/>
                <a:chOff x="223688" y="1787207"/>
                <a:chExt cx="1524000" cy="1346049"/>
              </a:xfrm>
            </p:grpSpPr>
            <p:pic>
              <p:nvPicPr>
                <p:cNvPr id="21" name="Picture 2">
                  <a:extLst>
                    <a:ext uri="{FF2B5EF4-FFF2-40B4-BE49-F238E27FC236}">
                      <a16:creationId xmlns:a16="http://schemas.microsoft.com/office/drawing/2014/main" id="{A5976027-5EC4-442C-9423-81F4042C0BD7}"/>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3093" r="70635" b="60430"/>
                <a:stretch/>
              </p:blipFill>
              <p:spPr bwMode="auto">
                <a:xfrm>
                  <a:off x="223688" y="1837856"/>
                  <a:ext cx="15240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a:extLst>
                    <a:ext uri="{FF2B5EF4-FFF2-40B4-BE49-F238E27FC236}">
                      <a16:creationId xmlns:a16="http://schemas.microsoft.com/office/drawing/2014/main" id="{7C840025-9CAE-47D8-934F-3DCEF5D3A69B}"/>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l="19087" t="30904" r="70635" b="60430"/>
                <a:stretch/>
              </p:blipFill>
              <p:spPr bwMode="auto">
                <a:xfrm>
                  <a:off x="1347637" y="1787207"/>
                  <a:ext cx="400051"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50" name="Content Placeholder 8">
            <a:extLst>
              <a:ext uri="{FF2B5EF4-FFF2-40B4-BE49-F238E27FC236}">
                <a16:creationId xmlns:a16="http://schemas.microsoft.com/office/drawing/2014/main" id="{4EFBC198-5912-4B09-AB20-C6D4F769B6FA}"/>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grpSp>
        <p:nvGrpSpPr>
          <p:cNvPr id="52" name="Group 51">
            <a:extLst>
              <a:ext uri="{FF2B5EF4-FFF2-40B4-BE49-F238E27FC236}">
                <a16:creationId xmlns:a16="http://schemas.microsoft.com/office/drawing/2014/main" id="{29C416D6-90C6-47D1-A3DA-7D765A4C4F4A}"/>
              </a:ext>
            </a:extLst>
          </p:cNvPr>
          <p:cNvGrpSpPr/>
          <p:nvPr/>
        </p:nvGrpSpPr>
        <p:grpSpPr>
          <a:xfrm>
            <a:off x="7965337" y="3729037"/>
            <a:ext cx="721463" cy="378367"/>
            <a:chOff x="10938612" y="5836379"/>
            <a:chExt cx="873916" cy="458321"/>
          </a:xfrm>
        </p:grpSpPr>
        <p:pic>
          <p:nvPicPr>
            <p:cNvPr id="53" name="Picture 52">
              <a:extLst>
                <a:ext uri="{FF2B5EF4-FFF2-40B4-BE49-F238E27FC236}">
                  <a16:creationId xmlns:a16="http://schemas.microsoft.com/office/drawing/2014/main" id="{5EBDFB7A-0AF1-4C78-B0CF-BB41732C02C6}"/>
                </a:ext>
              </a:extLst>
            </p:cNvPr>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354207" y="5836379"/>
              <a:ext cx="458321" cy="458321"/>
            </a:xfrm>
            <a:prstGeom prst="rect">
              <a:avLst/>
            </a:prstGeom>
          </p:spPr>
        </p:pic>
        <p:pic>
          <p:nvPicPr>
            <p:cNvPr id="54" name="Graphic 53" descr="Arrow: Rotate left">
              <a:extLst>
                <a:ext uri="{FF2B5EF4-FFF2-40B4-BE49-F238E27FC236}">
                  <a16:creationId xmlns:a16="http://schemas.microsoft.com/office/drawing/2014/main" id="{3C7C3F10-59BF-4B10-A3C7-E64068E3B39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4380672" flipH="1" flipV="1">
              <a:off x="10938612" y="5841705"/>
              <a:ext cx="433168" cy="433168"/>
            </a:xfrm>
            <a:prstGeom prst="rect">
              <a:avLst/>
            </a:prstGeom>
          </p:spPr>
        </p:pic>
      </p:grpSp>
      <p:sp>
        <p:nvSpPr>
          <p:cNvPr id="3" name="Rectangle 2">
            <a:extLst>
              <a:ext uri="{FF2B5EF4-FFF2-40B4-BE49-F238E27FC236}">
                <a16:creationId xmlns:a16="http://schemas.microsoft.com/office/drawing/2014/main" id="{C5B67A97-CE5F-4313-ACC2-67D6E69FDCB0}"/>
              </a:ext>
            </a:extLst>
          </p:cNvPr>
          <p:cNvSpPr/>
          <p:nvPr/>
        </p:nvSpPr>
        <p:spPr>
          <a:xfrm>
            <a:off x="3276600" y="1062037"/>
            <a:ext cx="457200" cy="106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089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44289D3-A275-4A56-A64F-AF4DD251CE87}"/>
              </a:ext>
            </a:extLst>
          </p:cNvPr>
          <p:cNvSpPr/>
          <p:nvPr/>
        </p:nvSpPr>
        <p:spPr>
          <a:xfrm>
            <a:off x="2955" y="3518803"/>
            <a:ext cx="9141045" cy="1252430"/>
          </a:xfrm>
          <a:prstGeom prst="rect">
            <a:avLst/>
          </a:prstGeom>
          <a:solidFill>
            <a:schemeClr val="tx2"/>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a:solidFill>
                <a:schemeClr val="bg1"/>
              </a:solidFill>
            </a:endParaRPr>
          </a:p>
        </p:txBody>
      </p:sp>
      <p:sp>
        <p:nvSpPr>
          <p:cNvPr id="47" name="Rectangle 46">
            <a:extLst>
              <a:ext uri="{FF2B5EF4-FFF2-40B4-BE49-F238E27FC236}">
                <a16:creationId xmlns:a16="http://schemas.microsoft.com/office/drawing/2014/main" id="{CFF02260-9ED3-4BDA-BBB4-293407ED30A5}"/>
              </a:ext>
            </a:extLst>
          </p:cNvPr>
          <p:cNvSpPr/>
          <p:nvPr/>
        </p:nvSpPr>
        <p:spPr>
          <a:xfrm>
            <a:off x="-10491" y="788541"/>
            <a:ext cx="9154491" cy="2614009"/>
          </a:xfrm>
          <a:prstGeom prst="rect">
            <a:avLst/>
          </a:prstGeom>
          <a:solidFill>
            <a:schemeClr val="accent3">
              <a:lumMod val="20000"/>
              <a:lumOff val="80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solidFill>
                <a:schemeClr val="bg1"/>
              </a:solidFill>
            </a:endParaRPr>
          </a:p>
        </p:txBody>
      </p:sp>
      <p:sp>
        <p:nvSpPr>
          <p:cNvPr id="2" name="Title 1">
            <a:extLst>
              <a:ext uri="{FF2B5EF4-FFF2-40B4-BE49-F238E27FC236}">
                <a16:creationId xmlns:a16="http://schemas.microsoft.com/office/drawing/2014/main" id="{740E4D0E-37E9-426B-A1C6-44DCB2EF55A4}"/>
              </a:ext>
            </a:extLst>
          </p:cNvPr>
          <p:cNvSpPr>
            <a:spLocks noGrp="1"/>
          </p:cNvSpPr>
          <p:nvPr>
            <p:ph type="title"/>
          </p:nvPr>
        </p:nvSpPr>
        <p:spPr/>
        <p:txBody>
          <a:bodyPr/>
          <a:lstStyle/>
          <a:p>
            <a:r>
              <a:rPr lang="en-GB" dirty="0"/>
              <a:t>How does </a:t>
            </a:r>
            <a:r>
              <a:rPr lang="en-GB" dirty="0" err="1"/>
              <a:t>Bioquell</a:t>
            </a:r>
            <a:r>
              <a:rPr lang="en-GB" dirty="0"/>
              <a:t> HPV work?</a:t>
            </a:r>
            <a:endParaRPr lang="en-US" dirty="0"/>
          </a:p>
        </p:txBody>
      </p:sp>
      <p:sp>
        <p:nvSpPr>
          <p:cNvPr id="4" name="TextBox 3">
            <a:extLst>
              <a:ext uri="{FF2B5EF4-FFF2-40B4-BE49-F238E27FC236}">
                <a16:creationId xmlns:a16="http://schemas.microsoft.com/office/drawing/2014/main" id="{935AE598-17ED-43D1-838D-D0F7C70170C4}"/>
              </a:ext>
            </a:extLst>
          </p:cNvPr>
          <p:cNvSpPr txBox="1"/>
          <p:nvPr/>
        </p:nvSpPr>
        <p:spPr>
          <a:xfrm>
            <a:off x="388620" y="4336010"/>
            <a:ext cx="8366760" cy="307777"/>
          </a:xfrm>
          <a:prstGeom prst="rect">
            <a:avLst/>
          </a:prstGeom>
          <a:noFill/>
        </p:spPr>
        <p:txBody>
          <a:bodyPr wrap="square" rtlCol="0">
            <a:spAutoFit/>
          </a:bodyPr>
          <a:lstStyle/>
          <a:p>
            <a:pPr algn="ctr"/>
            <a:r>
              <a:rPr lang="en-US" sz="1400" b="1" dirty="0">
                <a:solidFill>
                  <a:schemeClr val="bg1"/>
                </a:solidFill>
              </a:rPr>
              <a:t>Microorganisms deactivated by a number of mechanisms including oxidation of the cell wall</a:t>
            </a:r>
          </a:p>
        </p:txBody>
      </p:sp>
      <p:grpSp>
        <p:nvGrpSpPr>
          <p:cNvPr id="51" name="Group 50">
            <a:extLst>
              <a:ext uri="{FF2B5EF4-FFF2-40B4-BE49-F238E27FC236}">
                <a16:creationId xmlns:a16="http://schemas.microsoft.com/office/drawing/2014/main" id="{9CFCD57F-F29C-4C9D-86B8-323C59AED9C5}"/>
              </a:ext>
            </a:extLst>
          </p:cNvPr>
          <p:cNvGrpSpPr/>
          <p:nvPr/>
        </p:nvGrpSpPr>
        <p:grpSpPr>
          <a:xfrm>
            <a:off x="306216" y="909637"/>
            <a:ext cx="8531569" cy="3332210"/>
            <a:chOff x="306216" y="984740"/>
            <a:chExt cx="8531569" cy="3332210"/>
          </a:xfrm>
        </p:grpSpPr>
        <p:sp>
          <p:nvSpPr>
            <p:cNvPr id="48" name="Rectangle 47">
              <a:extLst>
                <a:ext uri="{FF2B5EF4-FFF2-40B4-BE49-F238E27FC236}">
                  <a16:creationId xmlns:a16="http://schemas.microsoft.com/office/drawing/2014/main" id="{7D6A2474-64E9-42B7-B3DE-FD1650B8E0B2}"/>
                </a:ext>
              </a:extLst>
            </p:cNvPr>
            <p:cNvSpPr/>
            <p:nvPr/>
          </p:nvSpPr>
          <p:spPr>
            <a:xfrm>
              <a:off x="306216" y="984740"/>
              <a:ext cx="8531569" cy="33322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Rectangle 28">
              <a:extLst>
                <a:ext uri="{FF2B5EF4-FFF2-40B4-BE49-F238E27FC236}">
                  <a16:creationId xmlns:a16="http://schemas.microsoft.com/office/drawing/2014/main" id="{475BAFA4-01B4-49D6-A2B8-B1DFA07D541A}"/>
                </a:ext>
              </a:extLst>
            </p:cNvPr>
            <p:cNvSpPr/>
            <p:nvPr/>
          </p:nvSpPr>
          <p:spPr>
            <a:xfrm>
              <a:off x="1819668" y="1086701"/>
              <a:ext cx="1927860" cy="12426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2230F25B-AFFA-44EF-9031-7C0696649529}"/>
                </a:ext>
              </a:extLst>
            </p:cNvPr>
            <p:cNvGrpSpPr/>
            <p:nvPr/>
          </p:nvGrpSpPr>
          <p:grpSpPr>
            <a:xfrm>
              <a:off x="1295400" y="1045052"/>
              <a:ext cx="6484493" cy="3271898"/>
              <a:chOff x="1295400" y="1045052"/>
              <a:chExt cx="6484493" cy="3271898"/>
            </a:xfrm>
          </p:grpSpPr>
          <p:grpSp>
            <p:nvGrpSpPr>
              <p:cNvPr id="28" name="Group 27">
                <a:extLst>
                  <a:ext uri="{FF2B5EF4-FFF2-40B4-BE49-F238E27FC236}">
                    <a16:creationId xmlns:a16="http://schemas.microsoft.com/office/drawing/2014/main" id="{BAC69C0E-0FC8-4281-9576-C19EA5C68C56}"/>
                  </a:ext>
                </a:extLst>
              </p:cNvPr>
              <p:cNvGrpSpPr/>
              <p:nvPr/>
            </p:nvGrpSpPr>
            <p:grpSpPr>
              <a:xfrm>
                <a:off x="2071128" y="1202954"/>
                <a:ext cx="5708765" cy="3113996"/>
                <a:chOff x="1977107" y="974332"/>
                <a:chExt cx="5189786" cy="2830906"/>
              </a:xfrm>
            </p:grpSpPr>
            <p:pic>
              <p:nvPicPr>
                <p:cNvPr id="24" name="Picture 2">
                  <a:extLst>
                    <a:ext uri="{FF2B5EF4-FFF2-40B4-BE49-F238E27FC236}">
                      <a16:creationId xmlns:a16="http://schemas.microsoft.com/office/drawing/2014/main" id="{EFA23A15-BB46-40B9-847B-361E635CCB1E}"/>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9232" b="11052"/>
                <a:stretch/>
              </p:blipFill>
              <p:spPr bwMode="auto">
                <a:xfrm>
                  <a:off x="1977107" y="974332"/>
                  <a:ext cx="5189786" cy="28309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Rectangle 26">
                  <a:extLst>
                    <a:ext uri="{FF2B5EF4-FFF2-40B4-BE49-F238E27FC236}">
                      <a16:creationId xmlns:a16="http://schemas.microsoft.com/office/drawing/2014/main" id="{776B180C-D4BB-45C9-ADBA-71EB78869654}"/>
                    </a:ext>
                  </a:extLst>
                </p:cNvPr>
                <p:cNvSpPr/>
                <p:nvPr/>
              </p:nvSpPr>
              <p:spPr>
                <a:xfrm>
                  <a:off x="5181600" y="2868625"/>
                  <a:ext cx="1905000" cy="8974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4AF11795-ADC6-45FB-A0CB-740EE83C22ED}"/>
                  </a:ext>
                </a:extLst>
              </p:cNvPr>
              <p:cNvGrpSpPr/>
              <p:nvPr/>
            </p:nvGrpSpPr>
            <p:grpSpPr>
              <a:xfrm>
                <a:off x="1295400" y="1045052"/>
                <a:ext cx="2028444" cy="1628719"/>
                <a:chOff x="223688" y="1787207"/>
                <a:chExt cx="1524000" cy="1346049"/>
              </a:xfrm>
            </p:grpSpPr>
            <p:pic>
              <p:nvPicPr>
                <p:cNvPr id="21" name="Picture 2">
                  <a:extLst>
                    <a:ext uri="{FF2B5EF4-FFF2-40B4-BE49-F238E27FC236}">
                      <a16:creationId xmlns:a16="http://schemas.microsoft.com/office/drawing/2014/main" id="{A5976027-5EC4-442C-9423-81F4042C0BD7}"/>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t="3093" r="70635" b="60430"/>
                <a:stretch/>
              </p:blipFill>
              <p:spPr bwMode="auto">
                <a:xfrm>
                  <a:off x="223688" y="1837856"/>
                  <a:ext cx="1524000"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2">
                  <a:extLst>
                    <a:ext uri="{FF2B5EF4-FFF2-40B4-BE49-F238E27FC236}">
                      <a16:creationId xmlns:a16="http://schemas.microsoft.com/office/drawing/2014/main" id="{7C840025-9CAE-47D8-934F-3DCEF5D3A69B}"/>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l="19087" t="30904" r="70635" b="60430"/>
                <a:stretch/>
              </p:blipFill>
              <p:spPr bwMode="auto">
                <a:xfrm>
                  <a:off x="1347637" y="1787207"/>
                  <a:ext cx="400051"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sp>
        <p:nvSpPr>
          <p:cNvPr id="50" name="Content Placeholder 8">
            <a:extLst>
              <a:ext uri="{FF2B5EF4-FFF2-40B4-BE49-F238E27FC236}">
                <a16:creationId xmlns:a16="http://schemas.microsoft.com/office/drawing/2014/main" id="{4EFBC198-5912-4B09-AB20-C6D4F769B6FA}"/>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22" name="Rectangle 21">
            <a:extLst>
              <a:ext uri="{FF2B5EF4-FFF2-40B4-BE49-F238E27FC236}">
                <a16:creationId xmlns:a16="http://schemas.microsoft.com/office/drawing/2014/main" id="{309B272D-1865-4103-B612-07DE28108C80}"/>
              </a:ext>
            </a:extLst>
          </p:cNvPr>
          <p:cNvSpPr/>
          <p:nvPr/>
        </p:nvSpPr>
        <p:spPr>
          <a:xfrm>
            <a:off x="-10491" y="345757"/>
            <a:ext cx="9154491" cy="4754880"/>
          </a:xfrm>
          <a:prstGeom prst="rect">
            <a:avLst/>
          </a:prstGeom>
          <a:solidFill>
            <a:schemeClr val="tx1">
              <a:alpha val="8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a:solidFill>
                <a:schemeClr val="bg1"/>
              </a:solidFill>
            </a:endParaRPr>
          </a:p>
        </p:txBody>
      </p:sp>
      <p:sp>
        <p:nvSpPr>
          <p:cNvPr id="5" name="Rectangle 4">
            <a:extLst>
              <a:ext uri="{FF2B5EF4-FFF2-40B4-BE49-F238E27FC236}">
                <a16:creationId xmlns:a16="http://schemas.microsoft.com/office/drawing/2014/main" id="{05A278AF-A0DC-4315-820F-6402F5E500D6}"/>
              </a:ext>
            </a:extLst>
          </p:cNvPr>
          <p:cNvSpPr/>
          <p:nvPr/>
        </p:nvSpPr>
        <p:spPr>
          <a:xfrm>
            <a:off x="2362200" y="1712254"/>
            <a:ext cx="6183896" cy="2263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2722695-9A72-4882-A9F4-8CBE54601AAC}"/>
              </a:ext>
            </a:extLst>
          </p:cNvPr>
          <p:cNvSpPr/>
          <p:nvPr/>
        </p:nvSpPr>
        <p:spPr>
          <a:xfrm>
            <a:off x="8205467" y="1671637"/>
            <a:ext cx="328933" cy="291650"/>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p>
        </p:txBody>
      </p:sp>
      <p:sp>
        <p:nvSpPr>
          <p:cNvPr id="6" name="TextBox 5">
            <a:extLst>
              <a:ext uri="{FF2B5EF4-FFF2-40B4-BE49-F238E27FC236}">
                <a16:creationId xmlns:a16="http://schemas.microsoft.com/office/drawing/2014/main" id="{01A2420E-CA11-4D6F-BC9B-3AD967EBE71E}"/>
              </a:ext>
            </a:extLst>
          </p:cNvPr>
          <p:cNvSpPr txBox="1"/>
          <p:nvPr/>
        </p:nvSpPr>
        <p:spPr>
          <a:xfrm>
            <a:off x="2514600" y="1900237"/>
            <a:ext cx="5821054" cy="2031325"/>
          </a:xfrm>
          <a:prstGeom prst="rect">
            <a:avLst/>
          </a:prstGeom>
          <a:noFill/>
        </p:spPr>
        <p:txBody>
          <a:bodyPr wrap="square" rtlCol="0">
            <a:spAutoFit/>
          </a:bodyPr>
          <a:lstStyle/>
          <a:p>
            <a:r>
              <a:rPr lang="en-US" sz="1400" dirty="0"/>
              <a:t>Bio-decontamination within a room or chamber is achieved by depositing an even layer of </a:t>
            </a:r>
            <a:r>
              <a:rPr lang="en-US" sz="1400" b="1" dirty="0">
                <a:solidFill>
                  <a:schemeClr val="tx2"/>
                </a:solidFill>
              </a:rPr>
              <a:t>micro-condensation</a:t>
            </a:r>
            <a:r>
              <a:rPr lang="en-US" sz="1400" dirty="0"/>
              <a:t> of hydrogen peroxide </a:t>
            </a:r>
            <a:r>
              <a:rPr lang="en-US" sz="1400" dirty="0" err="1"/>
              <a:t>vapour</a:t>
            </a:r>
            <a:r>
              <a:rPr lang="en-US" sz="1400" dirty="0"/>
              <a:t> (HPV) over all surfaces. The term micro-condensation may be defined as a microscopic film of HPV, which being at a sub-micron level is invisible to the naked eye.</a:t>
            </a:r>
          </a:p>
          <a:p>
            <a:r>
              <a:rPr lang="en-US" sz="1400" dirty="0"/>
              <a:t> </a:t>
            </a:r>
          </a:p>
          <a:p>
            <a:r>
              <a:rPr lang="en-US" sz="1400" dirty="0"/>
              <a:t>Scientific research has proven that it is this low temperature, ‘residue-free’ deposit that actually deactivates micro-organisms during the gassing process.</a:t>
            </a:r>
          </a:p>
        </p:txBody>
      </p:sp>
    </p:spTree>
    <p:extLst>
      <p:ext uri="{BB962C8B-B14F-4D97-AF65-F5344CB8AC3E}">
        <p14:creationId xmlns:p14="http://schemas.microsoft.com/office/powerpoint/2010/main" val="19845545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Hydrogen Peroxide Vapor Process</a:t>
            </a:r>
            <a:endParaRPr lang="en-IN" dirty="0">
              <a:solidFill>
                <a:srgbClr val="007AC9"/>
              </a:solidFill>
            </a:endParaRPr>
          </a:p>
        </p:txBody>
      </p:sp>
      <p:sp>
        <p:nvSpPr>
          <p:cNvPr id="28" name="TextBox 27">
            <a:extLst>
              <a:ext uri="{FF2B5EF4-FFF2-40B4-BE49-F238E27FC236}">
                <a16:creationId xmlns:a16="http://schemas.microsoft.com/office/drawing/2014/main" id="{FE8A96EA-0942-431D-8DDF-1BF2CF92A5A7}"/>
              </a:ext>
            </a:extLst>
          </p:cNvPr>
          <p:cNvSpPr txBox="1"/>
          <p:nvPr/>
        </p:nvSpPr>
        <p:spPr>
          <a:xfrm>
            <a:off x="75374" y="708884"/>
            <a:ext cx="2434435" cy="261610"/>
          </a:xfrm>
          <a:prstGeom prst="rect">
            <a:avLst/>
          </a:prstGeom>
          <a:noFill/>
        </p:spPr>
        <p:txBody>
          <a:bodyPr wrap="square" rtlCol="0">
            <a:spAutoFit/>
          </a:bodyPr>
          <a:lstStyle/>
          <a:p>
            <a:r>
              <a:rPr lang="en-US" sz="1100" i="1" dirty="0"/>
              <a:t>Click each step to learn about it.</a:t>
            </a:r>
          </a:p>
        </p:txBody>
      </p:sp>
      <p:pic>
        <p:nvPicPr>
          <p:cNvPr id="7" name="Picture 6">
            <a:extLst>
              <a:ext uri="{FF2B5EF4-FFF2-40B4-BE49-F238E27FC236}">
                <a16:creationId xmlns:a16="http://schemas.microsoft.com/office/drawing/2014/main" id="{CA81E8A4-2720-4802-A448-00A225A15686}"/>
              </a:ext>
            </a:extLst>
          </p:cNvPr>
          <p:cNvPicPr>
            <a:picLocks noChangeAspect="1"/>
          </p:cNvPicPr>
          <p:nvPr/>
        </p:nvPicPr>
        <p:blipFill rotWithShape="1">
          <a:blip r:embed="rId3">
            <a:alphaModFix amt="20000"/>
          </a:blip>
          <a:srcRect t="19140" b="976"/>
          <a:stretch/>
        </p:blipFill>
        <p:spPr>
          <a:xfrm>
            <a:off x="0" y="970493"/>
            <a:ext cx="9154160" cy="4130144"/>
          </a:xfrm>
          <a:prstGeom prst="rect">
            <a:avLst/>
          </a:prstGeom>
        </p:spPr>
      </p:pic>
      <p:sp>
        <p:nvSpPr>
          <p:cNvPr id="42" name="Rectangle 41">
            <a:extLst>
              <a:ext uri="{FF2B5EF4-FFF2-40B4-BE49-F238E27FC236}">
                <a16:creationId xmlns:a16="http://schemas.microsoft.com/office/drawing/2014/main" id="{9BEDBF7E-8A9D-4B5E-B13A-5F4BD93BA9FB}"/>
              </a:ext>
            </a:extLst>
          </p:cNvPr>
          <p:cNvSpPr/>
          <p:nvPr/>
        </p:nvSpPr>
        <p:spPr>
          <a:xfrm>
            <a:off x="0" y="1059883"/>
            <a:ext cx="9154160" cy="405394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33897FA-BD97-4AF4-B811-BF03F349C5BA}"/>
              </a:ext>
            </a:extLst>
          </p:cNvPr>
          <p:cNvSpPr txBox="1"/>
          <p:nvPr/>
        </p:nvSpPr>
        <p:spPr>
          <a:xfrm>
            <a:off x="795895" y="4411038"/>
            <a:ext cx="1752600" cy="584775"/>
          </a:xfrm>
          <a:prstGeom prst="rect">
            <a:avLst/>
          </a:prstGeom>
          <a:noFill/>
        </p:spPr>
        <p:txBody>
          <a:bodyPr wrap="square" rtlCol="0">
            <a:spAutoFit/>
          </a:bodyPr>
          <a:lstStyle/>
          <a:p>
            <a:pPr algn="ctr"/>
            <a:r>
              <a:rPr lang="en-IN" sz="1600" b="1" dirty="0">
                <a:solidFill>
                  <a:schemeClr val="tx2"/>
                </a:solidFill>
              </a:rPr>
              <a:t>Step 1</a:t>
            </a:r>
          </a:p>
          <a:p>
            <a:pPr algn="ctr"/>
            <a:r>
              <a:rPr lang="en-IN" sz="1600" b="1" dirty="0">
                <a:solidFill>
                  <a:schemeClr val="tx2"/>
                </a:solidFill>
              </a:rPr>
              <a:t>Preparation</a:t>
            </a:r>
          </a:p>
        </p:txBody>
      </p:sp>
      <p:sp>
        <p:nvSpPr>
          <p:cNvPr id="46" name="TextBox 45">
            <a:extLst>
              <a:ext uri="{FF2B5EF4-FFF2-40B4-BE49-F238E27FC236}">
                <a16:creationId xmlns:a16="http://schemas.microsoft.com/office/drawing/2014/main" id="{60DABA98-F87E-4B95-B5D2-8B3FAAE6B29F}"/>
              </a:ext>
            </a:extLst>
          </p:cNvPr>
          <p:cNvSpPr txBox="1"/>
          <p:nvPr/>
        </p:nvSpPr>
        <p:spPr>
          <a:xfrm>
            <a:off x="1313766" y="2053051"/>
            <a:ext cx="1752600" cy="584775"/>
          </a:xfrm>
          <a:prstGeom prst="rect">
            <a:avLst/>
          </a:prstGeom>
          <a:noFill/>
        </p:spPr>
        <p:txBody>
          <a:bodyPr wrap="square" rtlCol="0">
            <a:spAutoFit/>
          </a:bodyPr>
          <a:lstStyle/>
          <a:p>
            <a:pPr algn="ctr"/>
            <a:r>
              <a:rPr lang="en-IN" sz="1600" b="1" dirty="0">
                <a:solidFill>
                  <a:schemeClr val="tx2"/>
                </a:solidFill>
              </a:rPr>
              <a:t>Step 2</a:t>
            </a:r>
          </a:p>
          <a:p>
            <a:pPr algn="ctr"/>
            <a:r>
              <a:rPr lang="en-IN" sz="1600" b="1" dirty="0">
                <a:solidFill>
                  <a:schemeClr val="tx2"/>
                </a:solidFill>
              </a:rPr>
              <a:t>Vaporisation</a:t>
            </a:r>
          </a:p>
        </p:txBody>
      </p:sp>
      <p:sp>
        <p:nvSpPr>
          <p:cNvPr id="48" name="TextBox 47">
            <a:extLst>
              <a:ext uri="{FF2B5EF4-FFF2-40B4-BE49-F238E27FC236}">
                <a16:creationId xmlns:a16="http://schemas.microsoft.com/office/drawing/2014/main" id="{207970C0-AFC2-4528-B7BC-E0B5D943C831}"/>
              </a:ext>
            </a:extLst>
          </p:cNvPr>
          <p:cNvSpPr txBox="1"/>
          <p:nvPr/>
        </p:nvSpPr>
        <p:spPr>
          <a:xfrm>
            <a:off x="6605666" y="2125037"/>
            <a:ext cx="1752600" cy="584775"/>
          </a:xfrm>
          <a:prstGeom prst="rect">
            <a:avLst/>
          </a:prstGeom>
          <a:noFill/>
        </p:spPr>
        <p:txBody>
          <a:bodyPr wrap="square" rtlCol="0">
            <a:spAutoFit/>
          </a:bodyPr>
          <a:lstStyle/>
          <a:p>
            <a:pPr algn="ctr"/>
            <a:r>
              <a:rPr lang="en-IN" sz="1600" b="1" dirty="0">
                <a:solidFill>
                  <a:schemeClr val="tx2"/>
                </a:solidFill>
              </a:rPr>
              <a:t>Step 3</a:t>
            </a:r>
          </a:p>
          <a:p>
            <a:pPr algn="ctr"/>
            <a:r>
              <a:rPr lang="en-IN" sz="1600" b="1" dirty="0">
                <a:solidFill>
                  <a:schemeClr val="tx2"/>
                </a:solidFill>
              </a:rPr>
              <a:t>Dwell</a:t>
            </a:r>
          </a:p>
        </p:txBody>
      </p:sp>
      <p:sp>
        <p:nvSpPr>
          <p:cNvPr id="50" name="TextBox 49">
            <a:extLst>
              <a:ext uri="{FF2B5EF4-FFF2-40B4-BE49-F238E27FC236}">
                <a16:creationId xmlns:a16="http://schemas.microsoft.com/office/drawing/2014/main" id="{43E5C2B7-5927-4E28-84CA-8ECE3FCFB9D3}"/>
              </a:ext>
            </a:extLst>
          </p:cNvPr>
          <p:cNvSpPr txBox="1"/>
          <p:nvPr/>
        </p:nvSpPr>
        <p:spPr>
          <a:xfrm>
            <a:off x="6122803" y="4424955"/>
            <a:ext cx="1752600" cy="584775"/>
          </a:xfrm>
          <a:prstGeom prst="rect">
            <a:avLst/>
          </a:prstGeom>
          <a:noFill/>
        </p:spPr>
        <p:txBody>
          <a:bodyPr wrap="square" rtlCol="0">
            <a:spAutoFit/>
          </a:bodyPr>
          <a:lstStyle/>
          <a:p>
            <a:pPr algn="ctr"/>
            <a:r>
              <a:rPr lang="en-IN" sz="1600" b="1" dirty="0">
                <a:solidFill>
                  <a:schemeClr val="tx2"/>
                </a:solidFill>
              </a:rPr>
              <a:t>Step 4</a:t>
            </a:r>
          </a:p>
          <a:p>
            <a:pPr algn="ctr"/>
            <a:r>
              <a:rPr lang="en-IN" sz="1600" b="1" dirty="0">
                <a:solidFill>
                  <a:schemeClr val="tx2"/>
                </a:solidFill>
              </a:rPr>
              <a:t>Aeration</a:t>
            </a:r>
          </a:p>
        </p:txBody>
      </p:sp>
      <p:pic>
        <p:nvPicPr>
          <p:cNvPr id="52" name="Picture 51" descr="A picture containing light, plate&#10;&#10;Description automatically generated">
            <a:extLst>
              <a:ext uri="{FF2B5EF4-FFF2-40B4-BE49-F238E27FC236}">
                <a16:creationId xmlns:a16="http://schemas.microsoft.com/office/drawing/2014/main" id="{2FCEDAB9-FE2C-4DD2-A626-A7772F081AB0}"/>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21103" y="3550910"/>
            <a:ext cx="718617" cy="718617"/>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9DD32944-E99D-4A45-B363-7A0928A5AB4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0228" y="999118"/>
            <a:ext cx="1123145" cy="1123145"/>
          </a:xfrm>
          <a:prstGeom prst="rect">
            <a:avLst/>
          </a:prstGeom>
        </p:spPr>
      </p:pic>
      <p:pic>
        <p:nvPicPr>
          <p:cNvPr id="56" name="Picture 55" descr="A close up of a clock&#10;&#10;Description automatically generated">
            <a:extLst>
              <a:ext uri="{FF2B5EF4-FFF2-40B4-BE49-F238E27FC236}">
                <a16:creationId xmlns:a16="http://schemas.microsoft.com/office/drawing/2014/main" id="{86C8D1AD-71E4-4B02-808C-7FD50F9178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453" t="19557" r="20168" b="21413"/>
          <a:stretch/>
        </p:blipFill>
        <p:spPr>
          <a:xfrm>
            <a:off x="6830371" y="1080141"/>
            <a:ext cx="907322" cy="980483"/>
          </a:xfrm>
          <a:prstGeom prst="rect">
            <a:avLst/>
          </a:prstGeom>
        </p:spPr>
      </p:pic>
      <p:pic>
        <p:nvPicPr>
          <p:cNvPr id="58" name="Picture 57" descr="A close up of a logo&#10;&#10;Description automatically generated">
            <a:extLst>
              <a:ext uri="{FF2B5EF4-FFF2-40B4-BE49-F238E27FC236}">
                <a16:creationId xmlns:a16="http://schemas.microsoft.com/office/drawing/2014/main" id="{74F5D1EF-192F-4711-BCEA-C1726B620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726" y="3586201"/>
            <a:ext cx="838753" cy="838753"/>
          </a:xfrm>
          <a:prstGeom prst="rect">
            <a:avLst/>
          </a:prstGeom>
        </p:spPr>
      </p:pic>
      <p:pic>
        <p:nvPicPr>
          <p:cNvPr id="60" name="Picture 59">
            <a:extLst>
              <a:ext uri="{FF2B5EF4-FFF2-40B4-BE49-F238E27FC236}">
                <a16:creationId xmlns:a16="http://schemas.microsoft.com/office/drawing/2014/main" id="{F030A46C-E2B9-427C-9D21-71DA9B8F35F6}"/>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79870" y="2044250"/>
            <a:ext cx="2087327" cy="3130343"/>
          </a:xfrm>
          <a:prstGeom prst="rect">
            <a:avLst/>
          </a:prstGeom>
        </p:spPr>
      </p:pic>
      <p:pic>
        <p:nvPicPr>
          <p:cNvPr id="78" name="Picture 77">
            <a:extLst>
              <a:ext uri="{FF2B5EF4-FFF2-40B4-BE49-F238E27FC236}">
                <a16:creationId xmlns:a16="http://schemas.microsoft.com/office/drawing/2014/main" id="{32763031-A7BD-4EA2-871D-BDBF6DEEF5E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68895" y="2568614"/>
            <a:ext cx="411516" cy="876376"/>
          </a:xfrm>
          <a:prstGeom prst="rect">
            <a:avLst/>
          </a:prstGeom>
        </p:spPr>
      </p:pic>
      <p:pic>
        <p:nvPicPr>
          <p:cNvPr id="79" name="Picture 78">
            <a:extLst>
              <a:ext uri="{FF2B5EF4-FFF2-40B4-BE49-F238E27FC236}">
                <a16:creationId xmlns:a16="http://schemas.microsoft.com/office/drawing/2014/main" id="{E96C50D2-2D44-44AB-B18D-2CB7F7CC75ED}"/>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flipV="1">
            <a:off x="7461399" y="2833576"/>
            <a:ext cx="411516" cy="876376"/>
          </a:xfrm>
          <a:prstGeom prst="rect">
            <a:avLst/>
          </a:prstGeom>
        </p:spPr>
      </p:pic>
      <p:grpSp>
        <p:nvGrpSpPr>
          <p:cNvPr id="98" name="Group 97">
            <a:extLst>
              <a:ext uri="{FF2B5EF4-FFF2-40B4-BE49-F238E27FC236}">
                <a16:creationId xmlns:a16="http://schemas.microsoft.com/office/drawing/2014/main" id="{0CF54A91-E550-45E4-9C44-377E47D1FC01}"/>
              </a:ext>
            </a:extLst>
          </p:cNvPr>
          <p:cNvGrpSpPr/>
          <p:nvPr/>
        </p:nvGrpSpPr>
        <p:grpSpPr>
          <a:xfrm>
            <a:off x="2829738" y="1129792"/>
            <a:ext cx="3456000" cy="1008000"/>
            <a:chOff x="3104751" y="1440107"/>
            <a:chExt cx="3456000" cy="1008000"/>
          </a:xfrm>
        </p:grpSpPr>
        <p:sp>
          <p:nvSpPr>
            <p:cNvPr id="92" name="Block Arc 91">
              <a:extLst>
                <a:ext uri="{FF2B5EF4-FFF2-40B4-BE49-F238E27FC236}">
                  <a16:creationId xmlns:a16="http://schemas.microsoft.com/office/drawing/2014/main" id="{69677B46-A0C1-46F9-A1D5-E774CE9D3B20}"/>
                </a:ext>
              </a:extLst>
            </p:cNvPr>
            <p:cNvSpPr/>
            <p:nvPr/>
          </p:nvSpPr>
          <p:spPr>
            <a:xfrm>
              <a:off x="3104751" y="1440107"/>
              <a:ext cx="3456000" cy="1008000"/>
            </a:xfrm>
            <a:prstGeom prst="blockArc">
              <a:avLst>
                <a:gd name="adj1" fmla="val 11361867"/>
                <a:gd name="adj2" fmla="val 20859165"/>
                <a:gd name="adj3" fmla="val 2706"/>
              </a:avLst>
            </a:prstGeom>
            <a:solidFill>
              <a:srgbClr val="5F5F5F"/>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1"/>
                </a:solidFill>
              </a:endParaRPr>
            </a:p>
          </p:txBody>
        </p:sp>
        <p:sp>
          <p:nvSpPr>
            <p:cNvPr id="95" name="Isosceles Triangle 94">
              <a:extLst>
                <a:ext uri="{FF2B5EF4-FFF2-40B4-BE49-F238E27FC236}">
                  <a16:creationId xmlns:a16="http://schemas.microsoft.com/office/drawing/2014/main" id="{01370034-3EF1-4548-ADFE-2575D0A845E2}"/>
                </a:ext>
              </a:extLst>
            </p:cNvPr>
            <p:cNvSpPr/>
            <p:nvPr/>
          </p:nvSpPr>
          <p:spPr>
            <a:xfrm rot="6571239">
              <a:off x="6155764" y="1498829"/>
              <a:ext cx="233818" cy="363645"/>
            </a:xfrm>
            <a:custGeom>
              <a:avLst/>
              <a:gdLst>
                <a:gd name="connsiteX0" fmla="*/ 0 w 1524000"/>
                <a:gd name="connsiteY0" fmla="*/ 1250021 h 1250021"/>
                <a:gd name="connsiteX1" fmla="*/ 762000 w 1524000"/>
                <a:gd name="connsiteY1" fmla="*/ 0 h 1250021"/>
                <a:gd name="connsiteX2" fmla="*/ 1524000 w 1524000"/>
                <a:gd name="connsiteY2" fmla="*/ 1250021 h 1250021"/>
                <a:gd name="connsiteX3" fmla="*/ 0 w 1524000"/>
                <a:gd name="connsiteY3"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815502 w 1524000"/>
                <a:gd name="connsiteY3" fmla="*/ 1238554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47409 w 1524000"/>
                <a:gd name="connsiteY3" fmla="*/ 58680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19 w 1524000"/>
                <a:gd name="connsiteY3" fmla="*/ 75217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20 w 1524000"/>
                <a:gd name="connsiteY3" fmla="*/ 87863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28306 w 1524000"/>
                <a:gd name="connsiteY3" fmla="*/ 971481 h 1250021"/>
                <a:gd name="connsiteX4" fmla="*/ 0 w 1524000"/>
                <a:gd name="connsiteY4" fmla="*/ 1250021 h 125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250021">
                  <a:moveTo>
                    <a:pt x="0" y="1250021"/>
                  </a:moveTo>
                  <a:lnTo>
                    <a:pt x="762000" y="0"/>
                  </a:lnTo>
                  <a:lnTo>
                    <a:pt x="1524000" y="1250021"/>
                  </a:lnTo>
                  <a:lnTo>
                    <a:pt x="728306" y="971481"/>
                  </a:lnTo>
                  <a:lnTo>
                    <a:pt x="0" y="1250021"/>
                  </a:lnTo>
                  <a:close/>
                </a:path>
              </a:pathLst>
            </a:custGeom>
            <a:solidFill>
              <a:srgbClr val="5F5F5F"/>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2574228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Hydrogen Peroxide Vapor Process</a:t>
            </a:r>
            <a:endParaRPr lang="en-IN" dirty="0">
              <a:solidFill>
                <a:srgbClr val="007AC9"/>
              </a:solidFill>
            </a:endParaRPr>
          </a:p>
        </p:txBody>
      </p:sp>
      <p:sp>
        <p:nvSpPr>
          <p:cNvPr id="28" name="TextBox 27">
            <a:extLst>
              <a:ext uri="{FF2B5EF4-FFF2-40B4-BE49-F238E27FC236}">
                <a16:creationId xmlns:a16="http://schemas.microsoft.com/office/drawing/2014/main" id="{FE8A96EA-0942-431D-8DDF-1BF2CF92A5A7}"/>
              </a:ext>
            </a:extLst>
          </p:cNvPr>
          <p:cNvSpPr txBox="1"/>
          <p:nvPr/>
        </p:nvSpPr>
        <p:spPr>
          <a:xfrm>
            <a:off x="75374" y="708884"/>
            <a:ext cx="2434435" cy="261610"/>
          </a:xfrm>
          <a:prstGeom prst="rect">
            <a:avLst/>
          </a:prstGeom>
          <a:noFill/>
        </p:spPr>
        <p:txBody>
          <a:bodyPr wrap="square" rtlCol="0">
            <a:spAutoFit/>
          </a:bodyPr>
          <a:lstStyle/>
          <a:p>
            <a:r>
              <a:rPr lang="en-US" sz="1100" i="1" dirty="0"/>
              <a:t>Click each step to learn about it.</a:t>
            </a:r>
          </a:p>
        </p:txBody>
      </p:sp>
      <p:pic>
        <p:nvPicPr>
          <p:cNvPr id="7" name="Picture 6">
            <a:extLst>
              <a:ext uri="{FF2B5EF4-FFF2-40B4-BE49-F238E27FC236}">
                <a16:creationId xmlns:a16="http://schemas.microsoft.com/office/drawing/2014/main" id="{CA81E8A4-2720-4802-A448-00A225A15686}"/>
              </a:ext>
            </a:extLst>
          </p:cNvPr>
          <p:cNvPicPr>
            <a:picLocks noChangeAspect="1"/>
          </p:cNvPicPr>
          <p:nvPr/>
        </p:nvPicPr>
        <p:blipFill rotWithShape="1">
          <a:blip r:embed="rId3">
            <a:alphaModFix amt="20000"/>
          </a:blip>
          <a:srcRect t="19140" b="976"/>
          <a:stretch/>
        </p:blipFill>
        <p:spPr>
          <a:xfrm>
            <a:off x="0" y="970493"/>
            <a:ext cx="9154160" cy="4130144"/>
          </a:xfrm>
          <a:prstGeom prst="rect">
            <a:avLst/>
          </a:prstGeom>
        </p:spPr>
      </p:pic>
      <p:sp>
        <p:nvSpPr>
          <p:cNvPr id="42" name="Rectangle 41">
            <a:extLst>
              <a:ext uri="{FF2B5EF4-FFF2-40B4-BE49-F238E27FC236}">
                <a16:creationId xmlns:a16="http://schemas.microsoft.com/office/drawing/2014/main" id="{9BEDBF7E-8A9D-4B5E-B13A-5F4BD93BA9FB}"/>
              </a:ext>
            </a:extLst>
          </p:cNvPr>
          <p:cNvSpPr/>
          <p:nvPr/>
        </p:nvSpPr>
        <p:spPr>
          <a:xfrm>
            <a:off x="0" y="1059883"/>
            <a:ext cx="9154160" cy="405394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33897FA-BD97-4AF4-B811-BF03F349C5BA}"/>
              </a:ext>
            </a:extLst>
          </p:cNvPr>
          <p:cNvSpPr txBox="1"/>
          <p:nvPr/>
        </p:nvSpPr>
        <p:spPr>
          <a:xfrm>
            <a:off x="795895" y="4411038"/>
            <a:ext cx="1752600" cy="584775"/>
          </a:xfrm>
          <a:prstGeom prst="rect">
            <a:avLst/>
          </a:prstGeom>
          <a:noFill/>
        </p:spPr>
        <p:txBody>
          <a:bodyPr wrap="square" rtlCol="0">
            <a:spAutoFit/>
          </a:bodyPr>
          <a:lstStyle/>
          <a:p>
            <a:pPr algn="ctr"/>
            <a:r>
              <a:rPr lang="en-IN" sz="1600" b="1" dirty="0">
                <a:solidFill>
                  <a:schemeClr val="tx2"/>
                </a:solidFill>
              </a:rPr>
              <a:t>Step 1</a:t>
            </a:r>
          </a:p>
          <a:p>
            <a:pPr algn="ctr"/>
            <a:r>
              <a:rPr lang="en-IN" sz="1600" b="1" dirty="0">
                <a:solidFill>
                  <a:schemeClr val="tx2"/>
                </a:solidFill>
              </a:rPr>
              <a:t>Preparation</a:t>
            </a:r>
          </a:p>
        </p:txBody>
      </p:sp>
      <p:sp>
        <p:nvSpPr>
          <p:cNvPr id="46" name="TextBox 45">
            <a:extLst>
              <a:ext uri="{FF2B5EF4-FFF2-40B4-BE49-F238E27FC236}">
                <a16:creationId xmlns:a16="http://schemas.microsoft.com/office/drawing/2014/main" id="{60DABA98-F87E-4B95-B5D2-8B3FAAE6B29F}"/>
              </a:ext>
            </a:extLst>
          </p:cNvPr>
          <p:cNvSpPr txBox="1"/>
          <p:nvPr/>
        </p:nvSpPr>
        <p:spPr>
          <a:xfrm>
            <a:off x="1313766" y="2053051"/>
            <a:ext cx="1752600" cy="584775"/>
          </a:xfrm>
          <a:prstGeom prst="rect">
            <a:avLst/>
          </a:prstGeom>
          <a:noFill/>
        </p:spPr>
        <p:txBody>
          <a:bodyPr wrap="square" rtlCol="0">
            <a:spAutoFit/>
          </a:bodyPr>
          <a:lstStyle/>
          <a:p>
            <a:pPr algn="ctr"/>
            <a:r>
              <a:rPr lang="en-IN" sz="1600" b="1" dirty="0">
                <a:solidFill>
                  <a:schemeClr val="tx2"/>
                </a:solidFill>
              </a:rPr>
              <a:t>Step 2</a:t>
            </a:r>
          </a:p>
          <a:p>
            <a:pPr algn="ctr"/>
            <a:r>
              <a:rPr lang="en-IN" sz="1600" b="1" dirty="0">
                <a:solidFill>
                  <a:schemeClr val="tx2"/>
                </a:solidFill>
              </a:rPr>
              <a:t>Vaporisation</a:t>
            </a:r>
          </a:p>
        </p:txBody>
      </p:sp>
      <p:sp>
        <p:nvSpPr>
          <p:cNvPr id="48" name="TextBox 47">
            <a:extLst>
              <a:ext uri="{FF2B5EF4-FFF2-40B4-BE49-F238E27FC236}">
                <a16:creationId xmlns:a16="http://schemas.microsoft.com/office/drawing/2014/main" id="{207970C0-AFC2-4528-B7BC-E0B5D943C831}"/>
              </a:ext>
            </a:extLst>
          </p:cNvPr>
          <p:cNvSpPr txBox="1"/>
          <p:nvPr/>
        </p:nvSpPr>
        <p:spPr>
          <a:xfrm>
            <a:off x="6605666" y="2125037"/>
            <a:ext cx="1752600" cy="584775"/>
          </a:xfrm>
          <a:prstGeom prst="rect">
            <a:avLst/>
          </a:prstGeom>
          <a:noFill/>
        </p:spPr>
        <p:txBody>
          <a:bodyPr wrap="square" rtlCol="0">
            <a:spAutoFit/>
          </a:bodyPr>
          <a:lstStyle/>
          <a:p>
            <a:pPr algn="ctr"/>
            <a:r>
              <a:rPr lang="en-IN" sz="1600" b="1" dirty="0">
                <a:solidFill>
                  <a:schemeClr val="tx2"/>
                </a:solidFill>
              </a:rPr>
              <a:t>Step 3</a:t>
            </a:r>
          </a:p>
          <a:p>
            <a:pPr algn="ctr"/>
            <a:r>
              <a:rPr lang="en-IN" sz="1600" b="1" dirty="0">
                <a:solidFill>
                  <a:schemeClr val="tx2"/>
                </a:solidFill>
              </a:rPr>
              <a:t>Dwell</a:t>
            </a:r>
          </a:p>
        </p:txBody>
      </p:sp>
      <p:sp>
        <p:nvSpPr>
          <p:cNvPr id="50" name="TextBox 49">
            <a:extLst>
              <a:ext uri="{FF2B5EF4-FFF2-40B4-BE49-F238E27FC236}">
                <a16:creationId xmlns:a16="http://schemas.microsoft.com/office/drawing/2014/main" id="{43E5C2B7-5927-4E28-84CA-8ECE3FCFB9D3}"/>
              </a:ext>
            </a:extLst>
          </p:cNvPr>
          <p:cNvSpPr txBox="1"/>
          <p:nvPr/>
        </p:nvSpPr>
        <p:spPr>
          <a:xfrm>
            <a:off x="6122803" y="4424955"/>
            <a:ext cx="1752600" cy="584775"/>
          </a:xfrm>
          <a:prstGeom prst="rect">
            <a:avLst/>
          </a:prstGeom>
          <a:noFill/>
        </p:spPr>
        <p:txBody>
          <a:bodyPr wrap="square" rtlCol="0">
            <a:spAutoFit/>
          </a:bodyPr>
          <a:lstStyle/>
          <a:p>
            <a:pPr algn="ctr"/>
            <a:r>
              <a:rPr lang="en-IN" sz="1600" b="1" dirty="0">
                <a:solidFill>
                  <a:schemeClr val="tx2"/>
                </a:solidFill>
              </a:rPr>
              <a:t>Step 4</a:t>
            </a:r>
          </a:p>
          <a:p>
            <a:pPr algn="ctr"/>
            <a:r>
              <a:rPr lang="en-IN" sz="1600" b="1" dirty="0">
                <a:solidFill>
                  <a:schemeClr val="tx2"/>
                </a:solidFill>
              </a:rPr>
              <a:t>Aeration</a:t>
            </a:r>
          </a:p>
        </p:txBody>
      </p:sp>
      <p:pic>
        <p:nvPicPr>
          <p:cNvPr id="52" name="Picture 51" descr="A picture containing light, plate&#10;&#10;Description automatically generated">
            <a:extLst>
              <a:ext uri="{FF2B5EF4-FFF2-40B4-BE49-F238E27FC236}">
                <a16:creationId xmlns:a16="http://schemas.microsoft.com/office/drawing/2014/main" id="{2FCEDAB9-FE2C-4DD2-A626-A7772F081AB0}"/>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21103" y="3550910"/>
            <a:ext cx="718617" cy="718617"/>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9DD32944-E99D-4A45-B363-7A0928A5AB4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0228" y="999118"/>
            <a:ext cx="1123145" cy="1123145"/>
          </a:xfrm>
          <a:prstGeom prst="rect">
            <a:avLst/>
          </a:prstGeom>
        </p:spPr>
      </p:pic>
      <p:pic>
        <p:nvPicPr>
          <p:cNvPr id="56" name="Picture 55" descr="A close up of a clock&#10;&#10;Description automatically generated">
            <a:extLst>
              <a:ext uri="{FF2B5EF4-FFF2-40B4-BE49-F238E27FC236}">
                <a16:creationId xmlns:a16="http://schemas.microsoft.com/office/drawing/2014/main" id="{86C8D1AD-71E4-4B02-808C-7FD50F9178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453" t="19557" r="20168" b="21413"/>
          <a:stretch/>
        </p:blipFill>
        <p:spPr>
          <a:xfrm>
            <a:off x="6830371" y="1080141"/>
            <a:ext cx="907322" cy="980483"/>
          </a:xfrm>
          <a:prstGeom prst="rect">
            <a:avLst/>
          </a:prstGeom>
        </p:spPr>
      </p:pic>
      <p:pic>
        <p:nvPicPr>
          <p:cNvPr id="58" name="Picture 57" descr="A close up of a logo&#10;&#10;Description automatically generated">
            <a:extLst>
              <a:ext uri="{FF2B5EF4-FFF2-40B4-BE49-F238E27FC236}">
                <a16:creationId xmlns:a16="http://schemas.microsoft.com/office/drawing/2014/main" id="{74F5D1EF-192F-4711-BCEA-C1726B620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726" y="3586201"/>
            <a:ext cx="838753" cy="838753"/>
          </a:xfrm>
          <a:prstGeom prst="rect">
            <a:avLst/>
          </a:prstGeom>
        </p:spPr>
      </p:pic>
      <p:pic>
        <p:nvPicPr>
          <p:cNvPr id="60" name="Picture 59">
            <a:extLst>
              <a:ext uri="{FF2B5EF4-FFF2-40B4-BE49-F238E27FC236}">
                <a16:creationId xmlns:a16="http://schemas.microsoft.com/office/drawing/2014/main" id="{F030A46C-E2B9-427C-9D21-71DA9B8F35F6}"/>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79870" y="2044250"/>
            <a:ext cx="2087327" cy="3130343"/>
          </a:xfrm>
          <a:prstGeom prst="rect">
            <a:avLst/>
          </a:prstGeom>
        </p:spPr>
      </p:pic>
      <p:pic>
        <p:nvPicPr>
          <p:cNvPr id="78" name="Picture 77">
            <a:extLst>
              <a:ext uri="{FF2B5EF4-FFF2-40B4-BE49-F238E27FC236}">
                <a16:creationId xmlns:a16="http://schemas.microsoft.com/office/drawing/2014/main" id="{32763031-A7BD-4EA2-871D-BDBF6DEEF5E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68895" y="2568614"/>
            <a:ext cx="411516" cy="876376"/>
          </a:xfrm>
          <a:prstGeom prst="rect">
            <a:avLst/>
          </a:prstGeom>
        </p:spPr>
      </p:pic>
      <p:pic>
        <p:nvPicPr>
          <p:cNvPr id="79" name="Picture 78">
            <a:extLst>
              <a:ext uri="{FF2B5EF4-FFF2-40B4-BE49-F238E27FC236}">
                <a16:creationId xmlns:a16="http://schemas.microsoft.com/office/drawing/2014/main" id="{E96C50D2-2D44-44AB-B18D-2CB7F7CC75ED}"/>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flipV="1">
            <a:off x="7461399" y="2833576"/>
            <a:ext cx="411516" cy="876376"/>
          </a:xfrm>
          <a:prstGeom prst="rect">
            <a:avLst/>
          </a:prstGeom>
        </p:spPr>
      </p:pic>
      <p:grpSp>
        <p:nvGrpSpPr>
          <p:cNvPr id="98" name="Group 97">
            <a:extLst>
              <a:ext uri="{FF2B5EF4-FFF2-40B4-BE49-F238E27FC236}">
                <a16:creationId xmlns:a16="http://schemas.microsoft.com/office/drawing/2014/main" id="{0CF54A91-E550-45E4-9C44-377E47D1FC01}"/>
              </a:ext>
            </a:extLst>
          </p:cNvPr>
          <p:cNvGrpSpPr/>
          <p:nvPr/>
        </p:nvGrpSpPr>
        <p:grpSpPr>
          <a:xfrm>
            <a:off x="2829738" y="1129792"/>
            <a:ext cx="3456000" cy="1008000"/>
            <a:chOff x="3104751" y="1440107"/>
            <a:chExt cx="3456000" cy="1008000"/>
          </a:xfrm>
        </p:grpSpPr>
        <p:sp>
          <p:nvSpPr>
            <p:cNvPr id="92" name="Block Arc 91">
              <a:extLst>
                <a:ext uri="{FF2B5EF4-FFF2-40B4-BE49-F238E27FC236}">
                  <a16:creationId xmlns:a16="http://schemas.microsoft.com/office/drawing/2014/main" id="{69677B46-A0C1-46F9-A1D5-E774CE9D3B20}"/>
                </a:ext>
              </a:extLst>
            </p:cNvPr>
            <p:cNvSpPr/>
            <p:nvPr/>
          </p:nvSpPr>
          <p:spPr>
            <a:xfrm>
              <a:off x="3104751" y="1440107"/>
              <a:ext cx="3456000" cy="1008000"/>
            </a:xfrm>
            <a:prstGeom prst="blockArc">
              <a:avLst>
                <a:gd name="adj1" fmla="val 11361867"/>
                <a:gd name="adj2" fmla="val 20859165"/>
                <a:gd name="adj3" fmla="val 2706"/>
              </a:avLst>
            </a:prstGeom>
            <a:solidFill>
              <a:srgbClr val="5F5F5F"/>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5" name="Isosceles Triangle 94">
              <a:extLst>
                <a:ext uri="{FF2B5EF4-FFF2-40B4-BE49-F238E27FC236}">
                  <a16:creationId xmlns:a16="http://schemas.microsoft.com/office/drawing/2014/main" id="{01370034-3EF1-4548-ADFE-2575D0A845E2}"/>
                </a:ext>
              </a:extLst>
            </p:cNvPr>
            <p:cNvSpPr/>
            <p:nvPr/>
          </p:nvSpPr>
          <p:spPr>
            <a:xfrm rot="6571239">
              <a:off x="6155764" y="1498829"/>
              <a:ext cx="233818" cy="363645"/>
            </a:xfrm>
            <a:custGeom>
              <a:avLst/>
              <a:gdLst>
                <a:gd name="connsiteX0" fmla="*/ 0 w 1524000"/>
                <a:gd name="connsiteY0" fmla="*/ 1250021 h 1250021"/>
                <a:gd name="connsiteX1" fmla="*/ 762000 w 1524000"/>
                <a:gd name="connsiteY1" fmla="*/ 0 h 1250021"/>
                <a:gd name="connsiteX2" fmla="*/ 1524000 w 1524000"/>
                <a:gd name="connsiteY2" fmla="*/ 1250021 h 1250021"/>
                <a:gd name="connsiteX3" fmla="*/ 0 w 1524000"/>
                <a:gd name="connsiteY3"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815502 w 1524000"/>
                <a:gd name="connsiteY3" fmla="*/ 1238554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47409 w 1524000"/>
                <a:gd name="connsiteY3" fmla="*/ 58680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19 w 1524000"/>
                <a:gd name="connsiteY3" fmla="*/ 75217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20 w 1524000"/>
                <a:gd name="connsiteY3" fmla="*/ 87863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28306 w 1524000"/>
                <a:gd name="connsiteY3" fmla="*/ 971481 h 1250021"/>
                <a:gd name="connsiteX4" fmla="*/ 0 w 1524000"/>
                <a:gd name="connsiteY4" fmla="*/ 1250021 h 125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250021">
                  <a:moveTo>
                    <a:pt x="0" y="1250021"/>
                  </a:moveTo>
                  <a:lnTo>
                    <a:pt x="762000" y="0"/>
                  </a:lnTo>
                  <a:lnTo>
                    <a:pt x="1524000" y="1250021"/>
                  </a:lnTo>
                  <a:lnTo>
                    <a:pt x="728306" y="971481"/>
                  </a:lnTo>
                  <a:lnTo>
                    <a:pt x="0" y="1250021"/>
                  </a:lnTo>
                  <a:close/>
                </a:path>
              </a:pathLst>
            </a:custGeom>
            <a:solidFill>
              <a:srgbClr val="5F5F5F"/>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Rectangle 2">
            <a:extLst>
              <a:ext uri="{FF2B5EF4-FFF2-40B4-BE49-F238E27FC236}">
                <a16:creationId xmlns:a16="http://schemas.microsoft.com/office/drawing/2014/main" id="{0D686973-E340-4DF0-8625-4C14B33BBE62}"/>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73ECD3-BE0E-439C-A1E4-26B8E576612F}"/>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F8FFF19-3148-4FFB-B597-3884D4E88E7E}"/>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pic>
        <p:nvPicPr>
          <p:cNvPr id="8" name="Picture 7">
            <a:extLst>
              <a:ext uri="{FF2B5EF4-FFF2-40B4-BE49-F238E27FC236}">
                <a16:creationId xmlns:a16="http://schemas.microsoft.com/office/drawing/2014/main" id="{3501D9A6-C749-46C0-9005-8312A44136D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1792264" y="1595437"/>
            <a:ext cx="5559472" cy="3311726"/>
          </a:xfrm>
          <a:prstGeom prst="rect">
            <a:avLst/>
          </a:prstGeom>
        </p:spPr>
      </p:pic>
      <p:sp>
        <p:nvSpPr>
          <p:cNvPr id="10" name="Rectangle 9">
            <a:extLst>
              <a:ext uri="{FF2B5EF4-FFF2-40B4-BE49-F238E27FC236}">
                <a16:creationId xmlns:a16="http://schemas.microsoft.com/office/drawing/2014/main" id="{D0674F70-FECE-44E3-9A67-73C838553C18}"/>
              </a:ext>
            </a:extLst>
          </p:cNvPr>
          <p:cNvSpPr/>
          <p:nvPr/>
        </p:nvSpPr>
        <p:spPr>
          <a:xfrm>
            <a:off x="102432" y="1008652"/>
            <a:ext cx="8939136" cy="453570"/>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A0BD18-2527-40F2-A1F1-5C9FB7D8E9F2}"/>
              </a:ext>
            </a:extLst>
          </p:cNvPr>
          <p:cNvSpPr txBox="1"/>
          <p:nvPr/>
        </p:nvSpPr>
        <p:spPr>
          <a:xfrm>
            <a:off x="960074" y="1096846"/>
            <a:ext cx="8266826" cy="307777"/>
          </a:xfrm>
          <a:prstGeom prst="rect">
            <a:avLst/>
          </a:prstGeom>
          <a:noFill/>
        </p:spPr>
        <p:txBody>
          <a:bodyPr wrap="square">
            <a:spAutoFit/>
          </a:bodyPr>
          <a:lstStyle/>
          <a:p>
            <a:r>
              <a:rPr lang="en-US" sz="1400" dirty="0">
                <a:ea typeface="ＭＳ Ｐゴシック" charset="-128"/>
              </a:rPr>
              <a:t>The </a:t>
            </a:r>
            <a:r>
              <a:rPr lang="en-US" sz="1400" dirty="0" err="1">
                <a:ea typeface="ＭＳ Ｐゴシック" charset="-128"/>
              </a:rPr>
              <a:t>Bioquell</a:t>
            </a:r>
            <a:r>
              <a:rPr lang="en-US" sz="1400" dirty="0">
                <a:ea typeface="ＭＳ Ｐゴシック" charset="-128"/>
              </a:rPr>
              <a:t> decontamination system warms up, getting ready to disperse the vapor. </a:t>
            </a:r>
          </a:p>
        </p:txBody>
      </p:sp>
      <p:sp>
        <p:nvSpPr>
          <p:cNvPr id="34" name="TextBox 33">
            <a:extLst>
              <a:ext uri="{FF2B5EF4-FFF2-40B4-BE49-F238E27FC236}">
                <a16:creationId xmlns:a16="http://schemas.microsoft.com/office/drawing/2014/main" id="{5983FB5C-80D8-4F2F-9FD6-05AF70BE5967}"/>
              </a:ext>
            </a:extLst>
          </p:cNvPr>
          <p:cNvSpPr txBox="1"/>
          <p:nvPr/>
        </p:nvSpPr>
        <p:spPr>
          <a:xfrm>
            <a:off x="128762" y="521276"/>
            <a:ext cx="8266826" cy="307777"/>
          </a:xfrm>
          <a:prstGeom prst="rect">
            <a:avLst/>
          </a:prstGeom>
          <a:noFill/>
        </p:spPr>
        <p:txBody>
          <a:bodyPr wrap="square">
            <a:spAutoFit/>
          </a:bodyPr>
          <a:lstStyle/>
          <a:p>
            <a:r>
              <a:rPr lang="en-US" sz="1400" b="1" dirty="0">
                <a:solidFill>
                  <a:schemeClr val="tx2"/>
                </a:solidFill>
              </a:rPr>
              <a:t>Step 1: Preparation</a:t>
            </a:r>
          </a:p>
        </p:txBody>
      </p:sp>
      <p:sp>
        <p:nvSpPr>
          <p:cNvPr id="40" name="Oval 39">
            <a:extLst>
              <a:ext uri="{FF2B5EF4-FFF2-40B4-BE49-F238E27FC236}">
                <a16:creationId xmlns:a16="http://schemas.microsoft.com/office/drawing/2014/main" id="{E8390996-8E14-49B4-937A-8CCBF0BAD6DF}"/>
              </a:ext>
            </a:extLst>
          </p:cNvPr>
          <p:cNvSpPr/>
          <p:nvPr/>
        </p:nvSpPr>
        <p:spPr>
          <a:xfrm>
            <a:off x="212494" y="875437"/>
            <a:ext cx="720000" cy="720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4" name="Picture 3" descr="A picture containing light, plate&#10;&#10;Description automatically generated">
            <a:extLst>
              <a:ext uri="{FF2B5EF4-FFF2-40B4-BE49-F238E27FC236}">
                <a16:creationId xmlns:a16="http://schemas.microsoft.com/office/drawing/2014/main" id="{6A2194C0-DFA2-42C1-8131-ED7BC3ECCA91}"/>
              </a:ext>
            </a:extLst>
          </p:cNvPr>
          <p:cNvPicPr>
            <a:picLocks noChangeAspect="1"/>
          </p:cNvPicPr>
          <p:nvPr/>
        </p:nvPicPr>
        <p:blipFill>
          <a:blip r:embed="rId11" cstate="print">
            <a:clrChange>
              <a:clrFrom>
                <a:srgbClr val="FEFEFE"/>
              </a:clrFrom>
              <a:clrTo>
                <a:srgbClr val="FEFEFE">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5516" y="969537"/>
            <a:ext cx="493956" cy="493956"/>
          </a:xfrm>
          <a:prstGeom prst="rect">
            <a:avLst/>
          </a:prstGeom>
        </p:spPr>
      </p:pic>
    </p:spTree>
    <p:extLst>
      <p:ext uri="{BB962C8B-B14F-4D97-AF65-F5344CB8AC3E}">
        <p14:creationId xmlns:p14="http://schemas.microsoft.com/office/powerpoint/2010/main" val="14839204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Hydrogen Peroxide Vapor Process</a:t>
            </a:r>
            <a:endParaRPr lang="en-IN" dirty="0">
              <a:solidFill>
                <a:srgbClr val="007AC9"/>
              </a:solidFill>
            </a:endParaRPr>
          </a:p>
        </p:txBody>
      </p:sp>
      <p:sp>
        <p:nvSpPr>
          <p:cNvPr id="28" name="TextBox 27">
            <a:extLst>
              <a:ext uri="{FF2B5EF4-FFF2-40B4-BE49-F238E27FC236}">
                <a16:creationId xmlns:a16="http://schemas.microsoft.com/office/drawing/2014/main" id="{FE8A96EA-0942-431D-8DDF-1BF2CF92A5A7}"/>
              </a:ext>
            </a:extLst>
          </p:cNvPr>
          <p:cNvSpPr txBox="1"/>
          <p:nvPr/>
        </p:nvSpPr>
        <p:spPr>
          <a:xfrm>
            <a:off x="75374" y="708884"/>
            <a:ext cx="2434435" cy="261610"/>
          </a:xfrm>
          <a:prstGeom prst="rect">
            <a:avLst/>
          </a:prstGeom>
          <a:noFill/>
        </p:spPr>
        <p:txBody>
          <a:bodyPr wrap="square" rtlCol="0">
            <a:spAutoFit/>
          </a:bodyPr>
          <a:lstStyle/>
          <a:p>
            <a:r>
              <a:rPr lang="en-US" sz="1100" i="1" dirty="0"/>
              <a:t>Click each step to learn about it.</a:t>
            </a:r>
          </a:p>
        </p:txBody>
      </p:sp>
      <p:pic>
        <p:nvPicPr>
          <p:cNvPr id="7" name="Picture 6">
            <a:extLst>
              <a:ext uri="{FF2B5EF4-FFF2-40B4-BE49-F238E27FC236}">
                <a16:creationId xmlns:a16="http://schemas.microsoft.com/office/drawing/2014/main" id="{CA81E8A4-2720-4802-A448-00A225A15686}"/>
              </a:ext>
            </a:extLst>
          </p:cNvPr>
          <p:cNvPicPr>
            <a:picLocks noChangeAspect="1"/>
          </p:cNvPicPr>
          <p:nvPr/>
        </p:nvPicPr>
        <p:blipFill rotWithShape="1">
          <a:blip r:embed="rId3">
            <a:alphaModFix amt="20000"/>
          </a:blip>
          <a:srcRect t="19140" b="976"/>
          <a:stretch/>
        </p:blipFill>
        <p:spPr>
          <a:xfrm>
            <a:off x="0" y="970493"/>
            <a:ext cx="9154160" cy="4130144"/>
          </a:xfrm>
          <a:prstGeom prst="rect">
            <a:avLst/>
          </a:prstGeom>
        </p:spPr>
      </p:pic>
      <p:sp>
        <p:nvSpPr>
          <p:cNvPr id="42" name="Rectangle 41">
            <a:extLst>
              <a:ext uri="{FF2B5EF4-FFF2-40B4-BE49-F238E27FC236}">
                <a16:creationId xmlns:a16="http://schemas.microsoft.com/office/drawing/2014/main" id="{9BEDBF7E-8A9D-4B5E-B13A-5F4BD93BA9FB}"/>
              </a:ext>
            </a:extLst>
          </p:cNvPr>
          <p:cNvSpPr/>
          <p:nvPr/>
        </p:nvSpPr>
        <p:spPr>
          <a:xfrm>
            <a:off x="0" y="1059883"/>
            <a:ext cx="9154160" cy="405394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33897FA-BD97-4AF4-B811-BF03F349C5BA}"/>
              </a:ext>
            </a:extLst>
          </p:cNvPr>
          <p:cNvSpPr txBox="1"/>
          <p:nvPr/>
        </p:nvSpPr>
        <p:spPr>
          <a:xfrm>
            <a:off x="795895" y="4411038"/>
            <a:ext cx="1752600" cy="584775"/>
          </a:xfrm>
          <a:prstGeom prst="rect">
            <a:avLst/>
          </a:prstGeom>
          <a:noFill/>
        </p:spPr>
        <p:txBody>
          <a:bodyPr wrap="square" rtlCol="0">
            <a:spAutoFit/>
          </a:bodyPr>
          <a:lstStyle/>
          <a:p>
            <a:pPr algn="ctr"/>
            <a:r>
              <a:rPr lang="en-IN" sz="1600" b="1" dirty="0">
                <a:solidFill>
                  <a:schemeClr val="tx2"/>
                </a:solidFill>
              </a:rPr>
              <a:t>Step 1</a:t>
            </a:r>
          </a:p>
          <a:p>
            <a:pPr algn="ctr"/>
            <a:r>
              <a:rPr lang="en-IN" sz="1600" b="1" dirty="0">
                <a:solidFill>
                  <a:schemeClr val="tx2"/>
                </a:solidFill>
              </a:rPr>
              <a:t>Preparation</a:t>
            </a:r>
          </a:p>
        </p:txBody>
      </p:sp>
      <p:sp>
        <p:nvSpPr>
          <p:cNvPr id="46" name="TextBox 45">
            <a:extLst>
              <a:ext uri="{FF2B5EF4-FFF2-40B4-BE49-F238E27FC236}">
                <a16:creationId xmlns:a16="http://schemas.microsoft.com/office/drawing/2014/main" id="{60DABA98-F87E-4B95-B5D2-8B3FAAE6B29F}"/>
              </a:ext>
            </a:extLst>
          </p:cNvPr>
          <p:cNvSpPr txBox="1"/>
          <p:nvPr/>
        </p:nvSpPr>
        <p:spPr>
          <a:xfrm>
            <a:off x="1313766" y="2053051"/>
            <a:ext cx="1752600" cy="584775"/>
          </a:xfrm>
          <a:prstGeom prst="rect">
            <a:avLst/>
          </a:prstGeom>
          <a:noFill/>
        </p:spPr>
        <p:txBody>
          <a:bodyPr wrap="square" rtlCol="0">
            <a:spAutoFit/>
          </a:bodyPr>
          <a:lstStyle/>
          <a:p>
            <a:pPr algn="ctr"/>
            <a:r>
              <a:rPr lang="en-IN" sz="1600" b="1" dirty="0">
                <a:solidFill>
                  <a:schemeClr val="tx2"/>
                </a:solidFill>
              </a:rPr>
              <a:t>Step 2</a:t>
            </a:r>
          </a:p>
          <a:p>
            <a:pPr algn="ctr"/>
            <a:r>
              <a:rPr lang="en-IN" sz="1600" b="1" dirty="0">
                <a:solidFill>
                  <a:schemeClr val="tx2"/>
                </a:solidFill>
              </a:rPr>
              <a:t>Vaporisation</a:t>
            </a:r>
          </a:p>
        </p:txBody>
      </p:sp>
      <p:sp>
        <p:nvSpPr>
          <p:cNvPr id="48" name="TextBox 47">
            <a:extLst>
              <a:ext uri="{FF2B5EF4-FFF2-40B4-BE49-F238E27FC236}">
                <a16:creationId xmlns:a16="http://schemas.microsoft.com/office/drawing/2014/main" id="{207970C0-AFC2-4528-B7BC-E0B5D943C831}"/>
              </a:ext>
            </a:extLst>
          </p:cNvPr>
          <p:cNvSpPr txBox="1"/>
          <p:nvPr/>
        </p:nvSpPr>
        <p:spPr>
          <a:xfrm>
            <a:off x="6605666" y="2125037"/>
            <a:ext cx="1752600" cy="584775"/>
          </a:xfrm>
          <a:prstGeom prst="rect">
            <a:avLst/>
          </a:prstGeom>
          <a:noFill/>
        </p:spPr>
        <p:txBody>
          <a:bodyPr wrap="square" rtlCol="0">
            <a:spAutoFit/>
          </a:bodyPr>
          <a:lstStyle/>
          <a:p>
            <a:pPr algn="ctr"/>
            <a:r>
              <a:rPr lang="en-IN" sz="1600" b="1" dirty="0">
                <a:solidFill>
                  <a:schemeClr val="tx2"/>
                </a:solidFill>
              </a:rPr>
              <a:t>Step 3</a:t>
            </a:r>
          </a:p>
          <a:p>
            <a:pPr algn="ctr"/>
            <a:r>
              <a:rPr lang="en-IN" sz="1600" b="1" dirty="0">
                <a:solidFill>
                  <a:schemeClr val="tx2"/>
                </a:solidFill>
              </a:rPr>
              <a:t>Dwell</a:t>
            </a:r>
          </a:p>
        </p:txBody>
      </p:sp>
      <p:sp>
        <p:nvSpPr>
          <p:cNvPr id="50" name="TextBox 49">
            <a:extLst>
              <a:ext uri="{FF2B5EF4-FFF2-40B4-BE49-F238E27FC236}">
                <a16:creationId xmlns:a16="http://schemas.microsoft.com/office/drawing/2014/main" id="{43E5C2B7-5927-4E28-84CA-8ECE3FCFB9D3}"/>
              </a:ext>
            </a:extLst>
          </p:cNvPr>
          <p:cNvSpPr txBox="1"/>
          <p:nvPr/>
        </p:nvSpPr>
        <p:spPr>
          <a:xfrm>
            <a:off x="6122803" y="4424955"/>
            <a:ext cx="1752600" cy="584775"/>
          </a:xfrm>
          <a:prstGeom prst="rect">
            <a:avLst/>
          </a:prstGeom>
          <a:noFill/>
        </p:spPr>
        <p:txBody>
          <a:bodyPr wrap="square" rtlCol="0">
            <a:spAutoFit/>
          </a:bodyPr>
          <a:lstStyle/>
          <a:p>
            <a:pPr algn="ctr"/>
            <a:r>
              <a:rPr lang="en-IN" sz="1600" b="1" dirty="0">
                <a:solidFill>
                  <a:schemeClr val="tx2"/>
                </a:solidFill>
              </a:rPr>
              <a:t>Step 4</a:t>
            </a:r>
          </a:p>
          <a:p>
            <a:pPr algn="ctr"/>
            <a:r>
              <a:rPr lang="en-IN" sz="1600" b="1" dirty="0">
                <a:solidFill>
                  <a:schemeClr val="tx2"/>
                </a:solidFill>
              </a:rPr>
              <a:t>Aeration</a:t>
            </a:r>
          </a:p>
        </p:txBody>
      </p:sp>
      <p:pic>
        <p:nvPicPr>
          <p:cNvPr id="52" name="Picture 51" descr="A picture containing light, plate&#10;&#10;Description automatically generated">
            <a:extLst>
              <a:ext uri="{FF2B5EF4-FFF2-40B4-BE49-F238E27FC236}">
                <a16:creationId xmlns:a16="http://schemas.microsoft.com/office/drawing/2014/main" id="{2FCEDAB9-FE2C-4DD2-A626-A7772F081AB0}"/>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21103" y="3550910"/>
            <a:ext cx="718617" cy="718617"/>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9DD32944-E99D-4A45-B363-7A0928A5AB4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0228" y="999118"/>
            <a:ext cx="1123145" cy="1123145"/>
          </a:xfrm>
          <a:prstGeom prst="rect">
            <a:avLst/>
          </a:prstGeom>
        </p:spPr>
      </p:pic>
      <p:pic>
        <p:nvPicPr>
          <p:cNvPr id="56" name="Picture 55" descr="A close up of a clock&#10;&#10;Description automatically generated">
            <a:extLst>
              <a:ext uri="{FF2B5EF4-FFF2-40B4-BE49-F238E27FC236}">
                <a16:creationId xmlns:a16="http://schemas.microsoft.com/office/drawing/2014/main" id="{86C8D1AD-71E4-4B02-808C-7FD50F9178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453" t="19557" r="20168" b="21413"/>
          <a:stretch/>
        </p:blipFill>
        <p:spPr>
          <a:xfrm>
            <a:off x="6830371" y="1080141"/>
            <a:ext cx="907322" cy="980483"/>
          </a:xfrm>
          <a:prstGeom prst="rect">
            <a:avLst/>
          </a:prstGeom>
        </p:spPr>
      </p:pic>
      <p:pic>
        <p:nvPicPr>
          <p:cNvPr id="58" name="Picture 57" descr="A close up of a logo&#10;&#10;Description automatically generated">
            <a:extLst>
              <a:ext uri="{FF2B5EF4-FFF2-40B4-BE49-F238E27FC236}">
                <a16:creationId xmlns:a16="http://schemas.microsoft.com/office/drawing/2014/main" id="{74F5D1EF-192F-4711-BCEA-C1726B620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726" y="3586201"/>
            <a:ext cx="838753" cy="838753"/>
          </a:xfrm>
          <a:prstGeom prst="rect">
            <a:avLst/>
          </a:prstGeom>
        </p:spPr>
      </p:pic>
      <p:pic>
        <p:nvPicPr>
          <p:cNvPr id="60" name="Picture 59">
            <a:extLst>
              <a:ext uri="{FF2B5EF4-FFF2-40B4-BE49-F238E27FC236}">
                <a16:creationId xmlns:a16="http://schemas.microsoft.com/office/drawing/2014/main" id="{F030A46C-E2B9-427C-9D21-71DA9B8F35F6}"/>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79870" y="2044250"/>
            <a:ext cx="2087327" cy="3130343"/>
          </a:xfrm>
          <a:prstGeom prst="rect">
            <a:avLst/>
          </a:prstGeom>
        </p:spPr>
      </p:pic>
      <p:pic>
        <p:nvPicPr>
          <p:cNvPr id="78" name="Picture 77">
            <a:extLst>
              <a:ext uri="{FF2B5EF4-FFF2-40B4-BE49-F238E27FC236}">
                <a16:creationId xmlns:a16="http://schemas.microsoft.com/office/drawing/2014/main" id="{32763031-A7BD-4EA2-871D-BDBF6DEEF5E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68895" y="2568614"/>
            <a:ext cx="411516" cy="876376"/>
          </a:xfrm>
          <a:prstGeom prst="rect">
            <a:avLst/>
          </a:prstGeom>
        </p:spPr>
      </p:pic>
      <p:pic>
        <p:nvPicPr>
          <p:cNvPr id="79" name="Picture 78">
            <a:extLst>
              <a:ext uri="{FF2B5EF4-FFF2-40B4-BE49-F238E27FC236}">
                <a16:creationId xmlns:a16="http://schemas.microsoft.com/office/drawing/2014/main" id="{E96C50D2-2D44-44AB-B18D-2CB7F7CC75ED}"/>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flipV="1">
            <a:off x="7461399" y="2833576"/>
            <a:ext cx="411516" cy="876376"/>
          </a:xfrm>
          <a:prstGeom prst="rect">
            <a:avLst/>
          </a:prstGeom>
        </p:spPr>
      </p:pic>
      <p:grpSp>
        <p:nvGrpSpPr>
          <p:cNvPr id="98" name="Group 97">
            <a:extLst>
              <a:ext uri="{FF2B5EF4-FFF2-40B4-BE49-F238E27FC236}">
                <a16:creationId xmlns:a16="http://schemas.microsoft.com/office/drawing/2014/main" id="{0CF54A91-E550-45E4-9C44-377E47D1FC01}"/>
              </a:ext>
            </a:extLst>
          </p:cNvPr>
          <p:cNvGrpSpPr/>
          <p:nvPr/>
        </p:nvGrpSpPr>
        <p:grpSpPr>
          <a:xfrm>
            <a:off x="2829738" y="1129792"/>
            <a:ext cx="3456000" cy="1008000"/>
            <a:chOff x="3104751" y="1440107"/>
            <a:chExt cx="3456000" cy="1008000"/>
          </a:xfrm>
        </p:grpSpPr>
        <p:sp>
          <p:nvSpPr>
            <p:cNvPr id="92" name="Block Arc 91">
              <a:extLst>
                <a:ext uri="{FF2B5EF4-FFF2-40B4-BE49-F238E27FC236}">
                  <a16:creationId xmlns:a16="http://schemas.microsoft.com/office/drawing/2014/main" id="{69677B46-A0C1-46F9-A1D5-E774CE9D3B20}"/>
                </a:ext>
              </a:extLst>
            </p:cNvPr>
            <p:cNvSpPr/>
            <p:nvPr/>
          </p:nvSpPr>
          <p:spPr>
            <a:xfrm>
              <a:off x="3104751" y="1440107"/>
              <a:ext cx="3456000" cy="1008000"/>
            </a:xfrm>
            <a:prstGeom prst="blockArc">
              <a:avLst>
                <a:gd name="adj1" fmla="val 11361867"/>
                <a:gd name="adj2" fmla="val 20859165"/>
                <a:gd name="adj3" fmla="val 2706"/>
              </a:avLst>
            </a:prstGeom>
            <a:solidFill>
              <a:srgbClr val="5F5F5F"/>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5" name="Isosceles Triangle 94">
              <a:extLst>
                <a:ext uri="{FF2B5EF4-FFF2-40B4-BE49-F238E27FC236}">
                  <a16:creationId xmlns:a16="http://schemas.microsoft.com/office/drawing/2014/main" id="{01370034-3EF1-4548-ADFE-2575D0A845E2}"/>
                </a:ext>
              </a:extLst>
            </p:cNvPr>
            <p:cNvSpPr/>
            <p:nvPr/>
          </p:nvSpPr>
          <p:spPr>
            <a:xfrm rot="6571239">
              <a:off x="6155764" y="1498829"/>
              <a:ext cx="233818" cy="363645"/>
            </a:xfrm>
            <a:custGeom>
              <a:avLst/>
              <a:gdLst>
                <a:gd name="connsiteX0" fmla="*/ 0 w 1524000"/>
                <a:gd name="connsiteY0" fmla="*/ 1250021 h 1250021"/>
                <a:gd name="connsiteX1" fmla="*/ 762000 w 1524000"/>
                <a:gd name="connsiteY1" fmla="*/ 0 h 1250021"/>
                <a:gd name="connsiteX2" fmla="*/ 1524000 w 1524000"/>
                <a:gd name="connsiteY2" fmla="*/ 1250021 h 1250021"/>
                <a:gd name="connsiteX3" fmla="*/ 0 w 1524000"/>
                <a:gd name="connsiteY3"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815502 w 1524000"/>
                <a:gd name="connsiteY3" fmla="*/ 1238554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47409 w 1524000"/>
                <a:gd name="connsiteY3" fmla="*/ 58680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19 w 1524000"/>
                <a:gd name="connsiteY3" fmla="*/ 75217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20 w 1524000"/>
                <a:gd name="connsiteY3" fmla="*/ 87863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28306 w 1524000"/>
                <a:gd name="connsiteY3" fmla="*/ 971481 h 1250021"/>
                <a:gd name="connsiteX4" fmla="*/ 0 w 1524000"/>
                <a:gd name="connsiteY4" fmla="*/ 1250021 h 125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250021">
                  <a:moveTo>
                    <a:pt x="0" y="1250021"/>
                  </a:moveTo>
                  <a:lnTo>
                    <a:pt x="762000" y="0"/>
                  </a:lnTo>
                  <a:lnTo>
                    <a:pt x="1524000" y="1250021"/>
                  </a:lnTo>
                  <a:lnTo>
                    <a:pt x="728306" y="971481"/>
                  </a:lnTo>
                  <a:lnTo>
                    <a:pt x="0" y="1250021"/>
                  </a:lnTo>
                  <a:close/>
                </a:path>
              </a:pathLst>
            </a:custGeom>
            <a:solidFill>
              <a:srgbClr val="5F5F5F"/>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Rectangle 2">
            <a:extLst>
              <a:ext uri="{FF2B5EF4-FFF2-40B4-BE49-F238E27FC236}">
                <a16:creationId xmlns:a16="http://schemas.microsoft.com/office/drawing/2014/main" id="{0D686973-E340-4DF0-8625-4C14B33BBE62}"/>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73ECD3-BE0E-439C-A1E4-26B8E576612F}"/>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F8FFF19-3148-4FFB-B597-3884D4E88E7E}"/>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D0674F70-FECE-44E3-9A67-73C838553C18}"/>
              </a:ext>
            </a:extLst>
          </p:cNvPr>
          <p:cNvSpPr/>
          <p:nvPr/>
        </p:nvSpPr>
        <p:spPr>
          <a:xfrm>
            <a:off x="102432" y="1028664"/>
            <a:ext cx="8939136" cy="453570"/>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A0BD18-2527-40F2-A1F1-5C9FB7D8E9F2}"/>
              </a:ext>
            </a:extLst>
          </p:cNvPr>
          <p:cNvSpPr txBox="1"/>
          <p:nvPr/>
        </p:nvSpPr>
        <p:spPr>
          <a:xfrm>
            <a:off x="958182" y="973827"/>
            <a:ext cx="7744697" cy="523220"/>
          </a:xfrm>
          <a:prstGeom prst="rect">
            <a:avLst/>
          </a:prstGeom>
          <a:noFill/>
        </p:spPr>
        <p:txBody>
          <a:bodyPr wrap="square">
            <a:spAutoFit/>
          </a:bodyPr>
          <a:lstStyle/>
          <a:p>
            <a:r>
              <a:rPr lang="en-US" sz="1400" dirty="0"/>
              <a:t>The </a:t>
            </a:r>
            <a:r>
              <a:rPr lang="en-US" sz="1400" dirty="0" err="1"/>
              <a:t>Bioquell</a:t>
            </a:r>
            <a:r>
              <a:rPr lang="en-US" sz="1400" dirty="0"/>
              <a:t> decontamination system emits the vapor into the enclosed area and fills the space pushing the </a:t>
            </a:r>
            <a:r>
              <a:rPr lang="en-US" sz="1400" dirty="0" err="1"/>
              <a:t>vapour</a:t>
            </a:r>
            <a:r>
              <a:rPr lang="en-US" sz="1400" dirty="0"/>
              <a:t> against every exposed surface</a:t>
            </a:r>
          </a:p>
        </p:txBody>
      </p:sp>
      <p:sp>
        <p:nvSpPr>
          <p:cNvPr id="34" name="TextBox 33">
            <a:extLst>
              <a:ext uri="{FF2B5EF4-FFF2-40B4-BE49-F238E27FC236}">
                <a16:creationId xmlns:a16="http://schemas.microsoft.com/office/drawing/2014/main" id="{5983FB5C-80D8-4F2F-9FD6-05AF70BE5967}"/>
              </a:ext>
            </a:extLst>
          </p:cNvPr>
          <p:cNvSpPr txBox="1"/>
          <p:nvPr/>
        </p:nvSpPr>
        <p:spPr>
          <a:xfrm>
            <a:off x="128762" y="521276"/>
            <a:ext cx="8266826" cy="523220"/>
          </a:xfrm>
          <a:prstGeom prst="rect">
            <a:avLst/>
          </a:prstGeom>
          <a:noFill/>
        </p:spPr>
        <p:txBody>
          <a:bodyPr wrap="square">
            <a:spAutoFit/>
          </a:bodyPr>
          <a:lstStyle/>
          <a:p>
            <a:r>
              <a:rPr lang="en-US" sz="1400" b="1" dirty="0">
                <a:solidFill>
                  <a:schemeClr val="tx2"/>
                </a:solidFill>
              </a:rPr>
              <a:t>Step 2: </a:t>
            </a:r>
            <a:r>
              <a:rPr lang="en-US" sz="1400" b="1" dirty="0" err="1">
                <a:solidFill>
                  <a:schemeClr val="tx2"/>
                </a:solidFill>
              </a:rPr>
              <a:t>Vaporisation</a:t>
            </a:r>
            <a:endParaRPr lang="en-US" sz="1400" b="1" dirty="0">
              <a:solidFill>
                <a:schemeClr val="tx2"/>
              </a:solidFill>
            </a:endParaRPr>
          </a:p>
          <a:p>
            <a:endParaRPr lang="en-US" sz="1400" b="1" dirty="0">
              <a:solidFill>
                <a:schemeClr val="tx2"/>
              </a:solidFill>
            </a:endParaRPr>
          </a:p>
        </p:txBody>
      </p:sp>
      <p:sp>
        <p:nvSpPr>
          <p:cNvPr id="40" name="Oval 39">
            <a:extLst>
              <a:ext uri="{FF2B5EF4-FFF2-40B4-BE49-F238E27FC236}">
                <a16:creationId xmlns:a16="http://schemas.microsoft.com/office/drawing/2014/main" id="{E8390996-8E14-49B4-937A-8CCBF0BAD6DF}"/>
              </a:ext>
            </a:extLst>
          </p:cNvPr>
          <p:cNvSpPr/>
          <p:nvPr/>
        </p:nvSpPr>
        <p:spPr>
          <a:xfrm>
            <a:off x="211124" y="875437"/>
            <a:ext cx="720000" cy="720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9" name="Picture 8">
            <a:extLst>
              <a:ext uri="{FF2B5EF4-FFF2-40B4-BE49-F238E27FC236}">
                <a16:creationId xmlns:a16="http://schemas.microsoft.com/office/drawing/2014/main" id="{11BFB8C4-46CC-4150-B94C-311239F533EA}"/>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1792800" y="1560037"/>
            <a:ext cx="5558400" cy="3312000"/>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081BAAF2-F3A2-4140-A49A-60D73E6C404C}"/>
              </a:ext>
            </a:extLst>
          </p:cNvPr>
          <p:cNvPicPr>
            <a:picLocks noChangeAspect="1"/>
          </p:cNvPicPr>
          <p:nvPr/>
        </p:nvPicPr>
        <p:blipFill>
          <a:blip r:embed="rId5">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73802" y="834217"/>
            <a:ext cx="776798" cy="776798"/>
          </a:xfrm>
          <a:prstGeom prst="rect">
            <a:avLst/>
          </a:prstGeom>
        </p:spPr>
      </p:pic>
    </p:spTree>
    <p:extLst>
      <p:ext uri="{BB962C8B-B14F-4D97-AF65-F5344CB8AC3E}">
        <p14:creationId xmlns:p14="http://schemas.microsoft.com/office/powerpoint/2010/main" val="3185094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Hydrogen Peroxide Vapor Process</a:t>
            </a:r>
            <a:endParaRPr lang="en-IN" dirty="0">
              <a:solidFill>
                <a:srgbClr val="007AC9"/>
              </a:solidFill>
            </a:endParaRPr>
          </a:p>
        </p:txBody>
      </p:sp>
      <p:sp>
        <p:nvSpPr>
          <p:cNvPr id="28" name="TextBox 27">
            <a:extLst>
              <a:ext uri="{FF2B5EF4-FFF2-40B4-BE49-F238E27FC236}">
                <a16:creationId xmlns:a16="http://schemas.microsoft.com/office/drawing/2014/main" id="{FE8A96EA-0942-431D-8DDF-1BF2CF92A5A7}"/>
              </a:ext>
            </a:extLst>
          </p:cNvPr>
          <p:cNvSpPr txBox="1"/>
          <p:nvPr/>
        </p:nvSpPr>
        <p:spPr>
          <a:xfrm>
            <a:off x="75374" y="708884"/>
            <a:ext cx="2434435" cy="261610"/>
          </a:xfrm>
          <a:prstGeom prst="rect">
            <a:avLst/>
          </a:prstGeom>
          <a:noFill/>
        </p:spPr>
        <p:txBody>
          <a:bodyPr wrap="square" rtlCol="0">
            <a:spAutoFit/>
          </a:bodyPr>
          <a:lstStyle/>
          <a:p>
            <a:r>
              <a:rPr lang="en-US" sz="1100" i="1" dirty="0"/>
              <a:t>Click each step to learn about it.</a:t>
            </a:r>
          </a:p>
        </p:txBody>
      </p:sp>
      <p:pic>
        <p:nvPicPr>
          <p:cNvPr id="7" name="Picture 6">
            <a:extLst>
              <a:ext uri="{FF2B5EF4-FFF2-40B4-BE49-F238E27FC236}">
                <a16:creationId xmlns:a16="http://schemas.microsoft.com/office/drawing/2014/main" id="{CA81E8A4-2720-4802-A448-00A225A15686}"/>
              </a:ext>
            </a:extLst>
          </p:cNvPr>
          <p:cNvPicPr>
            <a:picLocks noChangeAspect="1"/>
          </p:cNvPicPr>
          <p:nvPr/>
        </p:nvPicPr>
        <p:blipFill rotWithShape="1">
          <a:blip r:embed="rId3">
            <a:alphaModFix amt="20000"/>
          </a:blip>
          <a:srcRect t="19140" b="976"/>
          <a:stretch/>
        </p:blipFill>
        <p:spPr>
          <a:xfrm>
            <a:off x="0" y="970493"/>
            <a:ext cx="9154160" cy="4130144"/>
          </a:xfrm>
          <a:prstGeom prst="rect">
            <a:avLst/>
          </a:prstGeom>
        </p:spPr>
      </p:pic>
      <p:sp>
        <p:nvSpPr>
          <p:cNvPr id="42" name="Rectangle 41">
            <a:extLst>
              <a:ext uri="{FF2B5EF4-FFF2-40B4-BE49-F238E27FC236}">
                <a16:creationId xmlns:a16="http://schemas.microsoft.com/office/drawing/2014/main" id="{9BEDBF7E-8A9D-4B5E-B13A-5F4BD93BA9FB}"/>
              </a:ext>
            </a:extLst>
          </p:cNvPr>
          <p:cNvSpPr/>
          <p:nvPr/>
        </p:nvSpPr>
        <p:spPr>
          <a:xfrm>
            <a:off x="0" y="1059883"/>
            <a:ext cx="9154160" cy="405394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33897FA-BD97-4AF4-B811-BF03F349C5BA}"/>
              </a:ext>
            </a:extLst>
          </p:cNvPr>
          <p:cNvSpPr txBox="1"/>
          <p:nvPr/>
        </p:nvSpPr>
        <p:spPr>
          <a:xfrm>
            <a:off x="795895" y="4411038"/>
            <a:ext cx="1752600" cy="584775"/>
          </a:xfrm>
          <a:prstGeom prst="rect">
            <a:avLst/>
          </a:prstGeom>
          <a:noFill/>
        </p:spPr>
        <p:txBody>
          <a:bodyPr wrap="square" rtlCol="0">
            <a:spAutoFit/>
          </a:bodyPr>
          <a:lstStyle/>
          <a:p>
            <a:pPr algn="ctr"/>
            <a:r>
              <a:rPr lang="en-IN" sz="1600" b="1" dirty="0">
                <a:solidFill>
                  <a:schemeClr val="tx2"/>
                </a:solidFill>
              </a:rPr>
              <a:t>Step 1</a:t>
            </a:r>
          </a:p>
          <a:p>
            <a:pPr algn="ctr"/>
            <a:r>
              <a:rPr lang="en-IN" sz="1600" b="1" dirty="0">
                <a:solidFill>
                  <a:schemeClr val="tx2"/>
                </a:solidFill>
              </a:rPr>
              <a:t>Preparation</a:t>
            </a:r>
          </a:p>
        </p:txBody>
      </p:sp>
      <p:sp>
        <p:nvSpPr>
          <p:cNvPr id="46" name="TextBox 45">
            <a:extLst>
              <a:ext uri="{FF2B5EF4-FFF2-40B4-BE49-F238E27FC236}">
                <a16:creationId xmlns:a16="http://schemas.microsoft.com/office/drawing/2014/main" id="{60DABA98-F87E-4B95-B5D2-8B3FAAE6B29F}"/>
              </a:ext>
            </a:extLst>
          </p:cNvPr>
          <p:cNvSpPr txBox="1"/>
          <p:nvPr/>
        </p:nvSpPr>
        <p:spPr>
          <a:xfrm>
            <a:off x="1313766" y="2053051"/>
            <a:ext cx="1752600" cy="584775"/>
          </a:xfrm>
          <a:prstGeom prst="rect">
            <a:avLst/>
          </a:prstGeom>
          <a:noFill/>
        </p:spPr>
        <p:txBody>
          <a:bodyPr wrap="square" rtlCol="0">
            <a:spAutoFit/>
          </a:bodyPr>
          <a:lstStyle/>
          <a:p>
            <a:pPr algn="ctr"/>
            <a:r>
              <a:rPr lang="en-IN" sz="1600" b="1" dirty="0">
                <a:solidFill>
                  <a:schemeClr val="tx2"/>
                </a:solidFill>
              </a:rPr>
              <a:t>Step 2</a:t>
            </a:r>
          </a:p>
          <a:p>
            <a:pPr algn="ctr"/>
            <a:r>
              <a:rPr lang="en-IN" sz="1600" b="1" dirty="0">
                <a:solidFill>
                  <a:schemeClr val="tx2"/>
                </a:solidFill>
              </a:rPr>
              <a:t>Vaporisation</a:t>
            </a:r>
          </a:p>
        </p:txBody>
      </p:sp>
      <p:sp>
        <p:nvSpPr>
          <p:cNvPr id="48" name="TextBox 47">
            <a:extLst>
              <a:ext uri="{FF2B5EF4-FFF2-40B4-BE49-F238E27FC236}">
                <a16:creationId xmlns:a16="http://schemas.microsoft.com/office/drawing/2014/main" id="{207970C0-AFC2-4528-B7BC-E0B5D943C831}"/>
              </a:ext>
            </a:extLst>
          </p:cNvPr>
          <p:cNvSpPr txBox="1"/>
          <p:nvPr/>
        </p:nvSpPr>
        <p:spPr>
          <a:xfrm>
            <a:off x="6605666" y="2125037"/>
            <a:ext cx="1752600" cy="584775"/>
          </a:xfrm>
          <a:prstGeom prst="rect">
            <a:avLst/>
          </a:prstGeom>
          <a:noFill/>
        </p:spPr>
        <p:txBody>
          <a:bodyPr wrap="square" rtlCol="0">
            <a:spAutoFit/>
          </a:bodyPr>
          <a:lstStyle/>
          <a:p>
            <a:pPr algn="ctr"/>
            <a:r>
              <a:rPr lang="en-IN" sz="1600" b="1" dirty="0">
                <a:solidFill>
                  <a:schemeClr val="tx2"/>
                </a:solidFill>
              </a:rPr>
              <a:t>Step 3</a:t>
            </a:r>
          </a:p>
          <a:p>
            <a:pPr algn="ctr"/>
            <a:r>
              <a:rPr lang="en-IN" sz="1600" b="1" dirty="0">
                <a:solidFill>
                  <a:schemeClr val="tx2"/>
                </a:solidFill>
              </a:rPr>
              <a:t>Dwell</a:t>
            </a:r>
          </a:p>
        </p:txBody>
      </p:sp>
      <p:sp>
        <p:nvSpPr>
          <p:cNvPr id="50" name="TextBox 49">
            <a:extLst>
              <a:ext uri="{FF2B5EF4-FFF2-40B4-BE49-F238E27FC236}">
                <a16:creationId xmlns:a16="http://schemas.microsoft.com/office/drawing/2014/main" id="{43E5C2B7-5927-4E28-84CA-8ECE3FCFB9D3}"/>
              </a:ext>
            </a:extLst>
          </p:cNvPr>
          <p:cNvSpPr txBox="1"/>
          <p:nvPr/>
        </p:nvSpPr>
        <p:spPr>
          <a:xfrm>
            <a:off x="6122803" y="4424955"/>
            <a:ext cx="1752600" cy="584775"/>
          </a:xfrm>
          <a:prstGeom prst="rect">
            <a:avLst/>
          </a:prstGeom>
          <a:noFill/>
        </p:spPr>
        <p:txBody>
          <a:bodyPr wrap="square" rtlCol="0">
            <a:spAutoFit/>
          </a:bodyPr>
          <a:lstStyle/>
          <a:p>
            <a:pPr algn="ctr"/>
            <a:r>
              <a:rPr lang="en-IN" sz="1600" b="1" dirty="0">
                <a:solidFill>
                  <a:schemeClr val="tx2"/>
                </a:solidFill>
              </a:rPr>
              <a:t>Step 4</a:t>
            </a:r>
          </a:p>
          <a:p>
            <a:pPr algn="ctr"/>
            <a:r>
              <a:rPr lang="en-IN" sz="1600" b="1" dirty="0">
                <a:solidFill>
                  <a:schemeClr val="tx2"/>
                </a:solidFill>
              </a:rPr>
              <a:t>Aeration</a:t>
            </a:r>
          </a:p>
        </p:txBody>
      </p:sp>
      <p:pic>
        <p:nvPicPr>
          <p:cNvPr id="52" name="Picture 51" descr="A picture containing light, plate&#10;&#10;Description automatically generated">
            <a:extLst>
              <a:ext uri="{FF2B5EF4-FFF2-40B4-BE49-F238E27FC236}">
                <a16:creationId xmlns:a16="http://schemas.microsoft.com/office/drawing/2014/main" id="{2FCEDAB9-FE2C-4DD2-A626-A7772F081AB0}"/>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21103" y="3550910"/>
            <a:ext cx="718617" cy="718617"/>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9DD32944-E99D-4A45-B363-7A0928A5AB4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0228" y="999118"/>
            <a:ext cx="1123145" cy="1123145"/>
          </a:xfrm>
          <a:prstGeom prst="rect">
            <a:avLst/>
          </a:prstGeom>
        </p:spPr>
      </p:pic>
      <p:pic>
        <p:nvPicPr>
          <p:cNvPr id="56" name="Picture 55" descr="A close up of a clock&#10;&#10;Description automatically generated">
            <a:extLst>
              <a:ext uri="{FF2B5EF4-FFF2-40B4-BE49-F238E27FC236}">
                <a16:creationId xmlns:a16="http://schemas.microsoft.com/office/drawing/2014/main" id="{86C8D1AD-71E4-4B02-808C-7FD50F9178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453" t="19557" r="20168" b="21413"/>
          <a:stretch/>
        </p:blipFill>
        <p:spPr>
          <a:xfrm>
            <a:off x="6830371" y="1080141"/>
            <a:ext cx="907322" cy="980483"/>
          </a:xfrm>
          <a:prstGeom prst="rect">
            <a:avLst/>
          </a:prstGeom>
        </p:spPr>
      </p:pic>
      <p:pic>
        <p:nvPicPr>
          <p:cNvPr id="58" name="Picture 57" descr="A close up of a logo&#10;&#10;Description automatically generated">
            <a:extLst>
              <a:ext uri="{FF2B5EF4-FFF2-40B4-BE49-F238E27FC236}">
                <a16:creationId xmlns:a16="http://schemas.microsoft.com/office/drawing/2014/main" id="{74F5D1EF-192F-4711-BCEA-C1726B620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726" y="3586201"/>
            <a:ext cx="838753" cy="838753"/>
          </a:xfrm>
          <a:prstGeom prst="rect">
            <a:avLst/>
          </a:prstGeom>
        </p:spPr>
      </p:pic>
      <p:pic>
        <p:nvPicPr>
          <p:cNvPr id="60" name="Picture 59">
            <a:extLst>
              <a:ext uri="{FF2B5EF4-FFF2-40B4-BE49-F238E27FC236}">
                <a16:creationId xmlns:a16="http://schemas.microsoft.com/office/drawing/2014/main" id="{F030A46C-E2B9-427C-9D21-71DA9B8F35F6}"/>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79870" y="2044250"/>
            <a:ext cx="2087327" cy="3130343"/>
          </a:xfrm>
          <a:prstGeom prst="rect">
            <a:avLst/>
          </a:prstGeom>
        </p:spPr>
      </p:pic>
      <p:pic>
        <p:nvPicPr>
          <p:cNvPr id="78" name="Picture 77">
            <a:extLst>
              <a:ext uri="{FF2B5EF4-FFF2-40B4-BE49-F238E27FC236}">
                <a16:creationId xmlns:a16="http://schemas.microsoft.com/office/drawing/2014/main" id="{32763031-A7BD-4EA2-871D-BDBF6DEEF5E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68895" y="2568614"/>
            <a:ext cx="411516" cy="876376"/>
          </a:xfrm>
          <a:prstGeom prst="rect">
            <a:avLst/>
          </a:prstGeom>
        </p:spPr>
      </p:pic>
      <p:pic>
        <p:nvPicPr>
          <p:cNvPr id="79" name="Picture 78">
            <a:extLst>
              <a:ext uri="{FF2B5EF4-FFF2-40B4-BE49-F238E27FC236}">
                <a16:creationId xmlns:a16="http://schemas.microsoft.com/office/drawing/2014/main" id="{E96C50D2-2D44-44AB-B18D-2CB7F7CC75ED}"/>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flipV="1">
            <a:off x="7461399" y="2833576"/>
            <a:ext cx="411516" cy="876376"/>
          </a:xfrm>
          <a:prstGeom prst="rect">
            <a:avLst/>
          </a:prstGeom>
        </p:spPr>
      </p:pic>
      <p:grpSp>
        <p:nvGrpSpPr>
          <p:cNvPr id="98" name="Group 97">
            <a:extLst>
              <a:ext uri="{FF2B5EF4-FFF2-40B4-BE49-F238E27FC236}">
                <a16:creationId xmlns:a16="http://schemas.microsoft.com/office/drawing/2014/main" id="{0CF54A91-E550-45E4-9C44-377E47D1FC01}"/>
              </a:ext>
            </a:extLst>
          </p:cNvPr>
          <p:cNvGrpSpPr/>
          <p:nvPr/>
        </p:nvGrpSpPr>
        <p:grpSpPr>
          <a:xfrm>
            <a:off x="2829738" y="1129792"/>
            <a:ext cx="3456000" cy="1008000"/>
            <a:chOff x="3104751" y="1440107"/>
            <a:chExt cx="3456000" cy="1008000"/>
          </a:xfrm>
        </p:grpSpPr>
        <p:sp>
          <p:nvSpPr>
            <p:cNvPr id="92" name="Block Arc 91">
              <a:extLst>
                <a:ext uri="{FF2B5EF4-FFF2-40B4-BE49-F238E27FC236}">
                  <a16:creationId xmlns:a16="http://schemas.microsoft.com/office/drawing/2014/main" id="{69677B46-A0C1-46F9-A1D5-E774CE9D3B20}"/>
                </a:ext>
              </a:extLst>
            </p:cNvPr>
            <p:cNvSpPr/>
            <p:nvPr/>
          </p:nvSpPr>
          <p:spPr>
            <a:xfrm>
              <a:off x="3104751" y="1440107"/>
              <a:ext cx="3456000" cy="1008000"/>
            </a:xfrm>
            <a:prstGeom prst="blockArc">
              <a:avLst>
                <a:gd name="adj1" fmla="val 11361867"/>
                <a:gd name="adj2" fmla="val 20859165"/>
                <a:gd name="adj3" fmla="val 2706"/>
              </a:avLst>
            </a:prstGeom>
            <a:solidFill>
              <a:srgbClr val="5F5F5F"/>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5" name="Isosceles Triangle 94">
              <a:extLst>
                <a:ext uri="{FF2B5EF4-FFF2-40B4-BE49-F238E27FC236}">
                  <a16:creationId xmlns:a16="http://schemas.microsoft.com/office/drawing/2014/main" id="{01370034-3EF1-4548-ADFE-2575D0A845E2}"/>
                </a:ext>
              </a:extLst>
            </p:cNvPr>
            <p:cNvSpPr/>
            <p:nvPr/>
          </p:nvSpPr>
          <p:spPr>
            <a:xfrm rot="6571239">
              <a:off x="6155764" y="1498829"/>
              <a:ext cx="233818" cy="363645"/>
            </a:xfrm>
            <a:custGeom>
              <a:avLst/>
              <a:gdLst>
                <a:gd name="connsiteX0" fmla="*/ 0 w 1524000"/>
                <a:gd name="connsiteY0" fmla="*/ 1250021 h 1250021"/>
                <a:gd name="connsiteX1" fmla="*/ 762000 w 1524000"/>
                <a:gd name="connsiteY1" fmla="*/ 0 h 1250021"/>
                <a:gd name="connsiteX2" fmla="*/ 1524000 w 1524000"/>
                <a:gd name="connsiteY2" fmla="*/ 1250021 h 1250021"/>
                <a:gd name="connsiteX3" fmla="*/ 0 w 1524000"/>
                <a:gd name="connsiteY3"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815502 w 1524000"/>
                <a:gd name="connsiteY3" fmla="*/ 1238554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47409 w 1524000"/>
                <a:gd name="connsiteY3" fmla="*/ 58680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19 w 1524000"/>
                <a:gd name="connsiteY3" fmla="*/ 75217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20 w 1524000"/>
                <a:gd name="connsiteY3" fmla="*/ 87863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28306 w 1524000"/>
                <a:gd name="connsiteY3" fmla="*/ 971481 h 1250021"/>
                <a:gd name="connsiteX4" fmla="*/ 0 w 1524000"/>
                <a:gd name="connsiteY4" fmla="*/ 1250021 h 125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250021">
                  <a:moveTo>
                    <a:pt x="0" y="1250021"/>
                  </a:moveTo>
                  <a:lnTo>
                    <a:pt x="762000" y="0"/>
                  </a:lnTo>
                  <a:lnTo>
                    <a:pt x="1524000" y="1250021"/>
                  </a:lnTo>
                  <a:lnTo>
                    <a:pt x="728306" y="971481"/>
                  </a:lnTo>
                  <a:lnTo>
                    <a:pt x="0" y="1250021"/>
                  </a:lnTo>
                  <a:close/>
                </a:path>
              </a:pathLst>
            </a:custGeom>
            <a:solidFill>
              <a:srgbClr val="5F5F5F"/>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Rectangle 2">
            <a:extLst>
              <a:ext uri="{FF2B5EF4-FFF2-40B4-BE49-F238E27FC236}">
                <a16:creationId xmlns:a16="http://schemas.microsoft.com/office/drawing/2014/main" id="{0D686973-E340-4DF0-8625-4C14B33BBE62}"/>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73ECD3-BE0E-439C-A1E4-26B8E576612F}"/>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F8FFF19-3148-4FFB-B597-3884D4E88E7E}"/>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D0674F70-FECE-44E3-9A67-73C838553C18}"/>
              </a:ext>
            </a:extLst>
          </p:cNvPr>
          <p:cNvSpPr/>
          <p:nvPr/>
        </p:nvSpPr>
        <p:spPr>
          <a:xfrm>
            <a:off x="102432" y="1008652"/>
            <a:ext cx="8939136" cy="453570"/>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A0BD18-2527-40F2-A1F1-5C9FB7D8E9F2}"/>
              </a:ext>
            </a:extLst>
          </p:cNvPr>
          <p:cNvSpPr txBox="1"/>
          <p:nvPr/>
        </p:nvSpPr>
        <p:spPr>
          <a:xfrm>
            <a:off x="958182" y="985837"/>
            <a:ext cx="7744697" cy="523220"/>
          </a:xfrm>
          <a:prstGeom prst="rect">
            <a:avLst/>
          </a:prstGeom>
          <a:noFill/>
        </p:spPr>
        <p:txBody>
          <a:bodyPr wrap="square">
            <a:spAutoFit/>
          </a:bodyPr>
          <a:lstStyle/>
          <a:p>
            <a:r>
              <a:rPr lang="en-US" sz="1400" dirty="0"/>
              <a:t>The enclosed area is at a standstill, allowing the peroxide to dwell on every exposed surface and kill pathogens.</a:t>
            </a:r>
          </a:p>
        </p:txBody>
      </p:sp>
      <p:sp>
        <p:nvSpPr>
          <p:cNvPr id="34" name="TextBox 33">
            <a:extLst>
              <a:ext uri="{FF2B5EF4-FFF2-40B4-BE49-F238E27FC236}">
                <a16:creationId xmlns:a16="http://schemas.microsoft.com/office/drawing/2014/main" id="{5983FB5C-80D8-4F2F-9FD6-05AF70BE5967}"/>
              </a:ext>
            </a:extLst>
          </p:cNvPr>
          <p:cNvSpPr txBox="1"/>
          <p:nvPr/>
        </p:nvSpPr>
        <p:spPr>
          <a:xfrm>
            <a:off x="128762" y="521276"/>
            <a:ext cx="8266826" cy="307777"/>
          </a:xfrm>
          <a:prstGeom prst="rect">
            <a:avLst/>
          </a:prstGeom>
          <a:noFill/>
        </p:spPr>
        <p:txBody>
          <a:bodyPr wrap="square">
            <a:spAutoFit/>
          </a:bodyPr>
          <a:lstStyle/>
          <a:p>
            <a:r>
              <a:rPr lang="en-US" sz="1400" b="1" dirty="0">
                <a:solidFill>
                  <a:schemeClr val="tx2"/>
                </a:solidFill>
              </a:rPr>
              <a:t>Step 3: Dwell</a:t>
            </a:r>
          </a:p>
        </p:txBody>
      </p:sp>
      <p:sp>
        <p:nvSpPr>
          <p:cNvPr id="40" name="Oval 39">
            <a:extLst>
              <a:ext uri="{FF2B5EF4-FFF2-40B4-BE49-F238E27FC236}">
                <a16:creationId xmlns:a16="http://schemas.microsoft.com/office/drawing/2014/main" id="{E8390996-8E14-49B4-937A-8CCBF0BAD6DF}"/>
              </a:ext>
            </a:extLst>
          </p:cNvPr>
          <p:cNvSpPr/>
          <p:nvPr/>
        </p:nvSpPr>
        <p:spPr>
          <a:xfrm>
            <a:off x="221424" y="875437"/>
            <a:ext cx="720000" cy="720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3" name="Picture 12">
            <a:extLst>
              <a:ext uri="{FF2B5EF4-FFF2-40B4-BE49-F238E27FC236}">
                <a16:creationId xmlns:a16="http://schemas.microsoft.com/office/drawing/2014/main" id="{73DA49B0-92F1-434C-B872-38210D59A2D0}"/>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1792800" y="1595437"/>
            <a:ext cx="5558400" cy="3312000"/>
          </a:xfrm>
          <a:prstGeom prst="rect">
            <a:avLst/>
          </a:prstGeom>
        </p:spPr>
      </p:pic>
      <p:pic>
        <p:nvPicPr>
          <p:cNvPr id="14" name="Picture 13" descr="A close up of a clock&#10;&#10;Description automatically generated">
            <a:extLst>
              <a:ext uri="{FF2B5EF4-FFF2-40B4-BE49-F238E27FC236}">
                <a16:creationId xmlns:a16="http://schemas.microsoft.com/office/drawing/2014/main" id="{878697C9-B5A9-45E3-AE85-E4748DEDB4BC}"/>
              </a:ext>
            </a:extLst>
          </p:cNvPr>
          <p:cNvPicPr>
            <a:picLocks noChangeAspect="1"/>
          </p:cNvPicPr>
          <p:nvPr/>
        </p:nvPicPr>
        <p:blipFill rotWithShape="1">
          <a:blip r:embed="rId6">
            <a:clrChange>
              <a:clrFrom>
                <a:srgbClr val="FFFFFF"/>
              </a:clrFrom>
              <a:clrTo>
                <a:srgbClr val="FFFFFF">
                  <a:alpha val="0"/>
                </a:srgbClr>
              </a:clrTo>
            </a:clrChange>
            <a:duotone>
              <a:schemeClr val="accent3">
                <a:shade val="45000"/>
                <a:satMod val="135000"/>
              </a:schemeClr>
              <a:prstClr val="white"/>
            </a:duotone>
            <a:extLst>
              <a:ext uri="{28A0092B-C50C-407E-A947-70E740481C1C}">
                <a14:useLocalDpi xmlns:a14="http://schemas.microsoft.com/office/drawing/2010/main" val="0"/>
              </a:ext>
            </a:extLst>
          </a:blip>
          <a:srcRect l="22453" t="19557" r="20168" b="21413"/>
          <a:stretch/>
        </p:blipFill>
        <p:spPr>
          <a:xfrm>
            <a:off x="275786" y="884988"/>
            <a:ext cx="648600" cy="700899"/>
          </a:xfrm>
          <a:prstGeom prst="rect">
            <a:avLst/>
          </a:prstGeom>
        </p:spPr>
      </p:pic>
    </p:spTree>
    <p:extLst>
      <p:ext uri="{BB962C8B-B14F-4D97-AF65-F5344CB8AC3E}">
        <p14:creationId xmlns:p14="http://schemas.microsoft.com/office/powerpoint/2010/main" val="328922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Hydrogen Peroxide Vapor Process</a:t>
            </a:r>
            <a:endParaRPr lang="en-IN" dirty="0">
              <a:solidFill>
                <a:srgbClr val="007AC9"/>
              </a:solidFill>
            </a:endParaRPr>
          </a:p>
        </p:txBody>
      </p:sp>
      <p:sp>
        <p:nvSpPr>
          <p:cNvPr id="28" name="TextBox 27">
            <a:extLst>
              <a:ext uri="{FF2B5EF4-FFF2-40B4-BE49-F238E27FC236}">
                <a16:creationId xmlns:a16="http://schemas.microsoft.com/office/drawing/2014/main" id="{FE8A96EA-0942-431D-8DDF-1BF2CF92A5A7}"/>
              </a:ext>
            </a:extLst>
          </p:cNvPr>
          <p:cNvSpPr txBox="1"/>
          <p:nvPr/>
        </p:nvSpPr>
        <p:spPr>
          <a:xfrm>
            <a:off x="75374" y="708884"/>
            <a:ext cx="2434435" cy="261610"/>
          </a:xfrm>
          <a:prstGeom prst="rect">
            <a:avLst/>
          </a:prstGeom>
          <a:noFill/>
        </p:spPr>
        <p:txBody>
          <a:bodyPr wrap="square" rtlCol="0">
            <a:spAutoFit/>
          </a:bodyPr>
          <a:lstStyle/>
          <a:p>
            <a:r>
              <a:rPr lang="en-US" sz="1100" i="1" dirty="0"/>
              <a:t>Click each step to learn about it.</a:t>
            </a:r>
          </a:p>
        </p:txBody>
      </p:sp>
      <p:pic>
        <p:nvPicPr>
          <p:cNvPr id="7" name="Picture 6">
            <a:extLst>
              <a:ext uri="{FF2B5EF4-FFF2-40B4-BE49-F238E27FC236}">
                <a16:creationId xmlns:a16="http://schemas.microsoft.com/office/drawing/2014/main" id="{CA81E8A4-2720-4802-A448-00A225A15686}"/>
              </a:ext>
            </a:extLst>
          </p:cNvPr>
          <p:cNvPicPr>
            <a:picLocks noChangeAspect="1"/>
          </p:cNvPicPr>
          <p:nvPr/>
        </p:nvPicPr>
        <p:blipFill rotWithShape="1">
          <a:blip r:embed="rId3">
            <a:alphaModFix amt="20000"/>
          </a:blip>
          <a:srcRect t="19140" b="976"/>
          <a:stretch/>
        </p:blipFill>
        <p:spPr>
          <a:xfrm>
            <a:off x="0" y="970493"/>
            <a:ext cx="9154160" cy="4130144"/>
          </a:xfrm>
          <a:prstGeom prst="rect">
            <a:avLst/>
          </a:prstGeom>
        </p:spPr>
      </p:pic>
      <p:sp>
        <p:nvSpPr>
          <p:cNvPr id="42" name="Rectangle 41">
            <a:extLst>
              <a:ext uri="{FF2B5EF4-FFF2-40B4-BE49-F238E27FC236}">
                <a16:creationId xmlns:a16="http://schemas.microsoft.com/office/drawing/2014/main" id="{9BEDBF7E-8A9D-4B5E-B13A-5F4BD93BA9FB}"/>
              </a:ext>
            </a:extLst>
          </p:cNvPr>
          <p:cNvSpPr/>
          <p:nvPr/>
        </p:nvSpPr>
        <p:spPr>
          <a:xfrm>
            <a:off x="0" y="1059883"/>
            <a:ext cx="9154160" cy="4053945"/>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TextBox 43">
            <a:extLst>
              <a:ext uri="{FF2B5EF4-FFF2-40B4-BE49-F238E27FC236}">
                <a16:creationId xmlns:a16="http://schemas.microsoft.com/office/drawing/2014/main" id="{533897FA-BD97-4AF4-B811-BF03F349C5BA}"/>
              </a:ext>
            </a:extLst>
          </p:cNvPr>
          <p:cNvSpPr txBox="1"/>
          <p:nvPr/>
        </p:nvSpPr>
        <p:spPr>
          <a:xfrm>
            <a:off x="795895" y="4411038"/>
            <a:ext cx="1752600" cy="584775"/>
          </a:xfrm>
          <a:prstGeom prst="rect">
            <a:avLst/>
          </a:prstGeom>
          <a:noFill/>
        </p:spPr>
        <p:txBody>
          <a:bodyPr wrap="square" rtlCol="0">
            <a:spAutoFit/>
          </a:bodyPr>
          <a:lstStyle/>
          <a:p>
            <a:pPr algn="ctr"/>
            <a:r>
              <a:rPr lang="en-IN" sz="1600" b="1" dirty="0">
                <a:solidFill>
                  <a:schemeClr val="tx2"/>
                </a:solidFill>
              </a:rPr>
              <a:t>Step 1</a:t>
            </a:r>
          </a:p>
          <a:p>
            <a:pPr algn="ctr"/>
            <a:r>
              <a:rPr lang="en-IN" sz="1600" b="1" dirty="0">
                <a:solidFill>
                  <a:schemeClr val="tx2"/>
                </a:solidFill>
              </a:rPr>
              <a:t>Preparation</a:t>
            </a:r>
          </a:p>
        </p:txBody>
      </p:sp>
      <p:sp>
        <p:nvSpPr>
          <p:cNvPr id="46" name="TextBox 45">
            <a:extLst>
              <a:ext uri="{FF2B5EF4-FFF2-40B4-BE49-F238E27FC236}">
                <a16:creationId xmlns:a16="http://schemas.microsoft.com/office/drawing/2014/main" id="{60DABA98-F87E-4B95-B5D2-8B3FAAE6B29F}"/>
              </a:ext>
            </a:extLst>
          </p:cNvPr>
          <p:cNvSpPr txBox="1"/>
          <p:nvPr/>
        </p:nvSpPr>
        <p:spPr>
          <a:xfrm>
            <a:off x="1313766" y="2053051"/>
            <a:ext cx="1752600" cy="584775"/>
          </a:xfrm>
          <a:prstGeom prst="rect">
            <a:avLst/>
          </a:prstGeom>
          <a:noFill/>
        </p:spPr>
        <p:txBody>
          <a:bodyPr wrap="square" rtlCol="0">
            <a:spAutoFit/>
          </a:bodyPr>
          <a:lstStyle/>
          <a:p>
            <a:pPr algn="ctr"/>
            <a:r>
              <a:rPr lang="en-IN" sz="1600" b="1" dirty="0">
                <a:solidFill>
                  <a:schemeClr val="tx2"/>
                </a:solidFill>
              </a:rPr>
              <a:t>Step 2</a:t>
            </a:r>
          </a:p>
          <a:p>
            <a:pPr algn="ctr"/>
            <a:r>
              <a:rPr lang="en-IN" sz="1600" b="1" dirty="0">
                <a:solidFill>
                  <a:schemeClr val="tx2"/>
                </a:solidFill>
              </a:rPr>
              <a:t>Vaporisation</a:t>
            </a:r>
          </a:p>
        </p:txBody>
      </p:sp>
      <p:sp>
        <p:nvSpPr>
          <p:cNvPr id="48" name="TextBox 47">
            <a:extLst>
              <a:ext uri="{FF2B5EF4-FFF2-40B4-BE49-F238E27FC236}">
                <a16:creationId xmlns:a16="http://schemas.microsoft.com/office/drawing/2014/main" id="{207970C0-AFC2-4528-B7BC-E0B5D943C831}"/>
              </a:ext>
            </a:extLst>
          </p:cNvPr>
          <p:cNvSpPr txBox="1"/>
          <p:nvPr/>
        </p:nvSpPr>
        <p:spPr>
          <a:xfrm>
            <a:off x="6605666" y="2125037"/>
            <a:ext cx="1752600" cy="584775"/>
          </a:xfrm>
          <a:prstGeom prst="rect">
            <a:avLst/>
          </a:prstGeom>
          <a:noFill/>
        </p:spPr>
        <p:txBody>
          <a:bodyPr wrap="square" rtlCol="0">
            <a:spAutoFit/>
          </a:bodyPr>
          <a:lstStyle/>
          <a:p>
            <a:pPr algn="ctr"/>
            <a:r>
              <a:rPr lang="en-IN" sz="1600" b="1" dirty="0">
                <a:solidFill>
                  <a:schemeClr val="tx2"/>
                </a:solidFill>
              </a:rPr>
              <a:t>Step 3</a:t>
            </a:r>
          </a:p>
          <a:p>
            <a:pPr algn="ctr"/>
            <a:r>
              <a:rPr lang="en-IN" sz="1600" b="1" dirty="0">
                <a:solidFill>
                  <a:schemeClr val="tx2"/>
                </a:solidFill>
              </a:rPr>
              <a:t>Dwell</a:t>
            </a:r>
          </a:p>
        </p:txBody>
      </p:sp>
      <p:sp>
        <p:nvSpPr>
          <p:cNvPr id="50" name="TextBox 49">
            <a:extLst>
              <a:ext uri="{FF2B5EF4-FFF2-40B4-BE49-F238E27FC236}">
                <a16:creationId xmlns:a16="http://schemas.microsoft.com/office/drawing/2014/main" id="{43E5C2B7-5927-4E28-84CA-8ECE3FCFB9D3}"/>
              </a:ext>
            </a:extLst>
          </p:cNvPr>
          <p:cNvSpPr txBox="1"/>
          <p:nvPr/>
        </p:nvSpPr>
        <p:spPr>
          <a:xfrm>
            <a:off x="6122803" y="4424955"/>
            <a:ext cx="1752600" cy="584775"/>
          </a:xfrm>
          <a:prstGeom prst="rect">
            <a:avLst/>
          </a:prstGeom>
          <a:noFill/>
        </p:spPr>
        <p:txBody>
          <a:bodyPr wrap="square" rtlCol="0">
            <a:spAutoFit/>
          </a:bodyPr>
          <a:lstStyle/>
          <a:p>
            <a:pPr algn="ctr"/>
            <a:r>
              <a:rPr lang="en-IN" sz="1600" b="1" dirty="0">
                <a:solidFill>
                  <a:schemeClr val="tx2"/>
                </a:solidFill>
              </a:rPr>
              <a:t>Step 4</a:t>
            </a:r>
          </a:p>
          <a:p>
            <a:pPr algn="ctr"/>
            <a:r>
              <a:rPr lang="en-IN" sz="1600" b="1" dirty="0">
                <a:solidFill>
                  <a:schemeClr val="tx2"/>
                </a:solidFill>
              </a:rPr>
              <a:t>Aeration</a:t>
            </a:r>
          </a:p>
        </p:txBody>
      </p:sp>
      <p:pic>
        <p:nvPicPr>
          <p:cNvPr id="52" name="Picture 51" descr="A picture containing light, plate&#10;&#10;Description automatically generated">
            <a:extLst>
              <a:ext uri="{FF2B5EF4-FFF2-40B4-BE49-F238E27FC236}">
                <a16:creationId xmlns:a16="http://schemas.microsoft.com/office/drawing/2014/main" id="{2FCEDAB9-FE2C-4DD2-A626-A7772F081AB0}"/>
              </a:ext>
            </a:extLst>
          </p:cNvPr>
          <p:cNvPicPr>
            <a:picLocks noChangeAspect="1"/>
          </p:cNvPicPr>
          <p:nvPr/>
        </p:nvPicPr>
        <p:blipFill>
          <a:blip r:embed="rId4"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221103" y="3550910"/>
            <a:ext cx="718617" cy="718617"/>
          </a:xfrm>
          <a:prstGeom prst="rect">
            <a:avLst/>
          </a:prstGeom>
        </p:spPr>
      </p:pic>
      <p:pic>
        <p:nvPicPr>
          <p:cNvPr id="54" name="Picture 53" descr="A picture containing drawing&#10;&#10;Description automatically generated">
            <a:extLst>
              <a:ext uri="{FF2B5EF4-FFF2-40B4-BE49-F238E27FC236}">
                <a16:creationId xmlns:a16="http://schemas.microsoft.com/office/drawing/2014/main" id="{9DD32944-E99D-4A45-B363-7A0928A5AB4B}"/>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60228" y="999118"/>
            <a:ext cx="1123145" cy="1123145"/>
          </a:xfrm>
          <a:prstGeom prst="rect">
            <a:avLst/>
          </a:prstGeom>
        </p:spPr>
      </p:pic>
      <p:pic>
        <p:nvPicPr>
          <p:cNvPr id="56" name="Picture 55" descr="A close up of a clock&#10;&#10;Description automatically generated">
            <a:extLst>
              <a:ext uri="{FF2B5EF4-FFF2-40B4-BE49-F238E27FC236}">
                <a16:creationId xmlns:a16="http://schemas.microsoft.com/office/drawing/2014/main" id="{86C8D1AD-71E4-4B02-808C-7FD50F9178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22453" t="19557" r="20168" b="21413"/>
          <a:stretch/>
        </p:blipFill>
        <p:spPr>
          <a:xfrm>
            <a:off x="6830371" y="1080141"/>
            <a:ext cx="907322" cy="980483"/>
          </a:xfrm>
          <a:prstGeom prst="rect">
            <a:avLst/>
          </a:prstGeom>
        </p:spPr>
      </p:pic>
      <p:pic>
        <p:nvPicPr>
          <p:cNvPr id="58" name="Picture 57" descr="A close up of a logo&#10;&#10;Description automatically generated">
            <a:extLst>
              <a:ext uri="{FF2B5EF4-FFF2-40B4-BE49-F238E27FC236}">
                <a16:creationId xmlns:a16="http://schemas.microsoft.com/office/drawing/2014/main" id="{74F5D1EF-192F-4711-BCEA-C1726B6204D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9726" y="3586201"/>
            <a:ext cx="838753" cy="838753"/>
          </a:xfrm>
          <a:prstGeom prst="rect">
            <a:avLst/>
          </a:prstGeom>
        </p:spPr>
      </p:pic>
      <p:pic>
        <p:nvPicPr>
          <p:cNvPr id="60" name="Picture 59">
            <a:extLst>
              <a:ext uri="{FF2B5EF4-FFF2-40B4-BE49-F238E27FC236}">
                <a16:creationId xmlns:a16="http://schemas.microsoft.com/office/drawing/2014/main" id="{F030A46C-E2B9-427C-9D21-71DA9B8F35F6}"/>
              </a:ext>
            </a:extLst>
          </p:cNvPr>
          <p:cNvPicPr>
            <a:picLocks noChangeAspect="1"/>
          </p:cNvPicPr>
          <p:nvPr/>
        </p:nvPicPr>
        <p:blipFill>
          <a:blip r:embed="rId8"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679870" y="2044250"/>
            <a:ext cx="2087327" cy="3130343"/>
          </a:xfrm>
          <a:prstGeom prst="rect">
            <a:avLst/>
          </a:prstGeom>
        </p:spPr>
      </p:pic>
      <p:pic>
        <p:nvPicPr>
          <p:cNvPr id="78" name="Picture 77">
            <a:extLst>
              <a:ext uri="{FF2B5EF4-FFF2-40B4-BE49-F238E27FC236}">
                <a16:creationId xmlns:a16="http://schemas.microsoft.com/office/drawing/2014/main" id="{32763031-A7BD-4EA2-871D-BDBF6DEEF5E5}"/>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68895" y="2568614"/>
            <a:ext cx="411516" cy="876376"/>
          </a:xfrm>
          <a:prstGeom prst="rect">
            <a:avLst/>
          </a:prstGeom>
        </p:spPr>
      </p:pic>
      <p:pic>
        <p:nvPicPr>
          <p:cNvPr id="79" name="Picture 78">
            <a:extLst>
              <a:ext uri="{FF2B5EF4-FFF2-40B4-BE49-F238E27FC236}">
                <a16:creationId xmlns:a16="http://schemas.microsoft.com/office/drawing/2014/main" id="{E96C50D2-2D44-44AB-B18D-2CB7F7CC75ED}"/>
              </a:ext>
            </a:extLst>
          </p:cNvPr>
          <p:cNvPicPr>
            <a:picLocks noChangeAspect="1"/>
          </p:cNvPicPr>
          <p:nvPr/>
        </p:nvPicPr>
        <p:blipFill>
          <a:blip r:embed="rId9">
            <a:clrChange>
              <a:clrFrom>
                <a:srgbClr val="FFFFFF"/>
              </a:clrFrom>
              <a:clrTo>
                <a:srgbClr val="FFFFFF">
                  <a:alpha val="0"/>
                </a:srgbClr>
              </a:clrTo>
            </a:clrChange>
          </a:blip>
          <a:stretch>
            <a:fillRect/>
          </a:stretch>
        </p:blipFill>
        <p:spPr>
          <a:xfrm flipH="1" flipV="1">
            <a:off x="7461399" y="2833576"/>
            <a:ext cx="411516" cy="876376"/>
          </a:xfrm>
          <a:prstGeom prst="rect">
            <a:avLst/>
          </a:prstGeom>
        </p:spPr>
      </p:pic>
      <p:grpSp>
        <p:nvGrpSpPr>
          <p:cNvPr id="98" name="Group 97">
            <a:extLst>
              <a:ext uri="{FF2B5EF4-FFF2-40B4-BE49-F238E27FC236}">
                <a16:creationId xmlns:a16="http://schemas.microsoft.com/office/drawing/2014/main" id="{0CF54A91-E550-45E4-9C44-377E47D1FC01}"/>
              </a:ext>
            </a:extLst>
          </p:cNvPr>
          <p:cNvGrpSpPr/>
          <p:nvPr/>
        </p:nvGrpSpPr>
        <p:grpSpPr>
          <a:xfrm>
            <a:off x="2829738" y="1129792"/>
            <a:ext cx="3456000" cy="1008000"/>
            <a:chOff x="3104751" y="1440107"/>
            <a:chExt cx="3456000" cy="1008000"/>
          </a:xfrm>
        </p:grpSpPr>
        <p:sp>
          <p:nvSpPr>
            <p:cNvPr id="92" name="Block Arc 91">
              <a:extLst>
                <a:ext uri="{FF2B5EF4-FFF2-40B4-BE49-F238E27FC236}">
                  <a16:creationId xmlns:a16="http://schemas.microsoft.com/office/drawing/2014/main" id="{69677B46-A0C1-46F9-A1D5-E774CE9D3B20}"/>
                </a:ext>
              </a:extLst>
            </p:cNvPr>
            <p:cNvSpPr/>
            <p:nvPr/>
          </p:nvSpPr>
          <p:spPr>
            <a:xfrm>
              <a:off x="3104751" y="1440107"/>
              <a:ext cx="3456000" cy="1008000"/>
            </a:xfrm>
            <a:prstGeom prst="blockArc">
              <a:avLst>
                <a:gd name="adj1" fmla="val 11361867"/>
                <a:gd name="adj2" fmla="val 20859165"/>
                <a:gd name="adj3" fmla="val 2706"/>
              </a:avLst>
            </a:prstGeom>
            <a:solidFill>
              <a:srgbClr val="5F5F5F"/>
            </a:solidFill>
            <a:ln>
              <a:solidFill>
                <a:srgbClr val="4F4F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95" name="Isosceles Triangle 94">
              <a:extLst>
                <a:ext uri="{FF2B5EF4-FFF2-40B4-BE49-F238E27FC236}">
                  <a16:creationId xmlns:a16="http://schemas.microsoft.com/office/drawing/2014/main" id="{01370034-3EF1-4548-ADFE-2575D0A845E2}"/>
                </a:ext>
              </a:extLst>
            </p:cNvPr>
            <p:cNvSpPr/>
            <p:nvPr/>
          </p:nvSpPr>
          <p:spPr>
            <a:xfrm rot="6571239">
              <a:off x="6155764" y="1498829"/>
              <a:ext cx="233818" cy="363645"/>
            </a:xfrm>
            <a:custGeom>
              <a:avLst/>
              <a:gdLst>
                <a:gd name="connsiteX0" fmla="*/ 0 w 1524000"/>
                <a:gd name="connsiteY0" fmla="*/ 1250021 h 1250021"/>
                <a:gd name="connsiteX1" fmla="*/ 762000 w 1524000"/>
                <a:gd name="connsiteY1" fmla="*/ 0 h 1250021"/>
                <a:gd name="connsiteX2" fmla="*/ 1524000 w 1524000"/>
                <a:gd name="connsiteY2" fmla="*/ 1250021 h 1250021"/>
                <a:gd name="connsiteX3" fmla="*/ 0 w 1524000"/>
                <a:gd name="connsiteY3"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815502 w 1524000"/>
                <a:gd name="connsiteY3" fmla="*/ 1238554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47409 w 1524000"/>
                <a:gd name="connsiteY3" fmla="*/ 58680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19 w 1524000"/>
                <a:gd name="connsiteY3" fmla="*/ 75217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86320 w 1524000"/>
                <a:gd name="connsiteY3" fmla="*/ 878631 h 1250021"/>
                <a:gd name="connsiteX4" fmla="*/ 0 w 1524000"/>
                <a:gd name="connsiteY4" fmla="*/ 1250021 h 1250021"/>
                <a:gd name="connsiteX0" fmla="*/ 0 w 1524000"/>
                <a:gd name="connsiteY0" fmla="*/ 1250021 h 1250021"/>
                <a:gd name="connsiteX1" fmla="*/ 762000 w 1524000"/>
                <a:gd name="connsiteY1" fmla="*/ 0 h 1250021"/>
                <a:gd name="connsiteX2" fmla="*/ 1524000 w 1524000"/>
                <a:gd name="connsiteY2" fmla="*/ 1250021 h 1250021"/>
                <a:gd name="connsiteX3" fmla="*/ 728306 w 1524000"/>
                <a:gd name="connsiteY3" fmla="*/ 971481 h 1250021"/>
                <a:gd name="connsiteX4" fmla="*/ 0 w 1524000"/>
                <a:gd name="connsiteY4" fmla="*/ 1250021 h 1250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0" h="1250021">
                  <a:moveTo>
                    <a:pt x="0" y="1250021"/>
                  </a:moveTo>
                  <a:lnTo>
                    <a:pt x="762000" y="0"/>
                  </a:lnTo>
                  <a:lnTo>
                    <a:pt x="1524000" y="1250021"/>
                  </a:lnTo>
                  <a:lnTo>
                    <a:pt x="728306" y="971481"/>
                  </a:lnTo>
                  <a:lnTo>
                    <a:pt x="0" y="1250021"/>
                  </a:lnTo>
                  <a:close/>
                </a:path>
              </a:pathLst>
            </a:custGeom>
            <a:solidFill>
              <a:srgbClr val="5F5F5F"/>
            </a:solidFill>
            <a:ln>
              <a:solidFill>
                <a:srgbClr val="5F5F5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3" name="Rectangle 2">
            <a:extLst>
              <a:ext uri="{FF2B5EF4-FFF2-40B4-BE49-F238E27FC236}">
                <a16:creationId xmlns:a16="http://schemas.microsoft.com/office/drawing/2014/main" id="{0D686973-E340-4DF0-8625-4C14B33BBE62}"/>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DB73ECD3-BE0E-439C-A1E4-26B8E576612F}"/>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F8FFF19-3148-4FFB-B597-3884D4E88E7E}"/>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D0674F70-FECE-44E3-9A67-73C838553C18}"/>
              </a:ext>
            </a:extLst>
          </p:cNvPr>
          <p:cNvSpPr/>
          <p:nvPr/>
        </p:nvSpPr>
        <p:spPr>
          <a:xfrm>
            <a:off x="102432" y="1008652"/>
            <a:ext cx="8939136" cy="453570"/>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10">
            <a:extLst>
              <a:ext uri="{FF2B5EF4-FFF2-40B4-BE49-F238E27FC236}">
                <a16:creationId xmlns:a16="http://schemas.microsoft.com/office/drawing/2014/main" id="{7FA0BD18-2527-40F2-A1F1-5C9FB7D8E9F2}"/>
              </a:ext>
            </a:extLst>
          </p:cNvPr>
          <p:cNvSpPr txBox="1"/>
          <p:nvPr/>
        </p:nvSpPr>
        <p:spPr>
          <a:xfrm>
            <a:off x="958182" y="1162657"/>
            <a:ext cx="7744697" cy="307777"/>
          </a:xfrm>
          <a:prstGeom prst="rect">
            <a:avLst/>
          </a:prstGeom>
          <a:noFill/>
        </p:spPr>
        <p:txBody>
          <a:bodyPr wrap="square">
            <a:spAutoFit/>
          </a:bodyPr>
          <a:lstStyle/>
          <a:p>
            <a:r>
              <a:rPr lang="en-US" sz="1400" dirty="0" err="1"/>
              <a:t>Bioquell</a:t>
            </a:r>
            <a:r>
              <a:rPr lang="en-US" sz="1400" dirty="0"/>
              <a:t> aeration units convert the vapor into water vapor and oxygen using catalytic conversion.</a:t>
            </a:r>
          </a:p>
        </p:txBody>
      </p:sp>
      <p:sp>
        <p:nvSpPr>
          <p:cNvPr id="34" name="TextBox 33">
            <a:extLst>
              <a:ext uri="{FF2B5EF4-FFF2-40B4-BE49-F238E27FC236}">
                <a16:creationId xmlns:a16="http://schemas.microsoft.com/office/drawing/2014/main" id="{5983FB5C-80D8-4F2F-9FD6-05AF70BE5967}"/>
              </a:ext>
            </a:extLst>
          </p:cNvPr>
          <p:cNvSpPr txBox="1"/>
          <p:nvPr/>
        </p:nvSpPr>
        <p:spPr>
          <a:xfrm>
            <a:off x="128762" y="521276"/>
            <a:ext cx="8266826" cy="307777"/>
          </a:xfrm>
          <a:prstGeom prst="rect">
            <a:avLst/>
          </a:prstGeom>
          <a:noFill/>
        </p:spPr>
        <p:txBody>
          <a:bodyPr wrap="square">
            <a:spAutoFit/>
          </a:bodyPr>
          <a:lstStyle/>
          <a:p>
            <a:r>
              <a:rPr lang="en-US" sz="1400" b="1" dirty="0">
                <a:solidFill>
                  <a:schemeClr val="tx2"/>
                </a:solidFill>
              </a:rPr>
              <a:t>Step 4: </a:t>
            </a:r>
            <a:r>
              <a:rPr lang="en-IN" sz="1400" b="1" dirty="0">
                <a:solidFill>
                  <a:schemeClr val="tx2"/>
                </a:solidFill>
              </a:rPr>
              <a:t>Aeration</a:t>
            </a:r>
          </a:p>
        </p:txBody>
      </p:sp>
      <p:sp>
        <p:nvSpPr>
          <p:cNvPr id="40" name="Oval 39">
            <a:extLst>
              <a:ext uri="{FF2B5EF4-FFF2-40B4-BE49-F238E27FC236}">
                <a16:creationId xmlns:a16="http://schemas.microsoft.com/office/drawing/2014/main" id="{E8390996-8E14-49B4-937A-8CCBF0BAD6DF}"/>
              </a:ext>
            </a:extLst>
          </p:cNvPr>
          <p:cNvSpPr/>
          <p:nvPr/>
        </p:nvSpPr>
        <p:spPr>
          <a:xfrm>
            <a:off x="221424" y="875437"/>
            <a:ext cx="720000" cy="720000"/>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12" name="Picture 11">
            <a:extLst>
              <a:ext uri="{FF2B5EF4-FFF2-40B4-BE49-F238E27FC236}">
                <a16:creationId xmlns:a16="http://schemas.microsoft.com/office/drawing/2014/main" id="{B318FB8C-F062-477D-B6CA-B44C7DAED829}"/>
              </a:ext>
            </a:extLst>
          </p:cNvPr>
          <p:cNvPicPr>
            <a:picLocks/>
          </p:cNvPicPr>
          <p:nvPr/>
        </p:nvPicPr>
        <p:blipFill>
          <a:blip r:embed="rId10" cstate="email">
            <a:extLst>
              <a:ext uri="{28A0092B-C50C-407E-A947-70E740481C1C}">
                <a14:useLocalDpi xmlns:a14="http://schemas.microsoft.com/office/drawing/2010/main"/>
              </a:ext>
            </a:extLst>
          </a:blip>
          <a:stretch>
            <a:fillRect/>
          </a:stretch>
        </p:blipFill>
        <p:spPr>
          <a:xfrm>
            <a:off x="1792800" y="1609845"/>
            <a:ext cx="5558400" cy="3312000"/>
          </a:xfrm>
          <a:prstGeom prst="rect">
            <a:avLst/>
          </a:prstGeom>
        </p:spPr>
      </p:pic>
      <p:pic>
        <p:nvPicPr>
          <p:cNvPr id="14" name="Picture 13" descr="A close up of a logo&#10;&#10;Description automatically generated">
            <a:extLst>
              <a:ext uri="{FF2B5EF4-FFF2-40B4-BE49-F238E27FC236}">
                <a16:creationId xmlns:a16="http://schemas.microsoft.com/office/drawing/2014/main" id="{68FC9DA1-9A48-4A1F-BAF3-A9C33CEA28A8}"/>
              </a:ext>
            </a:extLst>
          </p:cNvPr>
          <p:cNvPicPr>
            <a:picLocks noChangeAspect="1"/>
          </p:cNvPicPr>
          <p:nvPr/>
        </p:nvPicPr>
        <p:blipFill>
          <a:blip r:embed="rId7"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245160" y="899173"/>
            <a:ext cx="672528" cy="672528"/>
          </a:xfrm>
          <a:prstGeom prst="rect">
            <a:avLst/>
          </a:prstGeom>
        </p:spPr>
      </p:pic>
    </p:spTree>
    <p:extLst>
      <p:ext uri="{BB962C8B-B14F-4D97-AF65-F5344CB8AC3E}">
        <p14:creationId xmlns:p14="http://schemas.microsoft.com/office/powerpoint/2010/main" val="3339019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C512695-C1D8-4A91-A301-8D9B8248016A}"/>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42303" t="37790" r="10673"/>
          <a:stretch/>
        </p:blipFill>
        <p:spPr>
          <a:xfrm>
            <a:off x="57151" y="916574"/>
            <a:ext cx="4210050" cy="3726863"/>
          </a:xfrm>
          <a:prstGeom prst="rect">
            <a:avLst/>
          </a:prstGeom>
        </p:spPr>
      </p:pic>
      <p:sp>
        <p:nvSpPr>
          <p:cNvPr id="5" name="Title 1">
            <a:extLst>
              <a:ext uri="{FF2B5EF4-FFF2-40B4-BE49-F238E27FC236}">
                <a16:creationId xmlns:a16="http://schemas.microsoft.com/office/drawing/2014/main" id="{D22C5968-552B-448F-8803-2CCB3B4C2838}"/>
              </a:ext>
            </a:extLst>
          </p:cNvPr>
          <p:cNvSpPr>
            <a:spLocks noGrp="1"/>
          </p:cNvSpPr>
          <p:nvPr>
            <p:ph type="title"/>
          </p:nvPr>
        </p:nvSpPr>
        <p:spPr>
          <a:xfrm>
            <a:off x="91440" y="452437"/>
            <a:ext cx="8961120" cy="307777"/>
          </a:xfrm>
        </p:spPr>
        <p:txBody>
          <a:bodyPr/>
          <a:lstStyle/>
          <a:p>
            <a:r>
              <a:rPr lang="en-IN" dirty="0"/>
              <a:t>Learning Objectives</a:t>
            </a:r>
          </a:p>
        </p:txBody>
      </p:sp>
      <p:sp>
        <p:nvSpPr>
          <p:cNvPr id="31" name="Content Placeholder 8">
            <a:extLst>
              <a:ext uri="{FF2B5EF4-FFF2-40B4-BE49-F238E27FC236}">
                <a16:creationId xmlns:a16="http://schemas.microsoft.com/office/drawing/2014/main" id="{5F5820B0-4B7B-4194-B632-A55DB28E5C7D}"/>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7" name="Rectangle 6">
            <a:extLst>
              <a:ext uri="{FF2B5EF4-FFF2-40B4-BE49-F238E27FC236}">
                <a16:creationId xmlns:a16="http://schemas.microsoft.com/office/drawing/2014/main" id="{E041BE3F-930B-4E38-B0CB-28C8C1061B3C}"/>
              </a:ext>
            </a:extLst>
          </p:cNvPr>
          <p:cNvSpPr/>
          <p:nvPr/>
        </p:nvSpPr>
        <p:spPr>
          <a:xfrm>
            <a:off x="4351775" y="909637"/>
            <a:ext cx="4735075" cy="37266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9" name="Straight Connector 8">
            <a:extLst>
              <a:ext uri="{FF2B5EF4-FFF2-40B4-BE49-F238E27FC236}">
                <a16:creationId xmlns:a16="http://schemas.microsoft.com/office/drawing/2014/main" id="{FE611D2B-CFB2-4E8E-8348-A2E4430134F6}"/>
              </a:ext>
            </a:extLst>
          </p:cNvPr>
          <p:cNvCxnSpPr>
            <a:cxnSpLocks/>
          </p:cNvCxnSpPr>
          <p:nvPr/>
        </p:nvCxnSpPr>
        <p:spPr>
          <a:xfrm>
            <a:off x="4905493" y="1655705"/>
            <a:ext cx="3627638" cy="0"/>
          </a:xfrm>
          <a:prstGeom prst="line">
            <a:avLst/>
          </a:prstGeom>
          <a:ln w="19050">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414F99E3-4BD6-4E49-BAB5-98B450573022}"/>
              </a:ext>
            </a:extLst>
          </p:cNvPr>
          <p:cNvGrpSpPr/>
          <p:nvPr/>
        </p:nvGrpSpPr>
        <p:grpSpPr>
          <a:xfrm>
            <a:off x="57150" y="916574"/>
            <a:ext cx="558460" cy="558460"/>
            <a:chOff x="1031329" y="2019961"/>
            <a:chExt cx="753719" cy="753719"/>
          </a:xfrm>
        </p:grpSpPr>
        <p:sp>
          <p:nvSpPr>
            <p:cNvPr id="11" name="Rectangle 10">
              <a:extLst>
                <a:ext uri="{FF2B5EF4-FFF2-40B4-BE49-F238E27FC236}">
                  <a16:creationId xmlns:a16="http://schemas.microsoft.com/office/drawing/2014/main" id="{6FF295C3-CA8E-425C-A5CA-9A9FC962DB0F}"/>
                </a:ext>
              </a:extLst>
            </p:cNvPr>
            <p:cNvSpPr/>
            <p:nvPr/>
          </p:nvSpPr>
          <p:spPr>
            <a:xfrm>
              <a:off x="1031329" y="2019961"/>
              <a:ext cx="753719" cy="753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Graphic 11" descr="Bullseye">
              <a:extLst>
                <a:ext uri="{FF2B5EF4-FFF2-40B4-BE49-F238E27FC236}">
                  <a16:creationId xmlns:a16="http://schemas.microsoft.com/office/drawing/2014/main" id="{5BC5957F-819E-401C-B354-06DF1699E1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2623" y="2084546"/>
              <a:ext cx="624548" cy="624548"/>
            </a:xfrm>
            <a:prstGeom prst="rect">
              <a:avLst/>
            </a:prstGeom>
          </p:spPr>
        </p:pic>
      </p:grpSp>
      <p:sp>
        <p:nvSpPr>
          <p:cNvPr id="13" name="Rectangle 12">
            <a:extLst>
              <a:ext uri="{FF2B5EF4-FFF2-40B4-BE49-F238E27FC236}">
                <a16:creationId xmlns:a16="http://schemas.microsoft.com/office/drawing/2014/main" id="{5A2CEB4D-2B56-4A89-8917-5535E35B15F1}"/>
              </a:ext>
            </a:extLst>
          </p:cNvPr>
          <p:cNvSpPr/>
          <p:nvPr/>
        </p:nvSpPr>
        <p:spPr>
          <a:xfrm>
            <a:off x="4787533" y="976407"/>
            <a:ext cx="3863558" cy="584775"/>
          </a:xfrm>
          <a:prstGeom prst="rect">
            <a:avLst/>
          </a:prstGeom>
        </p:spPr>
        <p:txBody>
          <a:bodyPr wrap="none">
            <a:spAutoFit/>
          </a:bodyPr>
          <a:lstStyle/>
          <a:p>
            <a:r>
              <a:rPr lang="en-US" sz="3200" b="1" dirty="0">
                <a:solidFill>
                  <a:schemeClr val="bg2">
                    <a:lumMod val="25000"/>
                  </a:schemeClr>
                </a:solidFill>
                <a:latin typeface="Arial" panose="020B0604020202020204" pitchFamily="34" charset="0"/>
                <a:cs typeface="Arial" panose="020B0604020202020204" pitchFamily="34" charset="0"/>
              </a:rPr>
              <a:t>You will be able to:</a:t>
            </a:r>
            <a:endParaRPr lang="en-IN" sz="3200" b="1" dirty="0">
              <a:solidFill>
                <a:schemeClr val="bg2">
                  <a:lumMod val="25000"/>
                </a:schemeClr>
              </a:solidFill>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F10ECAEC-5018-48E4-B861-9CC9B236B46C}"/>
              </a:ext>
            </a:extLst>
          </p:cNvPr>
          <p:cNvSpPr/>
          <p:nvPr/>
        </p:nvSpPr>
        <p:spPr>
          <a:xfrm>
            <a:off x="4953001" y="1900237"/>
            <a:ext cx="4114800" cy="2269532"/>
          </a:xfrm>
          <a:prstGeom prst="rect">
            <a:avLst/>
          </a:prstGeom>
        </p:spPr>
        <p:txBody>
          <a:bodyPr wrap="square">
            <a:spAutoFit/>
          </a:bodyPr>
          <a:lstStyle/>
          <a:p>
            <a:pPr marR="0" lvl="0">
              <a:lnSpc>
                <a:spcPct val="107000"/>
              </a:lnSpc>
              <a:spcBef>
                <a:spcPts val="600"/>
              </a:spcBef>
              <a:spcAft>
                <a:spcPts val="600"/>
              </a:spcAft>
            </a:pPr>
            <a:r>
              <a:rPr lang="en-US" sz="1600" dirty="0">
                <a:solidFill>
                  <a:srgbClr val="000000"/>
                </a:solidFill>
                <a:ea typeface="Calibri" panose="020F0502020204030204" pitchFamily="34" charset="0"/>
                <a:cs typeface="Times New Roman" panose="02020603050405020304" pitchFamily="18" charset="0"/>
              </a:rPr>
              <a:t>Explain the Hydrogen Peroxide Vapor process </a:t>
            </a:r>
          </a:p>
          <a:p>
            <a:pPr marR="0" lvl="0">
              <a:lnSpc>
                <a:spcPct val="107000"/>
              </a:lnSpc>
              <a:spcBef>
                <a:spcPts val="600"/>
              </a:spcBef>
              <a:spcAft>
                <a:spcPts val="600"/>
              </a:spcAft>
            </a:pPr>
            <a:r>
              <a:rPr lang="en-US" sz="1600" dirty="0">
                <a:solidFill>
                  <a:srgbClr val="000000"/>
                </a:solidFill>
                <a:ea typeface="Calibri" panose="020F0502020204030204" pitchFamily="34" charset="0"/>
                <a:cs typeface="Times New Roman" panose="02020603050405020304" pitchFamily="18" charset="0"/>
              </a:rPr>
              <a:t>List the key applications of Bioquell </a:t>
            </a:r>
          </a:p>
          <a:p>
            <a:pPr marR="0" lvl="0">
              <a:lnSpc>
                <a:spcPct val="107000"/>
              </a:lnSpc>
              <a:spcBef>
                <a:spcPts val="600"/>
              </a:spcBef>
              <a:spcAft>
                <a:spcPts val="600"/>
              </a:spcAft>
            </a:pPr>
            <a:r>
              <a:rPr lang="en-US" sz="1600" dirty="0">
                <a:solidFill>
                  <a:srgbClr val="000000"/>
                </a:solidFill>
                <a:ea typeface="Calibri" panose="020F0502020204030204" pitchFamily="34" charset="0"/>
                <a:cs typeface="Times New Roman" panose="02020603050405020304" pitchFamily="18" charset="0"/>
              </a:rPr>
              <a:t>Explain the solutions for health care </a:t>
            </a:r>
          </a:p>
          <a:p>
            <a:pPr marR="0" lvl="0">
              <a:lnSpc>
                <a:spcPct val="107000"/>
              </a:lnSpc>
              <a:spcBef>
                <a:spcPts val="600"/>
              </a:spcBef>
              <a:spcAft>
                <a:spcPts val="600"/>
              </a:spcAft>
            </a:pPr>
            <a:r>
              <a:rPr lang="en-US" sz="1600" dirty="0">
                <a:solidFill>
                  <a:srgbClr val="000000"/>
                </a:solidFill>
                <a:ea typeface="Calibri" panose="020F0502020204030204" pitchFamily="34" charset="0"/>
                <a:cs typeface="Times New Roman" panose="02020603050405020304" pitchFamily="18" charset="0"/>
              </a:rPr>
              <a:t>Explain the Bioquell RBDS works </a:t>
            </a:r>
          </a:p>
          <a:p>
            <a:pPr marR="0" lvl="0">
              <a:lnSpc>
                <a:spcPct val="107000"/>
              </a:lnSpc>
              <a:spcBef>
                <a:spcPts val="600"/>
              </a:spcBef>
              <a:spcAft>
                <a:spcPts val="600"/>
              </a:spcAft>
            </a:pPr>
            <a:r>
              <a:rPr lang="en-US" sz="1600" dirty="0">
                <a:solidFill>
                  <a:srgbClr val="000000"/>
                </a:solidFill>
                <a:ea typeface="Calibri" panose="020F0502020204030204" pitchFamily="34" charset="0"/>
                <a:cs typeface="Times New Roman" panose="02020603050405020304" pitchFamily="18" charset="0"/>
              </a:rPr>
              <a:t>Identify the system for enclosures</a:t>
            </a:r>
          </a:p>
        </p:txBody>
      </p:sp>
      <p:pic>
        <p:nvPicPr>
          <p:cNvPr id="15" name="Picture 14">
            <a:extLst>
              <a:ext uri="{FF2B5EF4-FFF2-40B4-BE49-F238E27FC236}">
                <a16:creationId xmlns:a16="http://schemas.microsoft.com/office/drawing/2014/main" id="{5DE339A6-B872-4CE2-A4D6-02D8DB787B55}"/>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629150" y="2052637"/>
            <a:ext cx="309151" cy="270507"/>
          </a:xfrm>
          <a:prstGeom prst="rect">
            <a:avLst/>
          </a:prstGeom>
        </p:spPr>
      </p:pic>
      <p:pic>
        <p:nvPicPr>
          <p:cNvPr id="16" name="Picture 15">
            <a:extLst>
              <a:ext uri="{FF2B5EF4-FFF2-40B4-BE49-F238E27FC236}">
                <a16:creationId xmlns:a16="http://schemas.microsoft.com/office/drawing/2014/main" id="{CA9BFE92-EACE-4D13-87D5-BF01D1C67B5E}"/>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629150" y="2586037"/>
            <a:ext cx="309151" cy="270507"/>
          </a:xfrm>
          <a:prstGeom prst="rect">
            <a:avLst/>
          </a:prstGeom>
        </p:spPr>
      </p:pic>
      <p:pic>
        <p:nvPicPr>
          <p:cNvPr id="17" name="Picture 16">
            <a:extLst>
              <a:ext uri="{FF2B5EF4-FFF2-40B4-BE49-F238E27FC236}">
                <a16:creationId xmlns:a16="http://schemas.microsoft.com/office/drawing/2014/main" id="{C596D89A-14CC-4F2C-8782-6B5C1D6D6B3E}"/>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629150" y="3033711"/>
            <a:ext cx="309151" cy="270507"/>
          </a:xfrm>
          <a:prstGeom prst="rect">
            <a:avLst/>
          </a:prstGeom>
        </p:spPr>
      </p:pic>
      <p:pic>
        <p:nvPicPr>
          <p:cNvPr id="18" name="Picture 17">
            <a:extLst>
              <a:ext uri="{FF2B5EF4-FFF2-40B4-BE49-F238E27FC236}">
                <a16:creationId xmlns:a16="http://schemas.microsoft.com/office/drawing/2014/main" id="{4BBFB83F-0966-476A-BDB6-87ACB2E49A93}"/>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629150" y="3433763"/>
            <a:ext cx="309151" cy="270507"/>
          </a:xfrm>
          <a:prstGeom prst="rect">
            <a:avLst/>
          </a:prstGeom>
        </p:spPr>
      </p:pic>
      <p:pic>
        <p:nvPicPr>
          <p:cNvPr id="19" name="Picture 18">
            <a:extLst>
              <a:ext uri="{FF2B5EF4-FFF2-40B4-BE49-F238E27FC236}">
                <a16:creationId xmlns:a16="http://schemas.microsoft.com/office/drawing/2014/main" id="{747833A5-530E-45B9-B25F-566AA53D6BA6}"/>
              </a:ext>
            </a:extLst>
          </p:cNvPr>
          <p:cNvPicPr>
            <a:picLocks noChangeAspect="1"/>
          </p:cNvPicPr>
          <p:nvPr/>
        </p:nvPicPr>
        <p:blipFill>
          <a:blip r:embed="rId6">
            <a:biLevel thresh="75000"/>
            <a:extLst>
              <a:ext uri="{28A0092B-C50C-407E-A947-70E740481C1C}">
                <a14:useLocalDpi xmlns:a14="http://schemas.microsoft.com/office/drawing/2010/main" val="0"/>
              </a:ext>
            </a:extLst>
          </a:blip>
          <a:stretch>
            <a:fillRect/>
          </a:stretch>
        </p:blipFill>
        <p:spPr>
          <a:xfrm>
            <a:off x="4629150" y="3871911"/>
            <a:ext cx="309151" cy="270507"/>
          </a:xfrm>
          <a:prstGeom prst="rect">
            <a:avLst/>
          </a:prstGeom>
        </p:spPr>
      </p:pic>
    </p:spTree>
    <p:extLst>
      <p:ext uri="{BB962C8B-B14F-4D97-AF65-F5344CB8AC3E}">
        <p14:creationId xmlns:p14="http://schemas.microsoft.com/office/powerpoint/2010/main" val="33727901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err="1"/>
              <a:t>Bioquell</a:t>
            </a:r>
            <a:r>
              <a:rPr lang="en-US" dirty="0"/>
              <a:t> Applications</a:t>
            </a:r>
            <a:endParaRPr lang="en-IN" dirty="0">
              <a:solidFill>
                <a:srgbClr val="007AC9"/>
              </a:solidFill>
            </a:endParaRPr>
          </a:p>
        </p:txBody>
      </p:sp>
      <p:sp>
        <p:nvSpPr>
          <p:cNvPr id="124" name="Rectangle 123">
            <a:extLst>
              <a:ext uri="{FF2B5EF4-FFF2-40B4-BE49-F238E27FC236}">
                <a16:creationId xmlns:a16="http://schemas.microsoft.com/office/drawing/2014/main" id="{B78B0FBA-2CA8-48B1-ABC2-85AF6EC7393B}"/>
              </a:ext>
            </a:extLst>
          </p:cNvPr>
          <p:cNvSpPr/>
          <p:nvPr/>
        </p:nvSpPr>
        <p:spPr>
          <a:xfrm>
            <a:off x="0" y="966985"/>
            <a:ext cx="9144000" cy="1085652"/>
          </a:xfrm>
          <a:prstGeom prst="rect">
            <a:avLst/>
          </a:prstGeom>
          <a:solidFill>
            <a:schemeClr val="tx2"/>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US" dirty="0"/>
          </a:p>
        </p:txBody>
      </p:sp>
      <p:sp>
        <p:nvSpPr>
          <p:cNvPr id="125" name="Rectangle 124">
            <a:extLst>
              <a:ext uri="{FF2B5EF4-FFF2-40B4-BE49-F238E27FC236}">
                <a16:creationId xmlns:a16="http://schemas.microsoft.com/office/drawing/2014/main" id="{40144B95-CC06-4C4A-9027-6E02752CF61D}"/>
              </a:ext>
            </a:extLst>
          </p:cNvPr>
          <p:cNvSpPr/>
          <p:nvPr/>
        </p:nvSpPr>
        <p:spPr>
          <a:xfrm>
            <a:off x="198120" y="1204341"/>
            <a:ext cx="8823960" cy="590931"/>
          </a:xfrm>
          <a:prstGeom prst="rect">
            <a:avLst/>
          </a:prstGeom>
        </p:spPr>
        <p:txBody>
          <a:bodyPr wrap="square">
            <a:spAutoFit/>
          </a:bodyPr>
          <a:lstStyle/>
          <a:p>
            <a:pPr algn="ctr">
              <a:lnSpc>
                <a:spcPct val="90000"/>
              </a:lnSpc>
              <a:defRPr/>
            </a:pPr>
            <a:r>
              <a:rPr lang="en-US" sz="3600" b="1" dirty="0">
                <a:solidFill>
                  <a:schemeClr val="bg1"/>
                </a:solidFill>
                <a:latin typeface="+mj-lt"/>
                <a:ea typeface="+mj-ea"/>
                <a:cs typeface="+mj-cs"/>
              </a:rPr>
              <a:t>The key applications of </a:t>
            </a:r>
            <a:r>
              <a:rPr lang="en-US" sz="3600" b="1" dirty="0" err="1">
                <a:solidFill>
                  <a:schemeClr val="bg1"/>
                </a:solidFill>
                <a:latin typeface="+mj-lt"/>
                <a:ea typeface="+mj-ea"/>
                <a:cs typeface="+mj-cs"/>
              </a:rPr>
              <a:t>Bioquell</a:t>
            </a:r>
            <a:r>
              <a:rPr lang="en-US" sz="3600" b="1" dirty="0">
                <a:solidFill>
                  <a:schemeClr val="bg1"/>
                </a:solidFill>
                <a:latin typeface="+mj-lt"/>
                <a:ea typeface="+mj-ea"/>
                <a:cs typeface="+mj-cs"/>
              </a:rPr>
              <a:t> are:</a:t>
            </a:r>
          </a:p>
        </p:txBody>
      </p:sp>
      <p:sp>
        <p:nvSpPr>
          <p:cNvPr id="123" name="Rectangle 122">
            <a:extLst>
              <a:ext uri="{FF2B5EF4-FFF2-40B4-BE49-F238E27FC236}">
                <a16:creationId xmlns:a16="http://schemas.microsoft.com/office/drawing/2014/main" id="{60744949-EF32-4B08-B034-6D1753F62B96}"/>
              </a:ext>
            </a:extLst>
          </p:cNvPr>
          <p:cNvSpPr/>
          <p:nvPr/>
        </p:nvSpPr>
        <p:spPr>
          <a:xfrm>
            <a:off x="0" y="2128837"/>
            <a:ext cx="9144000" cy="2566470"/>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37" name="Rectangle 37">
            <a:extLst>
              <a:ext uri="{FF2B5EF4-FFF2-40B4-BE49-F238E27FC236}">
                <a16:creationId xmlns:a16="http://schemas.microsoft.com/office/drawing/2014/main" id="{A29DACA9-B7BC-4753-A2B9-09011B134104}"/>
              </a:ext>
            </a:extLst>
          </p:cNvPr>
          <p:cNvSpPr>
            <a:spLocks noChangeArrowheads="1"/>
          </p:cNvSpPr>
          <p:nvPr/>
        </p:nvSpPr>
        <p:spPr bwMode="auto">
          <a:xfrm>
            <a:off x="1356590" y="4127353"/>
            <a:ext cx="1539010" cy="391321"/>
          </a:xfrm>
          <a:prstGeom prst="rect">
            <a:avLst/>
          </a:prstGeom>
          <a:noFill/>
          <a:ln w="9525">
            <a:noFill/>
            <a:miter lim="800000"/>
            <a:headEnd/>
            <a:tailEnd/>
          </a:ln>
          <a:effectLst/>
        </p:spPr>
        <p:txBody>
          <a:bodyPr wrap="none" anchor="ctr"/>
          <a:lstStyle/>
          <a:p>
            <a:pPr algn="ctr"/>
            <a:r>
              <a:rPr lang="en-SG" sz="1400" dirty="0">
                <a:ea typeface="ＭＳ Ｐゴシック" charset="-128"/>
              </a:rPr>
              <a:t>Material transfer </a:t>
            </a:r>
          </a:p>
          <a:p>
            <a:pPr algn="ctr"/>
            <a:r>
              <a:rPr lang="en-SG" sz="1400" dirty="0">
                <a:ea typeface="ＭＳ Ｐゴシック" charset="-128"/>
              </a:rPr>
              <a:t>solutions</a:t>
            </a:r>
          </a:p>
        </p:txBody>
      </p:sp>
      <p:sp>
        <p:nvSpPr>
          <p:cNvPr id="38" name="Rectangle 37">
            <a:extLst>
              <a:ext uri="{FF2B5EF4-FFF2-40B4-BE49-F238E27FC236}">
                <a16:creationId xmlns:a16="http://schemas.microsoft.com/office/drawing/2014/main" id="{1F9C00E1-3B8A-47E5-9DF8-81D6CF738659}"/>
              </a:ext>
            </a:extLst>
          </p:cNvPr>
          <p:cNvSpPr>
            <a:spLocks noChangeArrowheads="1"/>
          </p:cNvSpPr>
          <p:nvPr/>
        </p:nvSpPr>
        <p:spPr bwMode="auto">
          <a:xfrm>
            <a:off x="2920335" y="4107322"/>
            <a:ext cx="1575465" cy="391321"/>
          </a:xfrm>
          <a:prstGeom prst="rect">
            <a:avLst/>
          </a:prstGeom>
          <a:noFill/>
          <a:ln w="9525">
            <a:noFill/>
            <a:miter lim="800000"/>
            <a:headEnd/>
            <a:tailEnd/>
          </a:ln>
          <a:effectLst/>
        </p:spPr>
        <p:txBody>
          <a:bodyPr wrap="none" anchor="ctr"/>
          <a:lstStyle/>
          <a:p>
            <a:pPr algn="ctr"/>
            <a:r>
              <a:rPr lang="en-SG" sz="1400" dirty="0">
                <a:ea typeface="ＭＳ Ｐゴシック" charset="-128"/>
              </a:rPr>
              <a:t>Infection control </a:t>
            </a:r>
          </a:p>
          <a:p>
            <a:pPr algn="ctr"/>
            <a:r>
              <a:rPr lang="en-SG" sz="1400" dirty="0">
                <a:ea typeface="ＭＳ Ｐゴシック" charset="-128"/>
              </a:rPr>
              <a:t>in hospitals</a:t>
            </a:r>
          </a:p>
        </p:txBody>
      </p:sp>
      <p:sp>
        <p:nvSpPr>
          <p:cNvPr id="39" name="Rectangle 38">
            <a:extLst>
              <a:ext uri="{FF2B5EF4-FFF2-40B4-BE49-F238E27FC236}">
                <a16:creationId xmlns:a16="http://schemas.microsoft.com/office/drawing/2014/main" id="{6BCA93B0-7721-4EC9-8B6B-784E1AA9C1F3}"/>
              </a:ext>
            </a:extLst>
          </p:cNvPr>
          <p:cNvSpPr>
            <a:spLocks noChangeArrowheads="1"/>
          </p:cNvSpPr>
          <p:nvPr/>
        </p:nvSpPr>
        <p:spPr bwMode="auto">
          <a:xfrm>
            <a:off x="4441106" y="4097126"/>
            <a:ext cx="1502494" cy="391321"/>
          </a:xfrm>
          <a:prstGeom prst="rect">
            <a:avLst/>
          </a:prstGeom>
          <a:noFill/>
          <a:ln w="9525">
            <a:noFill/>
            <a:miter lim="800000"/>
            <a:headEnd/>
            <a:tailEnd/>
          </a:ln>
          <a:effectLst/>
        </p:spPr>
        <p:txBody>
          <a:bodyPr wrap="none" anchor="ctr"/>
          <a:lstStyle/>
          <a:p>
            <a:pPr algn="ctr"/>
            <a:r>
              <a:rPr lang="en-SG" sz="1400" dirty="0">
                <a:ea typeface="ＭＳ Ｐゴシック" charset="-128"/>
              </a:rPr>
              <a:t>Animal research</a:t>
            </a:r>
          </a:p>
          <a:p>
            <a:pPr algn="ctr"/>
            <a:r>
              <a:rPr lang="en-SG" sz="1400" dirty="0">
                <a:ea typeface="ＭＳ Ｐゴシック" charset="-128"/>
              </a:rPr>
              <a:t> facilities </a:t>
            </a:r>
          </a:p>
        </p:txBody>
      </p:sp>
      <p:sp>
        <p:nvSpPr>
          <p:cNvPr id="40" name="Rectangle 39">
            <a:extLst>
              <a:ext uri="{FF2B5EF4-FFF2-40B4-BE49-F238E27FC236}">
                <a16:creationId xmlns:a16="http://schemas.microsoft.com/office/drawing/2014/main" id="{B0903834-EA01-4F16-BE3A-072FE7BB1D12}"/>
              </a:ext>
            </a:extLst>
          </p:cNvPr>
          <p:cNvSpPr>
            <a:spLocks noChangeArrowheads="1"/>
          </p:cNvSpPr>
          <p:nvPr/>
        </p:nvSpPr>
        <p:spPr bwMode="auto">
          <a:xfrm>
            <a:off x="5887965" y="4127353"/>
            <a:ext cx="1808235" cy="391321"/>
          </a:xfrm>
          <a:prstGeom prst="rect">
            <a:avLst/>
          </a:prstGeom>
          <a:noFill/>
          <a:ln w="9525">
            <a:noFill/>
            <a:miter lim="800000"/>
            <a:headEnd/>
            <a:tailEnd/>
          </a:ln>
          <a:effectLst/>
        </p:spPr>
        <p:txBody>
          <a:bodyPr wrap="none" anchor="ctr"/>
          <a:lstStyle/>
          <a:p>
            <a:pPr algn="ctr"/>
            <a:r>
              <a:rPr lang="en-SG" sz="1400" dirty="0">
                <a:ea typeface="ＭＳ Ｐゴシック" charset="-128"/>
              </a:rPr>
              <a:t>Biosafety labs (BSL) </a:t>
            </a:r>
          </a:p>
          <a:p>
            <a:pPr algn="ctr"/>
            <a:r>
              <a:rPr lang="en-SG" sz="1400" dirty="0">
                <a:ea typeface="ＭＳ Ｐゴシック" charset="-128"/>
              </a:rPr>
              <a:t>of all levels</a:t>
            </a:r>
          </a:p>
        </p:txBody>
      </p:sp>
      <p:sp>
        <p:nvSpPr>
          <p:cNvPr id="41" name="Rectangle 40">
            <a:extLst>
              <a:ext uri="{FF2B5EF4-FFF2-40B4-BE49-F238E27FC236}">
                <a16:creationId xmlns:a16="http://schemas.microsoft.com/office/drawing/2014/main" id="{F827A761-9795-44DD-9678-4D3522F974BE}"/>
              </a:ext>
            </a:extLst>
          </p:cNvPr>
          <p:cNvSpPr>
            <a:spLocks noChangeArrowheads="1"/>
          </p:cNvSpPr>
          <p:nvPr/>
        </p:nvSpPr>
        <p:spPr bwMode="auto">
          <a:xfrm>
            <a:off x="7594615" y="4127353"/>
            <a:ext cx="1625585" cy="391321"/>
          </a:xfrm>
          <a:prstGeom prst="rect">
            <a:avLst/>
          </a:prstGeom>
          <a:noFill/>
          <a:ln w="9525">
            <a:noFill/>
            <a:miter lim="800000"/>
            <a:headEnd/>
            <a:tailEnd/>
          </a:ln>
          <a:effectLst/>
        </p:spPr>
        <p:txBody>
          <a:bodyPr wrap="none" anchor="ctr"/>
          <a:lstStyle/>
          <a:p>
            <a:pPr algn="ctr"/>
            <a:r>
              <a:rPr lang="en-SG" sz="1400" dirty="0">
                <a:ea typeface="ＭＳ Ｐゴシック" charset="-128"/>
              </a:rPr>
              <a:t>Biopharmaceutical </a:t>
            </a:r>
          </a:p>
          <a:p>
            <a:pPr algn="ctr"/>
            <a:r>
              <a:rPr lang="en-SG" sz="1400" dirty="0">
                <a:ea typeface="ＭＳ Ｐゴシック" charset="-128"/>
              </a:rPr>
              <a:t>production</a:t>
            </a:r>
          </a:p>
        </p:txBody>
      </p:sp>
      <p:sp>
        <p:nvSpPr>
          <p:cNvPr id="126" name="Rectangle 37">
            <a:extLst>
              <a:ext uri="{FF2B5EF4-FFF2-40B4-BE49-F238E27FC236}">
                <a16:creationId xmlns:a16="http://schemas.microsoft.com/office/drawing/2014/main" id="{F79E1C5B-3076-40A4-9891-5CC7BE5D5EC0}"/>
              </a:ext>
            </a:extLst>
          </p:cNvPr>
          <p:cNvSpPr>
            <a:spLocks noChangeArrowheads="1"/>
          </p:cNvSpPr>
          <p:nvPr/>
        </p:nvSpPr>
        <p:spPr bwMode="auto">
          <a:xfrm>
            <a:off x="36271" y="4127353"/>
            <a:ext cx="1259129" cy="391321"/>
          </a:xfrm>
          <a:prstGeom prst="rect">
            <a:avLst/>
          </a:prstGeom>
          <a:noFill/>
          <a:ln w="9525">
            <a:noFill/>
            <a:miter lim="800000"/>
            <a:headEnd/>
            <a:tailEnd/>
          </a:ln>
          <a:effectLst/>
        </p:spPr>
        <p:txBody>
          <a:bodyPr wrap="none" anchor="ctr"/>
          <a:lstStyle/>
          <a:p>
            <a:pPr algn="ctr"/>
            <a:r>
              <a:rPr lang="en-SG" sz="1400" dirty="0">
                <a:ea typeface="ＭＳ Ｐゴシック" charset="-128"/>
              </a:rPr>
              <a:t>Compounding </a:t>
            </a:r>
          </a:p>
          <a:p>
            <a:pPr algn="ctr"/>
            <a:r>
              <a:rPr lang="en-SG" sz="1400" dirty="0">
                <a:ea typeface="ＭＳ Ｐゴシック" charset="-128"/>
              </a:rPr>
              <a:t>pharmacies</a:t>
            </a:r>
          </a:p>
        </p:txBody>
      </p:sp>
      <p:grpSp>
        <p:nvGrpSpPr>
          <p:cNvPr id="36" name="Group 35">
            <a:extLst>
              <a:ext uri="{FF2B5EF4-FFF2-40B4-BE49-F238E27FC236}">
                <a16:creationId xmlns:a16="http://schemas.microsoft.com/office/drawing/2014/main" id="{41DE9A32-D706-4048-B018-9DB1FB4790D7}"/>
              </a:ext>
            </a:extLst>
          </p:cNvPr>
          <p:cNvGrpSpPr/>
          <p:nvPr/>
        </p:nvGrpSpPr>
        <p:grpSpPr>
          <a:xfrm>
            <a:off x="35564" y="2519888"/>
            <a:ext cx="1188000" cy="1186126"/>
            <a:chOff x="35564" y="2519888"/>
            <a:chExt cx="1188000" cy="1186126"/>
          </a:xfrm>
        </p:grpSpPr>
        <p:sp>
          <p:nvSpPr>
            <p:cNvPr id="10" name="Oval 9">
              <a:extLst>
                <a:ext uri="{FF2B5EF4-FFF2-40B4-BE49-F238E27FC236}">
                  <a16:creationId xmlns:a16="http://schemas.microsoft.com/office/drawing/2014/main" id="{DCB41D6E-67B1-4293-869E-479A9552231D}"/>
                </a:ext>
              </a:extLst>
            </p:cNvPr>
            <p:cNvSpPr/>
            <p:nvPr/>
          </p:nvSpPr>
          <p:spPr>
            <a:xfrm>
              <a:off x="35564" y="2519888"/>
              <a:ext cx="1188000" cy="1186126"/>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Graphic 10" descr="Medicine">
              <a:extLst>
                <a:ext uri="{FF2B5EF4-FFF2-40B4-BE49-F238E27FC236}">
                  <a16:creationId xmlns:a16="http://schemas.microsoft.com/office/drawing/2014/main" id="{C0893DE4-3D80-4D15-89ED-E629A08A0D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1427" y="2764747"/>
              <a:ext cx="685800" cy="685800"/>
            </a:xfrm>
            <a:prstGeom prst="rect">
              <a:avLst/>
            </a:prstGeom>
          </p:spPr>
        </p:pic>
      </p:grpSp>
      <p:grpSp>
        <p:nvGrpSpPr>
          <p:cNvPr id="44" name="Group 43">
            <a:extLst>
              <a:ext uri="{FF2B5EF4-FFF2-40B4-BE49-F238E27FC236}">
                <a16:creationId xmlns:a16="http://schemas.microsoft.com/office/drawing/2014/main" id="{1DA2ADED-9158-4096-A615-4E55DB2271FC}"/>
              </a:ext>
            </a:extLst>
          </p:cNvPr>
          <p:cNvGrpSpPr/>
          <p:nvPr/>
        </p:nvGrpSpPr>
        <p:grpSpPr>
          <a:xfrm>
            <a:off x="4702271" y="2519888"/>
            <a:ext cx="1188000" cy="1186126"/>
            <a:chOff x="4522153" y="2519888"/>
            <a:chExt cx="1188000" cy="1186126"/>
          </a:xfrm>
        </p:grpSpPr>
        <p:sp>
          <p:nvSpPr>
            <p:cNvPr id="50" name="Oval 49">
              <a:extLst>
                <a:ext uri="{FF2B5EF4-FFF2-40B4-BE49-F238E27FC236}">
                  <a16:creationId xmlns:a16="http://schemas.microsoft.com/office/drawing/2014/main" id="{43BC84DE-EB98-42F8-83B9-DB249209BFA5}"/>
                </a:ext>
              </a:extLst>
            </p:cNvPr>
            <p:cNvSpPr/>
            <p:nvPr/>
          </p:nvSpPr>
          <p:spPr>
            <a:xfrm>
              <a:off x="4522153" y="2519888"/>
              <a:ext cx="1188000" cy="1186126"/>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3" name="Graphic 12" descr="Rat">
              <a:extLst>
                <a:ext uri="{FF2B5EF4-FFF2-40B4-BE49-F238E27FC236}">
                  <a16:creationId xmlns:a16="http://schemas.microsoft.com/office/drawing/2014/main" id="{D0FCD02D-A3E3-41B8-8FA5-92EA213AD4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0904" y="2645213"/>
              <a:ext cx="914400" cy="914400"/>
            </a:xfrm>
            <a:prstGeom prst="rect">
              <a:avLst/>
            </a:prstGeom>
          </p:spPr>
        </p:pic>
      </p:grpSp>
      <p:grpSp>
        <p:nvGrpSpPr>
          <p:cNvPr id="45" name="Group 44">
            <a:extLst>
              <a:ext uri="{FF2B5EF4-FFF2-40B4-BE49-F238E27FC236}">
                <a16:creationId xmlns:a16="http://schemas.microsoft.com/office/drawing/2014/main" id="{1F1BD5DB-AA28-4577-990F-6EFEA29567AE}"/>
              </a:ext>
            </a:extLst>
          </p:cNvPr>
          <p:cNvGrpSpPr/>
          <p:nvPr/>
        </p:nvGrpSpPr>
        <p:grpSpPr>
          <a:xfrm>
            <a:off x="6257840" y="2519888"/>
            <a:ext cx="1188000" cy="1186126"/>
            <a:chOff x="6177517" y="2519888"/>
            <a:chExt cx="1188000" cy="1186126"/>
          </a:xfrm>
        </p:grpSpPr>
        <p:sp>
          <p:nvSpPr>
            <p:cNvPr id="51" name="Oval 50">
              <a:extLst>
                <a:ext uri="{FF2B5EF4-FFF2-40B4-BE49-F238E27FC236}">
                  <a16:creationId xmlns:a16="http://schemas.microsoft.com/office/drawing/2014/main" id="{BCA217B7-97EB-4140-9226-828449CF12E4}"/>
                </a:ext>
              </a:extLst>
            </p:cNvPr>
            <p:cNvSpPr/>
            <p:nvPr/>
          </p:nvSpPr>
          <p:spPr>
            <a:xfrm>
              <a:off x="6177517" y="2519888"/>
              <a:ext cx="1188000" cy="1186126"/>
            </a:xfrm>
            <a:prstGeom prst="ellipse">
              <a:avLst/>
            </a:prstGeom>
            <a:solidFill>
              <a:schemeClr val="accent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1" name="Picture 20" descr="A very dark room&#10;&#10;Description automatically generated">
              <a:extLst>
                <a:ext uri="{FF2B5EF4-FFF2-40B4-BE49-F238E27FC236}">
                  <a16:creationId xmlns:a16="http://schemas.microsoft.com/office/drawing/2014/main" id="{D38230E0-7396-4C5F-98D7-57DF6BAC4D80}"/>
                </a:ext>
              </a:extLst>
            </p:cNvPr>
            <p:cNvPicPr>
              <a:picLocks noChangeAspect="1"/>
            </p:cNvPicPr>
            <p:nvPr/>
          </p:nvPicPr>
          <p:blipFill>
            <a:blip r:embed="rId7" cstate="print">
              <a:lum bright="70000" contrast="-70000"/>
              <a:extLst>
                <a:ext uri="{BEBA8EAE-BF5A-486C-A8C5-ECC9F3942E4B}">
                  <a14:imgProps xmlns:a14="http://schemas.microsoft.com/office/drawing/2010/main">
                    <a14:imgLayer r:embed="rId8">
                      <a14:imgEffect>
                        <a14:artisticPhotocopy/>
                      </a14:imgEffect>
                    </a14:imgLayer>
                  </a14:imgProps>
                </a:ext>
                <a:ext uri="{28A0092B-C50C-407E-A947-70E740481C1C}">
                  <a14:useLocalDpi xmlns:a14="http://schemas.microsoft.com/office/drawing/2010/main" val="0"/>
                </a:ext>
              </a:extLst>
            </a:blip>
            <a:stretch>
              <a:fillRect/>
            </a:stretch>
          </p:blipFill>
          <p:spPr>
            <a:xfrm>
              <a:off x="6419772" y="2738437"/>
              <a:ext cx="696689" cy="696689"/>
            </a:xfrm>
            <a:prstGeom prst="rect">
              <a:avLst/>
            </a:prstGeom>
          </p:spPr>
        </p:pic>
      </p:grpSp>
      <p:grpSp>
        <p:nvGrpSpPr>
          <p:cNvPr id="46" name="Group 45">
            <a:extLst>
              <a:ext uri="{FF2B5EF4-FFF2-40B4-BE49-F238E27FC236}">
                <a16:creationId xmlns:a16="http://schemas.microsoft.com/office/drawing/2014/main" id="{48A8A374-1C43-4C55-AB9B-A6CEE76BA6BD}"/>
              </a:ext>
            </a:extLst>
          </p:cNvPr>
          <p:cNvGrpSpPr/>
          <p:nvPr/>
        </p:nvGrpSpPr>
        <p:grpSpPr>
          <a:xfrm>
            <a:off x="7813407" y="2519888"/>
            <a:ext cx="1188000" cy="1186126"/>
            <a:chOff x="7813407" y="2519888"/>
            <a:chExt cx="1188000" cy="1186126"/>
          </a:xfrm>
        </p:grpSpPr>
        <p:sp>
          <p:nvSpPr>
            <p:cNvPr id="52" name="Oval 51">
              <a:extLst>
                <a:ext uri="{FF2B5EF4-FFF2-40B4-BE49-F238E27FC236}">
                  <a16:creationId xmlns:a16="http://schemas.microsoft.com/office/drawing/2014/main" id="{B88B1618-2864-4C3D-8AB0-488B7D012199}"/>
                </a:ext>
              </a:extLst>
            </p:cNvPr>
            <p:cNvSpPr/>
            <p:nvPr/>
          </p:nvSpPr>
          <p:spPr>
            <a:xfrm>
              <a:off x="7813407" y="2519888"/>
              <a:ext cx="1188000" cy="1186126"/>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5" name="Picture 24">
              <a:extLst>
                <a:ext uri="{FF2B5EF4-FFF2-40B4-BE49-F238E27FC236}">
                  <a16:creationId xmlns:a16="http://schemas.microsoft.com/office/drawing/2014/main" id="{A091B179-B220-4049-9D1F-2ECE2513C939}"/>
                </a:ext>
              </a:extLst>
            </p:cNvPr>
            <p:cNvPicPr>
              <a:picLocks noChangeAspect="1"/>
            </p:cNvPicPr>
            <p:nvPr/>
          </p:nvPicPr>
          <p:blipFill>
            <a:blip r:embed="rId9">
              <a:biLevel thresh="25000"/>
            </a:blip>
            <a:stretch>
              <a:fillRect/>
            </a:stretch>
          </p:blipFill>
          <p:spPr>
            <a:xfrm>
              <a:off x="8083420" y="2713953"/>
              <a:ext cx="769153" cy="769153"/>
            </a:xfrm>
            <a:prstGeom prst="rect">
              <a:avLst/>
            </a:prstGeom>
          </p:spPr>
        </p:pic>
      </p:grpSp>
      <p:grpSp>
        <p:nvGrpSpPr>
          <p:cNvPr id="43" name="Group 42">
            <a:extLst>
              <a:ext uri="{FF2B5EF4-FFF2-40B4-BE49-F238E27FC236}">
                <a16:creationId xmlns:a16="http://schemas.microsoft.com/office/drawing/2014/main" id="{68753C34-2596-4E42-9D0C-132BF000FB98}"/>
              </a:ext>
            </a:extLst>
          </p:cNvPr>
          <p:cNvGrpSpPr/>
          <p:nvPr/>
        </p:nvGrpSpPr>
        <p:grpSpPr>
          <a:xfrm>
            <a:off x="3146702" y="2519888"/>
            <a:ext cx="1188000" cy="1186126"/>
            <a:chOff x="3037867" y="2519888"/>
            <a:chExt cx="1188000" cy="1186126"/>
          </a:xfrm>
        </p:grpSpPr>
        <p:sp>
          <p:nvSpPr>
            <p:cNvPr id="49" name="Oval 48">
              <a:extLst>
                <a:ext uri="{FF2B5EF4-FFF2-40B4-BE49-F238E27FC236}">
                  <a16:creationId xmlns:a16="http://schemas.microsoft.com/office/drawing/2014/main" id="{1722D710-6D2E-4456-BDBA-2CA37721E4C2}"/>
                </a:ext>
              </a:extLst>
            </p:cNvPr>
            <p:cNvSpPr/>
            <p:nvPr/>
          </p:nvSpPr>
          <p:spPr>
            <a:xfrm>
              <a:off x="3037867" y="2519888"/>
              <a:ext cx="1188000" cy="1186126"/>
            </a:xfrm>
            <a:prstGeom prst="ellipse">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9" name="Picture 28">
              <a:extLst>
                <a:ext uri="{FF2B5EF4-FFF2-40B4-BE49-F238E27FC236}">
                  <a16:creationId xmlns:a16="http://schemas.microsoft.com/office/drawing/2014/main" id="{F84330D4-5319-4790-8DC5-6935272E3FE2}"/>
                </a:ext>
              </a:extLst>
            </p:cNvPr>
            <p:cNvPicPr>
              <a:picLocks noChangeAspect="1"/>
            </p:cNvPicPr>
            <p:nvPr/>
          </p:nvPicPr>
          <p:blipFill>
            <a:blip r:embed="rId10">
              <a:biLevel thresh="25000"/>
            </a:blip>
            <a:stretch>
              <a:fillRect/>
            </a:stretch>
          </p:blipFill>
          <p:spPr>
            <a:xfrm>
              <a:off x="3427737" y="2876583"/>
              <a:ext cx="587226" cy="424271"/>
            </a:xfrm>
            <a:prstGeom prst="rect">
              <a:avLst/>
            </a:prstGeom>
          </p:spPr>
        </p:pic>
        <p:pic>
          <p:nvPicPr>
            <p:cNvPr id="32" name="Picture 31">
              <a:extLst>
                <a:ext uri="{FF2B5EF4-FFF2-40B4-BE49-F238E27FC236}">
                  <a16:creationId xmlns:a16="http://schemas.microsoft.com/office/drawing/2014/main" id="{778EBB7B-131A-40F1-918F-0C51CAC24422}"/>
                </a:ext>
              </a:extLst>
            </p:cNvPr>
            <p:cNvPicPr>
              <a:picLocks noChangeAspect="1"/>
            </p:cNvPicPr>
            <p:nvPr/>
          </p:nvPicPr>
          <p:blipFill>
            <a:blip r:embed="rId11">
              <a:biLevel thresh="25000"/>
            </a:blip>
            <a:stretch>
              <a:fillRect/>
            </a:stretch>
          </p:blipFill>
          <p:spPr>
            <a:xfrm>
              <a:off x="3153587" y="2956169"/>
              <a:ext cx="338488" cy="363795"/>
            </a:xfrm>
            <a:prstGeom prst="rect">
              <a:avLst/>
            </a:prstGeom>
          </p:spPr>
        </p:pic>
      </p:grpSp>
      <p:grpSp>
        <p:nvGrpSpPr>
          <p:cNvPr id="42" name="Group 41">
            <a:extLst>
              <a:ext uri="{FF2B5EF4-FFF2-40B4-BE49-F238E27FC236}">
                <a16:creationId xmlns:a16="http://schemas.microsoft.com/office/drawing/2014/main" id="{26CD6FD8-3AA4-43E1-94CD-65B702B4C0C5}"/>
              </a:ext>
            </a:extLst>
          </p:cNvPr>
          <p:cNvGrpSpPr/>
          <p:nvPr/>
        </p:nvGrpSpPr>
        <p:grpSpPr>
          <a:xfrm>
            <a:off x="1591133" y="2519888"/>
            <a:ext cx="1188000" cy="1186126"/>
            <a:chOff x="1532095" y="2519888"/>
            <a:chExt cx="1188000" cy="1186126"/>
          </a:xfrm>
        </p:grpSpPr>
        <p:sp>
          <p:nvSpPr>
            <p:cNvPr id="48" name="Oval 47">
              <a:extLst>
                <a:ext uri="{FF2B5EF4-FFF2-40B4-BE49-F238E27FC236}">
                  <a16:creationId xmlns:a16="http://schemas.microsoft.com/office/drawing/2014/main" id="{8C490C1F-E709-4295-BF70-181CEEB1B16C}"/>
                </a:ext>
              </a:extLst>
            </p:cNvPr>
            <p:cNvSpPr/>
            <p:nvPr/>
          </p:nvSpPr>
          <p:spPr>
            <a:xfrm>
              <a:off x="1532095" y="2519888"/>
              <a:ext cx="1188000" cy="1186126"/>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4" name="Picture 33" descr="A picture containing table, stove&#10;&#10;Description automatically generated">
              <a:extLst>
                <a:ext uri="{FF2B5EF4-FFF2-40B4-BE49-F238E27FC236}">
                  <a16:creationId xmlns:a16="http://schemas.microsoft.com/office/drawing/2014/main" id="{00244A8C-BC2A-4325-9DA2-14E985F3E4AF}"/>
                </a:ext>
              </a:extLst>
            </p:cNvPr>
            <p:cNvPicPr>
              <a:picLocks noChangeAspect="1"/>
            </p:cNvPicPr>
            <p:nvPr/>
          </p:nvPicPr>
          <p:blipFill>
            <a:blip r:embed="rId12"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tretch>
              <a:fillRect/>
            </a:stretch>
          </p:blipFill>
          <p:spPr>
            <a:xfrm>
              <a:off x="1849937" y="2834824"/>
              <a:ext cx="545646" cy="545646"/>
            </a:xfrm>
            <a:prstGeom prst="rect">
              <a:avLst/>
            </a:prstGeom>
          </p:spPr>
        </p:pic>
      </p:grpSp>
      <p:sp>
        <p:nvSpPr>
          <p:cNvPr id="47" name="TextBox 46">
            <a:extLst>
              <a:ext uri="{FF2B5EF4-FFF2-40B4-BE49-F238E27FC236}">
                <a16:creationId xmlns:a16="http://schemas.microsoft.com/office/drawing/2014/main" id="{9371260A-5F94-41F8-979F-B318BB33C7F9}"/>
              </a:ext>
            </a:extLst>
          </p:cNvPr>
          <p:cNvSpPr txBox="1"/>
          <p:nvPr/>
        </p:nvSpPr>
        <p:spPr>
          <a:xfrm>
            <a:off x="7372725" y="4750872"/>
            <a:ext cx="1808236" cy="276999"/>
          </a:xfrm>
          <a:prstGeom prst="rect">
            <a:avLst/>
          </a:prstGeom>
          <a:noFill/>
        </p:spPr>
        <p:txBody>
          <a:bodyPr wrap="square" rtlCol="0">
            <a:spAutoFit/>
          </a:bodyPr>
          <a:lstStyle/>
          <a:p>
            <a:r>
              <a:rPr lang="en-IN" sz="1200" i="1" dirty="0"/>
              <a:t>Click Next to continue.</a:t>
            </a:r>
          </a:p>
        </p:txBody>
      </p:sp>
    </p:spTree>
    <p:extLst>
      <p:ext uri="{BB962C8B-B14F-4D97-AF65-F5344CB8AC3E}">
        <p14:creationId xmlns:p14="http://schemas.microsoft.com/office/powerpoint/2010/main" val="3627661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64805-96B0-4CB8-AD6B-D79F55D72F70}"/>
              </a:ext>
            </a:extLst>
          </p:cNvPr>
          <p:cNvSpPr>
            <a:spLocks noGrp="1"/>
          </p:cNvSpPr>
          <p:nvPr>
            <p:ph type="title"/>
          </p:nvPr>
        </p:nvSpPr>
        <p:spPr>
          <a:xfrm>
            <a:off x="91440" y="452437"/>
            <a:ext cx="8961120" cy="307777"/>
          </a:xfrm>
        </p:spPr>
        <p:txBody>
          <a:bodyPr/>
          <a:lstStyle/>
          <a:p>
            <a:r>
              <a:rPr lang="en-US" dirty="0"/>
              <a:t>Our Total Solutions</a:t>
            </a:r>
            <a:endParaRPr lang="en-IN" dirty="0">
              <a:solidFill>
                <a:srgbClr val="007AC9"/>
              </a:solidFill>
            </a:endParaRPr>
          </a:p>
        </p:txBody>
      </p:sp>
      <p:sp>
        <p:nvSpPr>
          <p:cNvPr id="20" name="Rectangle 19">
            <a:extLst>
              <a:ext uri="{FF2B5EF4-FFF2-40B4-BE49-F238E27FC236}">
                <a16:creationId xmlns:a16="http://schemas.microsoft.com/office/drawing/2014/main" id="{B8BB2F97-9E5E-4E95-A837-5D328CF3CB5C}"/>
              </a:ext>
            </a:extLst>
          </p:cNvPr>
          <p:cNvSpPr/>
          <p:nvPr/>
        </p:nvSpPr>
        <p:spPr>
          <a:xfrm>
            <a:off x="0" y="1062037"/>
            <a:ext cx="9144000" cy="35658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13" name="Group 12">
            <a:extLst>
              <a:ext uri="{FF2B5EF4-FFF2-40B4-BE49-F238E27FC236}">
                <a16:creationId xmlns:a16="http://schemas.microsoft.com/office/drawing/2014/main" id="{C3333404-C455-419B-9ED8-58584732D356}"/>
              </a:ext>
            </a:extLst>
          </p:cNvPr>
          <p:cNvGrpSpPr/>
          <p:nvPr/>
        </p:nvGrpSpPr>
        <p:grpSpPr>
          <a:xfrm>
            <a:off x="373601" y="1393540"/>
            <a:ext cx="8396798" cy="2902819"/>
            <a:chOff x="313440" y="1396769"/>
            <a:chExt cx="8396798" cy="2902819"/>
          </a:xfrm>
        </p:grpSpPr>
        <p:sp>
          <p:nvSpPr>
            <p:cNvPr id="7" name="Rectangle 6">
              <a:extLst>
                <a:ext uri="{FF2B5EF4-FFF2-40B4-BE49-F238E27FC236}">
                  <a16:creationId xmlns:a16="http://schemas.microsoft.com/office/drawing/2014/main" id="{FD15693F-ABDC-4135-9050-4441CA43CA89}"/>
                </a:ext>
              </a:extLst>
            </p:cNvPr>
            <p:cNvSpPr/>
            <p:nvPr/>
          </p:nvSpPr>
          <p:spPr>
            <a:xfrm>
              <a:off x="3171094" y="1396769"/>
              <a:ext cx="2681200" cy="28963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3DF692F4-C7A8-44F6-A7E9-2E705E183740}"/>
                </a:ext>
              </a:extLst>
            </p:cNvPr>
            <p:cNvSpPr/>
            <p:nvPr/>
          </p:nvSpPr>
          <p:spPr>
            <a:xfrm>
              <a:off x="313440" y="1396769"/>
              <a:ext cx="2681490" cy="5718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Arial" panose="020B0604020202020204" pitchFamily="34" charset="0"/>
                  <a:cs typeface="Arial" panose="020B0604020202020204" pitchFamily="34" charset="0"/>
                </a:rPr>
                <a:t>Systems</a:t>
              </a:r>
            </a:p>
          </p:txBody>
        </p:sp>
        <p:sp>
          <p:nvSpPr>
            <p:cNvPr id="37" name="Rectangle 36">
              <a:extLst>
                <a:ext uri="{FF2B5EF4-FFF2-40B4-BE49-F238E27FC236}">
                  <a16:creationId xmlns:a16="http://schemas.microsoft.com/office/drawing/2014/main" id="{86C7EF7D-77EB-4597-A09E-F36835939B63}"/>
                </a:ext>
              </a:extLst>
            </p:cNvPr>
            <p:cNvSpPr/>
            <p:nvPr/>
          </p:nvSpPr>
          <p:spPr>
            <a:xfrm>
              <a:off x="3171094" y="1396769"/>
              <a:ext cx="2681490" cy="571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Arial" panose="020B0604020202020204" pitchFamily="34" charset="0"/>
                  <a:cs typeface="Arial" panose="020B0604020202020204" pitchFamily="34" charset="0"/>
                </a:rPr>
                <a:t>Consumables</a:t>
              </a:r>
            </a:p>
          </p:txBody>
        </p:sp>
        <p:sp>
          <p:nvSpPr>
            <p:cNvPr id="35" name="Rectangle 34">
              <a:extLst>
                <a:ext uri="{FF2B5EF4-FFF2-40B4-BE49-F238E27FC236}">
                  <a16:creationId xmlns:a16="http://schemas.microsoft.com/office/drawing/2014/main" id="{B8D6AC47-2246-4F56-B8FE-CCF6CFC696B9}"/>
                </a:ext>
              </a:extLst>
            </p:cNvPr>
            <p:cNvSpPr/>
            <p:nvPr/>
          </p:nvSpPr>
          <p:spPr>
            <a:xfrm>
              <a:off x="6028748" y="1396769"/>
              <a:ext cx="2681490" cy="57188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atin typeface="Arial" panose="020B0604020202020204" pitchFamily="34" charset="0"/>
                  <a:cs typeface="Arial" panose="020B0604020202020204" pitchFamily="34" charset="0"/>
                </a:rPr>
                <a:t>Services</a:t>
              </a:r>
            </a:p>
          </p:txBody>
        </p:sp>
        <p:pic>
          <p:nvPicPr>
            <p:cNvPr id="8" name="Picture 7">
              <a:extLst>
                <a:ext uri="{FF2B5EF4-FFF2-40B4-BE49-F238E27FC236}">
                  <a16:creationId xmlns:a16="http://schemas.microsoft.com/office/drawing/2014/main" id="{EA89182B-80CB-4FD4-BE14-1FF049F024BB}"/>
                </a:ext>
              </a:extLst>
            </p:cNvPr>
            <p:cNvPicPr>
              <a:picLocks noChangeAspect="1"/>
            </p:cNvPicPr>
            <p:nvPr/>
          </p:nvPicPr>
          <p:blipFill>
            <a:blip r:embed="rId3"/>
            <a:stretch>
              <a:fillRect/>
            </a:stretch>
          </p:blipFill>
          <p:spPr>
            <a:xfrm>
              <a:off x="3269980" y="2143352"/>
              <a:ext cx="2564659" cy="1975082"/>
            </a:xfrm>
            <a:prstGeom prst="rect">
              <a:avLst/>
            </a:prstGeom>
          </p:spPr>
        </p:pic>
        <p:pic>
          <p:nvPicPr>
            <p:cNvPr id="10" name="Picture 9">
              <a:extLst>
                <a:ext uri="{FF2B5EF4-FFF2-40B4-BE49-F238E27FC236}">
                  <a16:creationId xmlns:a16="http://schemas.microsoft.com/office/drawing/2014/main" id="{25FCB080-DF6F-41A5-BEE3-F8D169D37AFF}"/>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16593" t="22630" r="18164" b="20808"/>
            <a:stretch/>
          </p:blipFill>
          <p:spPr>
            <a:xfrm>
              <a:off x="313440" y="1968656"/>
              <a:ext cx="2681200" cy="2324473"/>
            </a:xfrm>
            <a:prstGeom prst="rect">
              <a:avLst/>
            </a:prstGeom>
          </p:spPr>
        </p:pic>
        <p:pic>
          <p:nvPicPr>
            <p:cNvPr id="12" name="Picture 11">
              <a:extLst>
                <a:ext uri="{FF2B5EF4-FFF2-40B4-BE49-F238E27FC236}">
                  <a16:creationId xmlns:a16="http://schemas.microsoft.com/office/drawing/2014/main" id="{35672767-2705-458D-A2D0-A9DA5F97EE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20443" t="21493" r="17350" b="24426"/>
            <a:stretch/>
          </p:blipFill>
          <p:spPr>
            <a:xfrm>
              <a:off x="6029038" y="1968656"/>
              <a:ext cx="2681200" cy="2330932"/>
            </a:xfrm>
            <a:prstGeom prst="rect">
              <a:avLst/>
            </a:prstGeom>
          </p:spPr>
        </p:pic>
      </p:grpSp>
      <p:sp>
        <p:nvSpPr>
          <p:cNvPr id="47" name="TextBox 46">
            <a:extLst>
              <a:ext uri="{FF2B5EF4-FFF2-40B4-BE49-F238E27FC236}">
                <a16:creationId xmlns:a16="http://schemas.microsoft.com/office/drawing/2014/main" id="{DE54B7BD-4101-4E7C-9C73-692B6E1AC189}"/>
              </a:ext>
            </a:extLst>
          </p:cNvPr>
          <p:cNvSpPr txBox="1"/>
          <p:nvPr/>
        </p:nvSpPr>
        <p:spPr>
          <a:xfrm>
            <a:off x="7372725" y="4750872"/>
            <a:ext cx="1808236" cy="276999"/>
          </a:xfrm>
          <a:prstGeom prst="rect">
            <a:avLst/>
          </a:prstGeom>
          <a:noFill/>
        </p:spPr>
        <p:txBody>
          <a:bodyPr wrap="square" rtlCol="0">
            <a:spAutoFit/>
          </a:bodyPr>
          <a:lstStyle/>
          <a:p>
            <a:r>
              <a:rPr lang="en-IN" sz="1200" i="1" dirty="0"/>
              <a:t>Click Next to continue.</a:t>
            </a:r>
          </a:p>
        </p:txBody>
      </p:sp>
    </p:spTree>
    <p:extLst>
      <p:ext uri="{BB962C8B-B14F-4D97-AF65-F5344CB8AC3E}">
        <p14:creationId xmlns:p14="http://schemas.microsoft.com/office/powerpoint/2010/main" val="3448329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14" name="Rectangle 13">
            <a:extLst>
              <a:ext uri="{FF2B5EF4-FFF2-40B4-BE49-F238E27FC236}">
                <a16:creationId xmlns:a16="http://schemas.microsoft.com/office/drawing/2014/main" id="{304932FE-A4E3-4212-B9B9-A0D494EA114A}"/>
              </a:ext>
            </a:extLst>
          </p:cNvPr>
          <p:cNvSpPr/>
          <p:nvPr/>
        </p:nvSpPr>
        <p:spPr>
          <a:xfrm>
            <a:off x="1517269" y="4414837"/>
            <a:ext cx="1106393" cy="461665"/>
          </a:xfrm>
          <a:prstGeom prst="rect">
            <a:avLst/>
          </a:prstGeom>
        </p:spPr>
        <p:txBody>
          <a:bodyPr wrap="none">
            <a:spAutoFit/>
          </a:bodyPr>
          <a:lstStyle/>
          <a:p>
            <a:pPr algn="ctr"/>
            <a:r>
              <a:rPr lang="en-US" sz="1200" b="1" dirty="0">
                <a:solidFill>
                  <a:schemeClr val="accent5"/>
                </a:solidFill>
              </a:rPr>
              <a:t>Systems for </a:t>
            </a:r>
          </a:p>
          <a:p>
            <a:pPr algn="ctr"/>
            <a:r>
              <a:rPr lang="en-US" sz="1200" b="1" dirty="0">
                <a:solidFill>
                  <a:schemeClr val="accent5"/>
                </a:solidFill>
              </a:rPr>
              <a:t>Rooms</a:t>
            </a:r>
          </a:p>
        </p:txBody>
      </p:sp>
      <p:sp>
        <p:nvSpPr>
          <p:cNvPr id="17" name="Rectangle 16">
            <a:extLst>
              <a:ext uri="{FF2B5EF4-FFF2-40B4-BE49-F238E27FC236}">
                <a16:creationId xmlns:a16="http://schemas.microsoft.com/office/drawing/2014/main" id="{C1893A81-E9C0-4C68-86B1-6FE4EF082748}"/>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sp>
        <p:nvSpPr>
          <p:cNvPr id="20" name="Rectangle 19">
            <a:extLst>
              <a:ext uri="{FF2B5EF4-FFF2-40B4-BE49-F238E27FC236}">
                <a16:creationId xmlns:a16="http://schemas.microsoft.com/office/drawing/2014/main" id="{4E61BE54-679F-409A-A805-02874A622DAC}"/>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4" name="Group 33">
            <a:extLst>
              <a:ext uri="{FF2B5EF4-FFF2-40B4-BE49-F238E27FC236}">
                <a16:creationId xmlns:a16="http://schemas.microsoft.com/office/drawing/2014/main" id="{F6AAFFFC-56BE-4A37-9D13-CAB818E40979}"/>
              </a:ext>
            </a:extLst>
          </p:cNvPr>
          <p:cNvGrpSpPr/>
          <p:nvPr/>
        </p:nvGrpSpPr>
        <p:grpSpPr>
          <a:xfrm>
            <a:off x="3034259" y="3905483"/>
            <a:ext cx="457013" cy="478355"/>
            <a:chOff x="6029828" y="2469166"/>
            <a:chExt cx="809625" cy="847436"/>
          </a:xfrm>
          <a:noFill/>
        </p:grpSpPr>
        <p:sp>
          <p:nvSpPr>
            <p:cNvPr id="35" name="Freeform: Shape 34">
              <a:extLst>
                <a:ext uri="{FF2B5EF4-FFF2-40B4-BE49-F238E27FC236}">
                  <a16:creationId xmlns:a16="http://schemas.microsoft.com/office/drawing/2014/main" id="{1F36ACA0-C0C0-4BC2-8357-3F3B199026FC}"/>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AF58ABF0-7342-410D-8AD8-95B32F2D76F4}"/>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pic>
        <p:nvPicPr>
          <p:cNvPr id="37" name="Graphic 36" descr="Truck">
            <a:extLst>
              <a:ext uri="{FF2B5EF4-FFF2-40B4-BE49-F238E27FC236}">
                <a16:creationId xmlns:a16="http://schemas.microsoft.com/office/drawing/2014/main" id="{E728130D-2790-41DD-B9D5-8F0CF637EA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159414" y="3766809"/>
            <a:ext cx="755703" cy="755703"/>
          </a:xfrm>
          <a:prstGeom prst="rect">
            <a:avLst/>
          </a:prstGeom>
        </p:spPr>
      </p:pic>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no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no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4" name="Picture 53" descr="A close up of a logo&#10;&#10;Description automatically generated">
            <a:extLst>
              <a:ext uri="{FF2B5EF4-FFF2-40B4-BE49-F238E27FC236}">
                <a16:creationId xmlns:a16="http://schemas.microsoft.com/office/drawing/2014/main" id="{2C48A537-6BC3-42C0-800F-447D393AB717}"/>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8"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sp>
        <p:nvSpPr>
          <p:cNvPr id="53" name="TextBox 52">
            <a:extLst>
              <a:ext uri="{FF2B5EF4-FFF2-40B4-BE49-F238E27FC236}">
                <a16:creationId xmlns:a16="http://schemas.microsoft.com/office/drawing/2014/main" id="{C6865432-5D0F-41F6-8993-615C5CF1062A}"/>
              </a:ext>
            </a:extLst>
          </p:cNvPr>
          <p:cNvSpPr txBox="1"/>
          <p:nvPr/>
        </p:nvSpPr>
        <p:spPr>
          <a:xfrm>
            <a:off x="1090087"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pic>
        <p:nvPicPr>
          <p:cNvPr id="55" name="Imagen 7">
            <a:extLst>
              <a:ext uri="{FF2B5EF4-FFF2-40B4-BE49-F238E27FC236}">
                <a16:creationId xmlns:a16="http://schemas.microsoft.com/office/drawing/2014/main" id="{E345E6DA-44DD-4610-B46B-63939E85F7C1}"/>
              </a:ext>
            </a:extLst>
          </p:cNvPr>
          <p:cNvPicPr>
            <a:picLocks noChangeAspect="1"/>
          </p:cNvPicPr>
          <p:nvPr/>
        </p:nvPicPr>
        <p:blipFill>
          <a:blip r:embed="rId4"/>
          <a:stretch>
            <a:fillRect/>
          </a:stretch>
        </p:blipFill>
        <p:spPr>
          <a:xfrm rot="5400000" flipH="1">
            <a:off x="8745043" y="4729487"/>
            <a:ext cx="284857" cy="305043"/>
          </a:xfrm>
          <a:prstGeom prst="rect">
            <a:avLst/>
          </a:prstGeom>
        </p:spPr>
      </p:pic>
    </p:spTree>
    <p:extLst>
      <p:ext uri="{BB962C8B-B14F-4D97-AF65-F5344CB8AC3E}">
        <p14:creationId xmlns:p14="http://schemas.microsoft.com/office/powerpoint/2010/main" val="744534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Bioquell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5374" y="724227"/>
            <a:ext cx="2434435" cy="261610"/>
          </a:xfrm>
          <a:prstGeom prst="rect">
            <a:avLst/>
          </a:prstGeom>
          <a:noFill/>
        </p:spPr>
        <p:txBody>
          <a:bodyPr wrap="square" rtlCol="0">
            <a:spAutoFit/>
          </a:bodyPr>
          <a:lstStyle/>
          <a:p>
            <a:r>
              <a:rPr lang="en-US" sz="1100" i="1" dirty="0"/>
              <a:t>Click each tab to learn about it.</a:t>
            </a:r>
          </a:p>
        </p:txBody>
      </p:sp>
    </p:spTree>
    <p:extLst>
      <p:ext uri="{BB962C8B-B14F-4D97-AF65-F5344CB8AC3E}">
        <p14:creationId xmlns:p14="http://schemas.microsoft.com/office/powerpoint/2010/main" val="494278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5374" y="724227"/>
            <a:ext cx="2434435" cy="261610"/>
          </a:xfrm>
          <a:prstGeom prst="rect">
            <a:avLst/>
          </a:prstGeom>
          <a:noFill/>
        </p:spPr>
        <p:txBody>
          <a:bodyPr wrap="square" rtlCol="0">
            <a:spAutoFit/>
          </a:bodyPr>
          <a:lstStyle/>
          <a:p>
            <a:r>
              <a:rPr lang="en-US" sz="1100" i="1" dirty="0"/>
              <a:t>Click each tab to learn about it.</a:t>
            </a:r>
          </a:p>
        </p:txBody>
      </p:sp>
      <p:sp>
        <p:nvSpPr>
          <p:cNvPr id="4" name="Rectangle 3">
            <a:extLst>
              <a:ext uri="{FF2B5EF4-FFF2-40B4-BE49-F238E27FC236}">
                <a16:creationId xmlns:a16="http://schemas.microsoft.com/office/drawing/2014/main" id="{C86C83AF-9B48-4DB6-9892-AA69A1AEC16F}"/>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165AF0-7CD4-497B-80E9-8F53AE061014}"/>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47F25A-491C-4DA9-825C-D52E7071C090}"/>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F446CBC-802B-48CB-89CD-1A8C57258297}"/>
              </a:ext>
            </a:extLst>
          </p:cNvPr>
          <p:cNvSpPr txBox="1"/>
          <p:nvPr/>
        </p:nvSpPr>
        <p:spPr>
          <a:xfrm>
            <a:off x="144276" y="582522"/>
            <a:ext cx="4582160" cy="307777"/>
          </a:xfrm>
          <a:prstGeom prst="rect">
            <a:avLst/>
          </a:prstGeom>
          <a:noFill/>
        </p:spPr>
        <p:txBody>
          <a:bodyPr wrap="square">
            <a:spAutoFit/>
          </a:bodyPr>
          <a:lstStyle/>
          <a:p>
            <a:r>
              <a:rPr lang="en-US" sz="1400" b="1" dirty="0">
                <a:solidFill>
                  <a:schemeClr val="tx2"/>
                </a:solidFill>
              </a:rPr>
              <a:t>Bioquell Z-2 (obsolete)</a:t>
            </a:r>
          </a:p>
        </p:txBody>
      </p:sp>
      <p:sp>
        <p:nvSpPr>
          <p:cNvPr id="52" name="Rectangle 51">
            <a:extLst>
              <a:ext uri="{FF2B5EF4-FFF2-40B4-BE49-F238E27FC236}">
                <a16:creationId xmlns:a16="http://schemas.microsoft.com/office/drawing/2014/main" id="{65AADC93-7E71-4EB3-B2AF-D124C41693AA}"/>
              </a:ext>
            </a:extLst>
          </p:cNvPr>
          <p:cNvSpPr/>
          <p:nvPr/>
        </p:nvSpPr>
        <p:spPr>
          <a:xfrm>
            <a:off x="102433" y="992847"/>
            <a:ext cx="3810147" cy="3810001"/>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a:extLst>
              <a:ext uri="{FF2B5EF4-FFF2-40B4-BE49-F238E27FC236}">
                <a16:creationId xmlns:a16="http://schemas.microsoft.com/office/drawing/2014/main" id="{CF7C267F-11C5-40DC-9E0D-DF1E29D3C97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7811" y="806074"/>
            <a:ext cx="2757620" cy="4136430"/>
          </a:xfrm>
          <a:prstGeom prst="rect">
            <a:avLst/>
          </a:prstGeom>
        </p:spPr>
      </p:pic>
      <p:sp>
        <p:nvSpPr>
          <p:cNvPr id="53" name="Rectangle 52">
            <a:extLst>
              <a:ext uri="{FF2B5EF4-FFF2-40B4-BE49-F238E27FC236}">
                <a16:creationId xmlns:a16="http://schemas.microsoft.com/office/drawing/2014/main" id="{BFD1A4F9-80AA-4C84-9F8A-B1EB51FAD830}"/>
              </a:ext>
            </a:extLst>
          </p:cNvPr>
          <p:cNvSpPr/>
          <p:nvPr/>
        </p:nvSpPr>
        <p:spPr>
          <a:xfrm>
            <a:off x="3986449" y="992847"/>
            <a:ext cx="5051329" cy="3810001"/>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288C580-854C-43AB-BE70-20E154A91486}"/>
              </a:ext>
            </a:extLst>
          </p:cNvPr>
          <p:cNvSpPr txBox="1"/>
          <p:nvPr/>
        </p:nvSpPr>
        <p:spPr>
          <a:xfrm>
            <a:off x="4115357" y="1559019"/>
            <a:ext cx="4793513" cy="2677656"/>
          </a:xfrm>
          <a:prstGeom prst="rect">
            <a:avLst/>
          </a:prstGeom>
          <a:noFill/>
        </p:spPr>
        <p:txBody>
          <a:bodyPr wrap="square">
            <a:spAutoFit/>
          </a:bodyPr>
          <a:lstStyle/>
          <a:p>
            <a:pPr marL="285750" indent="-285750">
              <a:buClr>
                <a:schemeClr val="tx2"/>
              </a:buClr>
              <a:buFont typeface="Wingdings" panose="05000000000000000000" pitchFamily="2" charset="2"/>
              <a:buChar char="§"/>
            </a:pPr>
            <a:r>
              <a:rPr lang="en-US" sz="1400" dirty="0">
                <a:solidFill>
                  <a:srgbClr val="4D4D4C"/>
                </a:solidFill>
              </a:rPr>
              <a:t>Room / zone bio-decontamination applications</a:t>
            </a:r>
          </a:p>
          <a:p>
            <a:pPr marL="285750" indent="-285750">
              <a:buClr>
                <a:schemeClr val="tx2"/>
              </a:buClr>
              <a:buFont typeface="Wingdings" panose="05000000000000000000" pitchFamily="2" charset="2"/>
              <a:buChar char="§"/>
            </a:pPr>
            <a:endParaRPr lang="en-US" sz="1400" b="1" dirty="0">
              <a:solidFill>
                <a:srgbClr val="4D4D4C"/>
              </a:solidFill>
            </a:endParaRPr>
          </a:p>
          <a:p>
            <a:pPr marL="285750" indent="-285750">
              <a:buClr>
                <a:schemeClr val="tx2"/>
              </a:buClr>
              <a:buFont typeface="Wingdings" panose="05000000000000000000" pitchFamily="2" charset="2"/>
              <a:buChar char="§"/>
            </a:pPr>
            <a:r>
              <a:rPr lang="en-US" sz="1400" dirty="0">
                <a:solidFill>
                  <a:srgbClr val="4D4D4C"/>
                </a:solidFill>
              </a:rPr>
              <a:t>High-capacity room-based bio-decontamination </a:t>
            </a:r>
            <a:br>
              <a:rPr lang="en-US" sz="1400" dirty="0">
                <a:solidFill>
                  <a:srgbClr val="4D4D4C"/>
                </a:solidFill>
              </a:rPr>
            </a:br>
            <a:r>
              <a:rPr lang="en-US" sz="1400" dirty="0">
                <a:solidFill>
                  <a:srgbClr val="4D4D4C"/>
                </a:solidFill>
              </a:rPr>
              <a:t>(up to </a:t>
            </a:r>
            <a:r>
              <a:rPr lang="en-US" sz="1400" dirty="0">
                <a:solidFill>
                  <a:srgbClr val="4D4D4C"/>
                </a:solidFill>
                <a:ea typeface="Helvetica" charset="-52"/>
                <a:cs typeface="Helvetica" charset="-52"/>
              </a:rPr>
              <a:t>250m</a:t>
            </a:r>
            <a:r>
              <a:rPr lang="en-US" sz="1400" baseline="30000" dirty="0">
                <a:solidFill>
                  <a:srgbClr val="4D4D4C"/>
                </a:solidFill>
                <a:ea typeface="Helvetica" charset="-52"/>
                <a:cs typeface="Helvetica" charset="-52"/>
              </a:rPr>
              <a:t>3</a:t>
            </a:r>
            <a:r>
              <a:rPr lang="en-US" sz="1400" dirty="0">
                <a:solidFill>
                  <a:srgbClr val="4D4D4C"/>
                </a:solidFill>
              </a:rPr>
              <a:t>) with easy-to-use touchscreen interface</a:t>
            </a: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r>
              <a:rPr lang="en-US" sz="1400" dirty="0">
                <a:solidFill>
                  <a:srgbClr val="4D4D4C"/>
                </a:solidFill>
              </a:rPr>
              <a:t>Employ GMP-compliant timed cycles or environment-specific parametric cycles</a:t>
            </a: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r>
              <a:rPr lang="en-US" sz="1400" dirty="0">
                <a:solidFill>
                  <a:srgbClr val="4D4D4C"/>
                </a:solidFill>
              </a:rPr>
              <a:t>Multiple cycle parameters storage provides greater easy of use in multiple sites across a large facility</a:t>
            </a: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r>
              <a:rPr lang="en-US" sz="1400" dirty="0">
                <a:solidFill>
                  <a:srgbClr val="4D4D4C"/>
                </a:solidFill>
              </a:rPr>
              <a:t>Sold over 800 units worldwide between 2006-2019</a:t>
            </a:r>
          </a:p>
        </p:txBody>
      </p:sp>
      <p:sp>
        <p:nvSpPr>
          <p:cNvPr id="37" name="Isosceles Triangle 36">
            <a:extLst>
              <a:ext uri="{FF2B5EF4-FFF2-40B4-BE49-F238E27FC236}">
                <a16:creationId xmlns:a16="http://schemas.microsoft.com/office/drawing/2014/main" id="{7D707AC5-7AFB-45A8-AA9A-53EA18FACB82}"/>
              </a:ext>
            </a:extLst>
          </p:cNvPr>
          <p:cNvSpPr/>
          <p:nvPr/>
        </p:nvSpPr>
        <p:spPr>
          <a:xfrm rot="16200000">
            <a:off x="1473707" y="1517632"/>
            <a:ext cx="1046380" cy="1340211"/>
          </a:xfrm>
          <a:prstGeom prst="triangle">
            <a:avLst>
              <a:gd name="adj" fmla="val 38034"/>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5" name="Oval 44">
            <a:extLst>
              <a:ext uri="{FF2B5EF4-FFF2-40B4-BE49-F238E27FC236}">
                <a16:creationId xmlns:a16="http://schemas.microsoft.com/office/drawing/2014/main" id="{745B27E9-6D72-4883-AFD7-9B157E6A6F23}"/>
              </a:ext>
            </a:extLst>
          </p:cNvPr>
          <p:cNvSpPr/>
          <p:nvPr/>
        </p:nvSpPr>
        <p:spPr>
          <a:xfrm>
            <a:off x="2229387" y="1449030"/>
            <a:ext cx="1509251" cy="1509251"/>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1" name="Picture 50">
            <a:extLst>
              <a:ext uri="{FF2B5EF4-FFF2-40B4-BE49-F238E27FC236}">
                <a16:creationId xmlns:a16="http://schemas.microsoft.com/office/drawing/2014/main" id="{34AAD995-5FB9-4C32-986E-280CE03B829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3825" r="3825"/>
          <a:stretch/>
        </p:blipFill>
        <p:spPr>
          <a:xfrm>
            <a:off x="2273111" y="1492754"/>
            <a:ext cx="1421803" cy="1421803"/>
          </a:xfrm>
          <a:prstGeom prst="ellipse">
            <a:avLst/>
          </a:prstGeom>
          <a:ln>
            <a:noFill/>
          </a:ln>
        </p:spPr>
      </p:pic>
    </p:spTree>
    <p:extLst>
      <p:ext uri="{BB962C8B-B14F-4D97-AF65-F5344CB8AC3E}">
        <p14:creationId xmlns:p14="http://schemas.microsoft.com/office/powerpoint/2010/main" val="1028873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5374" y="724227"/>
            <a:ext cx="2434435" cy="261610"/>
          </a:xfrm>
          <a:prstGeom prst="rect">
            <a:avLst/>
          </a:prstGeom>
          <a:noFill/>
        </p:spPr>
        <p:txBody>
          <a:bodyPr wrap="square" rtlCol="0">
            <a:spAutoFit/>
          </a:bodyPr>
          <a:lstStyle/>
          <a:p>
            <a:r>
              <a:rPr lang="en-US" sz="1100" i="1" dirty="0"/>
              <a:t>Click each tab to learn about it.</a:t>
            </a:r>
          </a:p>
        </p:txBody>
      </p:sp>
      <p:sp>
        <p:nvSpPr>
          <p:cNvPr id="4" name="Rectangle 3">
            <a:extLst>
              <a:ext uri="{FF2B5EF4-FFF2-40B4-BE49-F238E27FC236}">
                <a16:creationId xmlns:a16="http://schemas.microsoft.com/office/drawing/2014/main" id="{C86C83AF-9B48-4DB6-9892-AA69A1AEC16F}"/>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165AF0-7CD4-497B-80E9-8F53AE061014}"/>
              </a:ext>
            </a:extLst>
          </p:cNvPr>
          <p:cNvSpPr/>
          <p:nvPr/>
        </p:nvSpPr>
        <p:spPr>
          <a:xfrm>
            <a:off x="102432" y="479899"/>
            <a:ext cx="8939136" cy="45170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47F25A-491C-4DA9-825C-D52E7071C090}"/>
              </a:ext>
            </a:extLst>
          </p:cNvPr>
          <p:cNvSpPr/>
          <p:nvPr/>
        </p:nvSpPr>
        <p:spPr>
          <a:xfrm>
            <a:off x="8704771" y="510820"/>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F446CBC-802B-48CB-89CD-1A8C57258297}"/>
              </a:ext>
            </a:extLst>
          </p:cNvPr>
          <p:cNvSpPr txBox="1"/>
          <p:nvPr/>
        </p:nvSpPr>
        <p:spPr>
          <a:xfrm>
            <a:off x="144276" y="582522"/>
            <a:ext cx="4582160" cy="307777"/>
          </a:xfrm>
          <a:prstGeom prst="rect">
            <a:avLst/>
          </a:prstGeom>
          <a:noFill/>
        </p:spPr>
        <p:txBody>
          <a:bodyPr wrap="square">
            <a:spAutoFit/>
          </a:bodyPr>
          <a:lstStyle/>
          <a:p>
            <a:r>
              <a:rPr lang="en-US" sz="1400" b="1" dirty="0">
                <a:solidFill>
                  <a:schemeClr val="tx2"/>
                </a:solidFill>
              </a:rPr>
              <a:t>Bioquell </a:t>
            </a:r>
            <a:r>
              <a:rPr lang="en-US" sz="1400" b="1" dirty="0" err="1">
                <a:solidFill>
                  <a:schemeClr val="tx2"/>
                </a:solidFill>
              </a:rPr>
              <a:t>ProteQ</a:t>
            </a:r>
            <a:endParaRPr lang="en-US" sz="1400" b="1" dirty="0">
              <a:solidFill>
                <a:schemeClr val="tx2"/>
              </a:solidFill>
            </a:endParaRPr>
          </a:p>
        </p:txBody>
      </p:sp>
      <p:sp>
        <p:nvSpPr>
          <p:cNvPr id="53" name="Rectangle 52">
            <a:extLst>
              <a:ext uri="{FF2B5EF4-FFF2-40B4-BE49-F238E27FC236}">
                <a16:creationId xmlns:a16="http://schemas.microsoft.com/office/drawing/2014/main" id="{BFD1A4F9-80AA-4C84-9F8A-B1EB51FAD830}"/>
              </a:ext>
            </a:extLst>
          </p:cNvPr>
          <p:cNvSpPr/>
          <p:nvPr/>
        </p:nvSpPr>
        <p:spPr>
          <a:xfrm>
            <a:off x="3986449" y="992847"/>
            <a:ext cx="5051329" cy="3810001"/>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288C580-854C-43AB-BE70-20E154A91486}"/>
              </a:ext>
            </a:extLst>
          </p:cNvPr>
          <p:cNvSpPr txBox="1"/>
          <p:nvPr/>
        </p:nvSpPr>
        <p:spPr>
          <a:xfrm>
            <a:off x="4115356" y="985837"/>
            <a:ext cx="4937204" cy="3570208"/>
          </a:xfrm>
          <a:prstGeom prst="rect">
            <a:avLst/>
          </a:prstGeom>
          <a:noFill/>
        </p:spPr>
        <p:txBody>
          <a:bodyPr wrap="square">
            <a:spAutoFit/>
          </a:bodyPr>
          <a:lstStyle/>
          <a:p>
            <a:pPr marL="285750" indent="-285750">
              <a:spcAft>
                <a:spcPts val="600"/>
              </a:spcAft>
              <a:buClr>
                <a:schemeClr val="tx2"/>
              </a:buClr>
              <a:buFont typeface="Wingdings" panose="05000000000000000000" pitchFamily="2" charset="2"/>
              <a:buChar char="§"/>
            </a:pPr>
            <a:r>
              <a:rPr lang="en-US" sz="1400" dirty="0">
                <a:solidFill>
                  <a:srgbClr val="4D4D4C"/>
                </a:solidFill>
              </a:rPr>
              <a:t>GMP Generator</a:t>
            </a:r>
          </a:p>
          <a:p>
            <a:pPr marL="285750" indent="-285750">
              <a:spcAft>
                <a:spcPts val="600"/>
              </a:spcAft>
              <a:buClr>
                <a:schemeClr val="tx2"/>
              </a:buClr>
              <a:buFont typeface="Wingdings" panose="05000000000000000000" pitchFamily="2" charset="2"/>
              <a:buChar char="§"/>
            </a:pPr>
            <a:r>
              <a:rPr lang="en-US" sz="1400" dirty="0">
                <a:solidFill>
                  <a:srgbClr val="4D4D4C"/>
                </a:solidFill>
              </a:rPr>
              <a:t>Wireless control </a:t>
            </a:r>
          </a:p>
          <a:p>
            <a:pPr marL="285750" indent="-285750">
              <a:spcAft>
                <a:spcPts val="600"/>
              </a:spcAft>
              <a:buClr>
                <a:schemeClr val="tx2"/>
              </a:buClr>
              <a:buFont typeface="Wingdings" panose="05000000000000000000" pitchFamily="2" charset="2"/>
              <a:buChar char="§"/>
            </a:pPr>
            <a:r>
              <a:rPr lang="en-US" sz="1400" dirty="0">
                <a:solidFill>
                  <a:srgbClr val="4D4D4C"/>
                </a:solidFill>
              </a:rPr>
              <a:t>Integrated aeration unit for fast cycles</a:t>
            </a:r>
          </a:p>
          <a:p>
            <a:pPr marL="285750" indent="-285750">
              <a:spcAft>
                <a:spcPts val="600"/>
              </a:spcAft>
              <a:buClr>
                <a:schemeClr val="tx2"/>
              </a:buClr>
              <a:buFont typeface="Wingdings" panose="05000000000000000000" pitchFamily="2" charset="2"/>
              <a:buChar char="§"/>
            </a:pPr>
            <a:r>
              <a:rPr lang="en-US" sz="1400" dirty="0">
                <a:solidFill>
                  <a:srgbClr val="4D4D4C"/>
                </a:solidFill>
              </a:rPr>
              <a:t>Printer and electronic data capture options</a:t>
            </a:r>
          </a:p>
          <a:p>
            <a:pPr marL="285750" indent="-285750">
              <a:spcAft>
                <a:spcPts val="600"/>
              </a:spcAft>
              <a:buClr>
                <a:schemeClr val="tx2"/>
              </a:buClr>
              <a:buFont typeface="Wingdings" panose="05000000000000000000" pitchFamily="2" charset="2"/>
              <a:buChar char="§"/>
            </a:pPr>
            <a:r>
              <a:rPr lang="en-US" sz="1400" dirty="0">
                <a:solidFill>
                  <a:srgbClr val="4D4D4C"/>
                </a:solidFill>
              </a:rPr>
              <a:t>Capacity of 400m</a:t>
            </a:r>
            <a:r>
              <a:rPr lang="en-US" sz="1400" baseline="30000" dirty="0">
                <a:solidFill>
                  <a:srgbClr val="4D4D4C"/>
                </a:solidFill>
              </a:rPr>
              <a:t>3</a:t>
            </a:r>
            <a:r>
              <a:rPr lang="en-US" sz="1400" dirty="0">
                <a:solidFill>
                  <a:srgbClr val="4D4D4C"/>
                </a:solidFill>
              </a:rPr>
              <a:t> timed and parametric cycles</a:t>
            </a:r>
          </a:p>
          <a:p>
            <a:pPr marL="285750" indent="-285750">
              <a:spcAft>
                <a:spcPts val="600"/>
              </a:spcAft>
              <a:buClr>
                <a:schemeClr val="tx2"/>
              </a:buClr>
              <a:buFont typeface="Wingdings" panose="05000000000000000000" pitchFamily="2" charset="2"/>
              <a:buChar char="§"/>
            </a:pPr>
            <a:r>
              <a:rPr lang="en-US" sz="1400" dirty="0">
                <a:solidFill>
                  <a:srgbClr val="4D4D4C"/>
                </a:solidFill>
              </a:rPr>
              <a:t>Space to carry accessories and additional aeration units </a:t>
            </a:r>
          </a:p>
          <a:p>
            <a:pPr marL="285750" indent="-285750">
              <a:buClr>
                <a:schemeClr val="tx2"/>
              </a:buClr>
              <a:buFont typeface="Wingdings" panose="05000000000000000000" pitchFamily="2" charset="2"/>
              <a:buChar char="§"/>
            </a:pPr>
            <a:r>
              <a:rPr lang="en-US" sz="1400" dirty="0">
                <a:solidFill>
                  <a:srgbClr val="4D4D4C"/>
                </a:solidFill>
              </a:rPr>
              <a:t>Markets include: </a:t>
            </a:r>
          </a:p>
          <a:p>
            <a:pPr marL="742950" lvl="1" indent="-285750">
              <a:buClr>
                <a:schemeClr val="tx2"/>
              </a:buClr>
              <a:buFont typeface="Arial" panose="020B0604020202020204" pitchFamily="34" charset="0"/>
              <a:buChar char="–"/>
            </a:pPr>
            <a:r>
              <a:rPr lang="en-US" sz="1400" dirty="0">
                <a:solidFill>
                  <a:srgbClr val="4D4D4C"/>
                </a:solidFill>
              </a:rPr>
              <a:t>Pharma</a:t>
            </a:r>
          </a:p>
          <a:p>
            <a:pPr marL="742950" lvl="1" indent="-285750">
              <a:buClr>
                <a:schemeClr val="tx2"/>
              </a:buClr>
              <a:buFont typeface="Arial" panose="020B0604020202020204" pitchFamily="34" charset="0"/>
              <a:buChar char="–"/>
            </a:pPr>
            <a:r>
              <a:rPr lang="en-US" sz="1400" dirty="0">
                <a:solidFill>
                  <a:srgbClr val="4D4D4C"/>
                </a:solidFill>
              </a:rPr>
              <a:t>Biomedical</a:t>
            </a:r>
          </a:p>
          <a:p>
            <a:pPr marL="742950" lvl="1" indent="-285750">
              <a:buClr>
                <a:schemeClr val="tx2"/>
              </a:buClr>
              <a:buFont typeface="Arial" panose="020B0604020202020204" pitchFamily="34" charset="0"/>
              <a:buChar char="–"/>
            </a:pPr>
            <a:r>
              <a:rPr lang="en-US" sz="1400" dirty="0">
                <a:solidFill>
                  <a:srgbClr val="4D4D4C"/>
                </a:solidFill>
              </a:rPr>
              <a:t>Biosafety</a:t>
            </a:r>
          </a:p>
          <a:p>
            <a:pPr marL="742950" lvl="1" indent="-285750">
              <a:buClr>
                <a:schemeClr val="tx2"/>
              </a:buClr>
              <a:buFont typeface="Arial" panose="020B0604020202020204" pitchFamily="34" charset="0"/>
              <a:buChar char="–"/>
            </a:pPr>
            <a:r>
              <a:rPr lang="en-US" sz="1400" dirty="0">
                <a:solidFill>
                  <a:srgbClr val="4D4D4C"/>
                </a:solidFill>
              </a:rPr>
              <a:t>Laboratory </a:t>
            </a:r>
          </a:p>
          <a:p>
            <a:pPr marL="742950" lvl="1" indent="-285750">
              <a:buClr>
                <a:schemeClr val="tx2"/>
              </a:buClr>
              <a:buFont typeface="Arial" panose="020B0604020202020204" pitchFamily="34" charset="0"/>
              <a:buChar char="–"/>
            </a:pPr>
            <a:r>
              <a:rPr lang="en-US" sz="1400" dirty="0">
                <a:solidFill>
                  <a:srgbClr val="4D4D4C"/>
                </a:solidFill>
              </a:rPr>
              <a:t>Healthcare </a:t>
            </a:r>
          </a:p>
          <a:p>
            <a:pPr marL="285750" indent="-285750">
              <a:spcAft>
                <a:spcPts val="600"/>
              </a:spcAft>
              <a:buClr>
                <a:schemeClr val="tx2"/>
              </a:buClr>
              <a:buFont typeface="Wingdings" panose="05000000000000000000" pitchFamily="2" charset="2"/>
              <a:buChar char="§"/>
            </a:pPr>
            <a:r>
              <a:rPr lang="en-US" sz="1400" dirty="0">
                <a:solidFill>
                  <a:srgbClr val="4D4D4C"/>
                </a:solidFill>
              </a:rPr>
              <a:t>Typical application – When client has multiple rooms requiring relatively fast decontamination</a:t>
            </a:r>
          </a:p>
        </p:txBody>
      </p:sp>
      <p:pic>
        <p:nvPicPr>
          <p:cNvPr id="3" name="Picture 2">
            <a:extLst>
              <a:ext uri="{FF2B5EF4-FFF2-40B4-BE49-F238E27FC236}">
                <a16:creationId xmlns:a16="http://schemas.microsoft.com/office/drawing/2014/main" id="{42BCE2B1-4FBF-4814-81FB-BE73FA722985}"/>
              </a:ext>
            </a:extLst>
          </p:cNvPr>
          <p:cNvPicPr>
            <a:picLocks noChangeAspect="1"/>
          </p:cNvPicPr>
          <p:nvPr/>
        </p:nvPicPr>
        <p:blipFill rotWithShape="1">
          <a:blip r:embed="rId4" cstate="email">
            <a:alphaModFix amt="70000"/>
            <a:extLst>
              <a:ext uri="{28A0092B-C50C-407E-A947-70E740481C1C}">
                <a14:useLocalDpi xmlns:a14="http://schemas.microsoft.com/office/drawing/2010/main"/>
              </a:ext>
            </a:extLst>
          </a:blip>
          <a:srcRect l="19558" t="939" r="7284" b="-939"/>
          <a:stretch/>
        </p:blipFill>
        <p:spPr>
          <a:xfrm>
            <a:off x="102431" y="1021827"/>
            <a:ext cx="3845584" cy="3752040"/>
          </a:xfrm>
          <a:prstGeom prst="rect">
            <a:avLst/>
          </a:prstGeom>
        </p:spPr>
      </p:pic>
      <p:cxnSp>
        <p:nvCxnSpPr>
          <p:cNvPr id="9" name="Straight Connector 8">
            <a:extLst>
              <a:ext uri="{FF2B5EF4-FFF2-40B4-BE49-F238E27FC236}">
                <a16:creationId xmlns:a16="http://schemas.microsoft.com/office/drawing/2014/main" id="{024DC525-BE62-4C1C-BCC5-052FEDE113FB}"/>
              </a:ext>
            </a:extLst>
          </p:cNvPr>
          <p:cNvCxnSpPr/>
          <p:nvPr/>
        </p:nvCxnSpPr>
        <p:spPr>
          <a:xfrm flipV="1">
            <a:off x="2819400" y="2787205"/>
            <a:ext cx="0" cy="288000"/>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44BE258-19B5-4654-978B-4C2FE0200C58}"/>
              </a:ext>
            </a:extLst>
          </p:cNvPr>
          <p:cNvCxnSpPr>
            <a:cxnSpLocks/>
          </p:cNvCxnSpPr>
          <p:nvPr/>
        </p:nvCxnSpPr>
        <p:spPr>
          <a:xfrm rot="5400000" flipH="1" flipV="1">
            <a:off x="2549400" y="2547948"/>
            <a:ext cx="0" cy="540000"/>
          </a:xfrm>
          <a:prstGeom prst="line">
            <a:avLst/>
          </a:prstGeom>
          <a:ln w="38100">
            <a:solidFill>
              <a:schemeClr val="tx2"/>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AA4E984-8D00-4FF1-AE6C-B2E54222D8E0}"/>
              </a:ext>
            </a:extLst>
          </p:cNvPr>
          <p:cNvSpPr txBox="1"/>
          <p:nvPr/>
        </p:nvSpPr>
        <p:spPr>
          <a:xfrm>
            <a:off x="516323" y="2529709"/>
            <a:ext cx="1464878" cy="523220"/>
          </a:xfrm>
          <a:prstGeom prst="rect">
            <a:avLst/>
          </a:prstGeom>
          <a:noFill/>
        </p:spPr>
        <p:txBody>
          <a:bodyPr wrap="square" rtlCol="0">
            <a:spAutoFit/>
          </a:bodyPr>
          <a:lstStyle/>
          <a:p>
            <a:r>
              <a:rPr lang="en-US" sz="1400" b="1" dirty="0">
                <a:solidFill>
                  <a:srgbClr val="000000"/>
                </a:solidFill>
              </a:rPr>
              <a:t>Main structure of the system</a:t>
            </a:r>
            <a:endParaRPr lang="en-IN" sz="1400" b="1" dirty="0">
              <a:solidFill>
                <a:srgbClr val="000000"/>
              </a:solidFill>
            </a:endParaRPr>
          </a:p>
        </p:txBody>
      </p:sp>
      <p:cxnSp>
        <p:nvCxnSpPr>
          <p:cNvPr id="33" name="Straight Connector 32">
            <a:extLst>
              <a:ext uri="{FF2B5EF4-FFF2-40B4-BE49-F238E27FC236}">
                <a16:creationId xmlns:a16="http://schemas.microsoft.com/office/drawing/2014/main" id="{B6AAD383-8FD8-411F-8862-4969735E56F9}"/>
              </a:ext>
            </a:extLst>
          </p:cNvPr>
          <p:cNvCxnSpPr>
            <a:cxnSpLocks/>
          </p:cNvCxnSpPr>
          <p:nvPr/>
        </p:nvCxnSpPr>
        <p:spPr>
          <a:xfrm rot="5400000">
            <a:off x="1091513" y="3855765"/>
            <a:ext cx="0" cy="540000"/>
          </a:xfrm>
          <a:prstGeom prst="line">
            <a:avLst/>
          </a:prstGeom>
          <a:ln w="38100">
            <a:solidFill>
              <a:schemeClr val="tx2"/>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2E78119-C98D-4429-A86F-5FB94A0452F0}"/>
              </a:ext>
            </a:extLst>
          </p:cNvPr>
          <p:cNvSpPr txBox="1"/>
          <p:nvPr/>
        </p:nvSpPr>
        <p:spPr>
          <a:xfrm>
            <a:off x="1441314" y="3995317"/>
            <a:ext cx="1905855" cy="307777"/>
          </a:xfrm>
          <a:prstGeom prst="rect">
            <a:avLst/>
          </a:prstGeom>
          <a:noFill/>
        </p:spPr>
        <p:txBody>
          <a:bodyPr wrap="square" rtlCol="0">
            <a:spAutoFit/>
          </a:bodyPr>
          <a:lstStyle/>
          <a:p>
            <a:r>
              <a:rPr lang="en-US" sz="1400" b="1" dirty="0">
                <a:solidFill>
                  <a:srgbClr val="000000"/>
                </a:solidFill>
              </a:rPr>
              <a:t>Wireless control</a:t>
            </a:r>
          </a:p>
        </p:txBody>
      </p:sp>
      <p:cxnSp>
        <p:nvCxnSpPr>
          <p:cNvPr id="36" name="Straight Connector 35">
            <a:extLst>
              <a:ext uri="{FF2B5EF4-FFF2-40B4-BE49-F238E27FC236}">
                <a16:creationId xmlns:a16="http://schemas.microsoft.com/office/drawing/2014/main" id="{A3F32D74-79E0-4DF3-9B41-099F49564FD9}"/>
              </a:ext>
            </a:extLst>
          </p:cNvPr>
          <p:cNvCxnSpPr/>
          <p:nvPr/>
        </p:nvCxnSpPr>
        <p:spPr>
          <a:xfrm flipV="1">
            <a:off x="3657600" y="2052637"/>
            <a:ext cx="0" cy="1476000"/>
          </a:xfrm>
          <a:prstGeom prst="line">
            <a:avLst/>
          </a:prstGeom>
          <a:ln w="38100">
            <a:solidFill>
              <a:schemeClr val="tx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359DD52-F044-4456-A8B5-10C7E3DA97A3}"/>
              </a:ext>
            </a:extLst>
          </p:cNvPr>
          <p:cNvCxnSpPr>
            <a:cxnSpLocks/>
          </p:cNvCxnSpPr>
          <p:nvPr/>
        </p:nvCxnSpPr>
        <p:spPr>
          <a:xfrm rot="5400000" flipH="1" flipV="1">
            <a:off x="3387600" y="1813380"/>
            <a:ext cx="0" cy="540000"/>
          </a:xfrm>
          <a:prstGeom prst="line">
            <a:avLst/>
          </a:prstGeom>
          <a:ln w="38100">
            <a:solidFill>
              <a:schemeClr val="tx2"/>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D3E6DF2A-FAA8-4874-BE59-5BD4DB6A5F07}"/>
              </a:ext>
            </a:extLst>
          </p:cNvPr>
          <p:cNvSpPr txBox="1"/>
          <p:nvPr/>
        </p:nvSpPr>
        <p:spPr>
          <a:xfrm>
            <a:off x="1689739" y="1929371"/>
            <a:ext cx="1464878" cy="307777"/>
          </a:xfrm>
          <a:prstGeom prst="rect">
            <a:avLst/>
          </a:prstGeom>
          <a:noFill/>
        </p:spPr>
        <p:txBody>
          <a:bodyPr wrap="square" rtlCol="0">
            <a:spAutoFit/>
          </a:bodyPr>
          <a:lstStyle/>
          <a:p>
            <a:r>
              <a:rPr lang="en-US" sz="1400" b="1" dirty="0">
                <a:solidFill>
                  <a:srgbClr val="000000"/>
                </a:solidFill>
              </a:rPr>
              <a:t>Aeration units </a:t>
            </a:r>
            <a:endParaRPr lang="en-IN" sz="1400" b="1" dirty="0">
              <a:solidFill>
                <a:srgbClr val="000000"/>
              </a:solidFill>
            </a:endParaRPr>
          </a:p>
        </p:txBody>
      </p:sp>
    </p:spTree>
    <p:extLst>
      <p:ext uri="{BB962C8B-B14F-4D97-AF65-F5344CB8AC3E}">
        <p14:creationId xmlns:p14="http://schemas.microsoft.com/office/powerpoint/2010/main" val="2982011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5374" y="724227"/>
            <a:ext cx="2434435" cy="261610"/>
          </a:xfrm>
          <a:prstGeom prst="rect">
            <a:avLst/>
          </a:prstGeom>
          <a:noFill/>
        </p:spPr>
        <p:txBody>
          <a:bodyPr wrap="square" rtlCol="0">
            <a:spAutoFit/>
          </a:bodyPr>
          <a:lstStyle/>
          <a:p>
            <a:r>
              <a:rPr lang="en-US" sz="1100" i="1" dirty="0"/>
              <a:t>Click each tab to learn about it.</a:t>
            </a:r>
          </a:p>
        </p:txBody>
      </p:sp>
      <p:sp>
        <p:nvSpPr>
          <p:cNvPr id="4" name="Rectangle 3">
            <a:extLst>
              <a:ext uri="{FF2B5EF4-FFF2-40B4-BE49-F238E27FC236}">
                <a16:creationId xmlns:a16="http://schemas.microsoft.com/office/drawing/2014/main" id="{C86C83AF-9B48-4DB6-9892-AA69A1AEC16F}"/>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165AF0-7CD4-497B-80E9-8F53AE061014}"/>
              </a:ext>
            </a:extLst>
          </p:cNvPr>
          <p:cNvSpPr/>
          <p:nvPr/>
        </p:nvSpPr>
        <p:spPr>
          <a:xfrm>
            <a:off x="57737" y="411463"/>
            <a:ext cx="9028527" cy="465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47F25A-491C-4DA9-825C-D52E7071C090}"/>
              </a:ext>
            </a:extLst>
          </p:cNvPr>
          <p:cNvSpPr/>
          <p:nvPr/>
        </p:nvSpPr>
        <p:spPr>
          <a:xfrm>
            <a:off x="8704771" y="452437"/>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F446CBC-802B-48CB-89CD-1A8C57258297}"/>
              </a:ext>
            </a:extLst>
          </p:cNvPr>
          <p:cNvSpPr txBox="1"/>
          <p:nvPr/>
        </p:nvSpPr>
        <p:spPr>
          <a:xfrm>
            <a:off x="144276" y="452437"/>
            <a:ext cx="4582160" cy="307777"/>
          </a:xfrm>
          <a:prstGeom prst="rect">
            <a:avLst/>
          </a:prstGeom>
          <a:noFill/>
        </p:spPr>
        <p:txBody>
          <a:bodyPr wrap="square">
            <a:spAutoFit/>
          </a:bodyPr>
          <a:lstStyle/>
          <a:p>
            <a:r>
              <a:rPr lang="en-US" sz="1400" b="1" dirty="0">
                <a:solidFill>
                  <a:schemeClr val="tx2"/>
                </a:solidFill>
              </a:rPr>
              <a:t>Bioquell </a:t>
            </a:r>
            <a:r>
              <a:rPr lang="en-US" sz="1400" b="1" dirty="0" err="1">
                <a:solidFill>
                  <a:schemeClr val="tx2"/>
                </a:solidFill>
              </a:rPr>
              <a:t>SeQure</a:t>
            </a:r>
            <a:endParaRPr lang="en-US" sz="1400" b="1" dirty="0">
              <a:solidFill>
                <a:schemeClr val="tx2"/>
              </a:solidFill>
            </a:endParaRPr>
          </a:p>
        </p:txBody>
      </p:sp>
      <p:sp>
        <p:nvSpPr>
          <p:cNvPr id="53" name="Rectangle 52">
            <a:extLst>
              <a:ext uri="{FF2B5EF4-FFF2-40B4-BE49-F238E27FC236}">
                <a16:creationId xmlns:a16="http://schemas.microsoft.com/office/drawing/2014/main" id="{BFD1A4F9-80AA-4C84-9F8A-B1EB51FAD830}"/>
              </a:ext>
            </a:extLst>
          </p:cNvPr>
          <p:cNvSpPr/>
          <p:nvPr/>
        </p:nvSpPr>
        <p:spPr>
          <a:xfrm>
            <a:off x="3986449" y="840447"/>
            <a:ext cx="5051329" cy="3326409"/>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EF957D0-2AD7-48A6-BE35-52C274CDFCAE}"/>
              </a:ext>
            </a:extLst>
          </p:cNvPr>
          <p:cNvSpPr/>
          <p:nvPr/>
        </p:nvSpPr>
        <p:spPr>
          <a:xfrm>
            <a:off x="190097" y="855032"/>
            <a:ext cx="3738616" cy="3326409"/>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288C580-854C-43AB-BE70-20E154A91486}"/>
              </a:ext>
            </a:extLst>
          </p:cNvPr>
          <p:cNvSpPr txBox="1"/>
          <p:nvPr/>
        </p:nvSpPr>
        <p:spPr>
          <a:xfrm>
            <a:off x="4038600" y="893028"/>
            <a:ext cx="4937204" cy="3293209"/>
          </a:xfrm>
          <a:prstGeom prst="rect">
            <a:avLst/>
          </a:prstGeom>
          <a:noFill/>
        </p:spPr>
        <p:txBody>
          <a:bodyPr wrap="square">
            <a:spAutoFit/>
          </a:bodyPr>
          <a:lstStyle/>
          <a:p>
            <a:pPr marL="285750" indent="-285750">
              <a:spcAft>
                <a:spcPts val="600"/>
              </a:spcAft>
              <a:buClr>
                <a:schemeClr val="tx2"/>
              </a:buClr>
              <a:buFont typeface="Wingdings" panose="05000000000000000000" pitchFamily="2" charset="2"/>
              <a:buChar char="§"/>
            </a:pPr>
            <a:r>
              <a:rPr lang="en-US" sz="1400" dirty="0">
                <a:solidFill>
                  <a:srgbClr val="4D4D4C"/>
                </a:solidFill>
              </a:rPr>
              <a:t>GMP Generator placed </a:t>
            </a:r>
            <a:r>
              <a:rPr lang="en-US" sz="1400" b="1" dirty="0">
                <a:solidFill>
                  <a:srgbClr val="4D4D4C"/>
                </a:solidFill>
              </a:rPr>
              <a:t>inside</a:t>
            </a:r>
            <a:r>
              <a:rPr lang="en-US" sz="1400" dirty="0">
                <a:solidFill>
                  <a:srgbClr val="4D4D4C"/>
                </a:solidFill>
              </a:rPr>
              <a:t> target area but fixed to wall</a:t>
            </a:r>
          </a:p>
          <a:p>
            <a:pPr marL="285750" indent="-285750">
              <a:spcAft>
                <a:spcPts val="600"/>
              </a:spcAft>
              <a:buClr>
                <a:schemeClr val="tx2"/>
              </a:buClr>
              <a:buFont typeface="Wingdings" panose="05000000000000000000" pitchFamily="2" charset="2"/>
              <a:buChar char="§"/>
            </a:pPr>
            <a:r>
              <a:rPr lang="en-US" sz="1400" dirty="0">
                <a:solidFill>
                  <a:srgbClr val="4D4D4C"/>
                </a:solidFill>
              </a:rPr>
              <a:t>Fast cycles</a:t>
            </a:r>
          </a:p>
          <a:p>
            <a:pPr marL="285750" indent="-285750">
              <a:spcAft>
                <a:spcPts val="600"/>
              </a:spcAft>
              <a:buClr>
                <a:schemeClr val="tx2"/>
              </a:buClr>
              <a:buFont typeface="Wingdings" panose="05000000000000000000" pitchFamily="2" charset="2"/>
              <a:buChar char="§"/>
            </a:pPr>
            <a:r>
              <a:rPr lang="en-US" sz="1400" dirty="0">
                <a:solidFill>
                  <a:srgbClr val="4D4D4C"/>
                </a:solidFill>
              </a:rPr>
              <a:t>Capacity of 150m</a:t>
            </a:r>
            <a:r>
              <a:rPr lang="en-US" sz="1400" baseline="30000" dirty="0">
                <a:solidFill>
                  <a:srgbClr val="4D4D4C"/>
                </a:solidFill>
              </a:rPr>
              <a:t>3</a:t>
            </a:r>
            <a:r>
              <a:rPr lang="en-US" sz="1400" dirty="0">
                <a:solidFill>
                  <a:srgbClr val="4D4D4C"/>
                </a:solidFill>
              </a:rPr>
              <a:t> using timed or parametric control</a:t>
            </a:r>
          </a:p>
          <a:p>
            <a:pPr marL="285750" indent="-285750">
              <a:spcAft>
                <a:spcPts val="600"/>
              </a:spcAft>
              <a:buClr>
                <a:schemeClr val="tx2"/>
              </a:buClr>
              <a:buFont typeface="Wingdings" panose="05000000000000000000" pitchFamily="2" charset="2"/>
              <a:buChar char="§"/>
            </a:pPr>
            <a:r>
              <a:rPr lang="en-US" sz="1400" dirty="0">
                <a:solidFill>
                  <a:srgbClr val="4D4D4C"/>
                </a:solidFill>
              </a:rPr>
              <a:t>Recommended minimum distance to load 300 mm</a:t>
            </a:r>
          </a:p>
          <a:p>
            <a:pPr marL="285750" indent="-285750">
              <a:spcAft>
                <a:spcPts val="600"/>
              </a:spcAft>
              <a:buClr>
                <a:schemeClr val="tx2"/>
              </a:buClr>
              <a:buFont typeface="Wingdings" panose="05000000000000000000" pitchFamily="2" charset="2"/>
              <a:buChar char="§"/>
            </a:pPr>
            <a:r>
              <a:rPr lang="en-US" sz="1400" dirty="0">
                <a:solidFill>
                  <a:srgbClr val="4D4D4C"/>
                </a:solidFill>
              </a:rPr>
              <a:t>Thermal Printer for cycle data</a:t>
            </a:r>
          </a:p>
          <a:p>
            <a:pPr marL="285750" indent="-285750">
              <a:spcAft>
                <a:spcPts val="600"/>
              </a:spcAft>
              <a:buClr>
                <a:schemeClr val="tx2"/>
              </a:buClr>
              <a:buFont typeface="Wingdings" panose="05000000000000000000" pitchFamily="2" charset="2"/>
              <a:buChar char="§"/>
            </a:pPr>
            <a:r>
              <a:rPr lang="en-US" sz="1400" dirty="0">
                <a:solidFill>
                  <a:srgbClr val="4D4D4C"/>
                </a:solidFill>
              </a:rPr>
              <a:t>Markets include: Pharma, Biomedical Biosafety, Laboratory &amp; Healthcare</a:t>
            </a:r>
          </a:p>
          <a:p>
            <a:pPr marL="285750" indent="-285750">
              <a:spcAft>
                <a:spcPts val="600"/>
              </a:spcAft>
              <a:buClr>
                <a:schemeClr val="tx2"/>
              </a:buClr>
              <a:buFont typeface="Wingdings" panose="05000000000000000000" pitchFamily="2" charset="2"/>
              <a:buChar char="§"/>
            </a:pPr>
            <a:r>
              <a:rPr lang="en-US" sz="1400" dirty="0">
                <a:solidFill>
                  <a:srgbClr val="4D4D4C"/>
                </a:solidFill>
              </a:rPr>
              <a:t>Typical applications:</a:t>
            </a:r>
          </a:p>
          <a:p>
            <a:pPr marL="742950" lvl="1" indent="-285750">
              <a:spcAft>
                <a:spcPts val="600"/>
              </a:spcAft>
              <a:buClr>
                <a:schemeClr val="tx2"/>
              </a:buClr>
              <a:buFont typeface="Arial" panose="020B0604020202020204" pitchFamily="34" charset="0"/>
              <a:buChar char="–"/>
            </a:pPr>
            <a:r>
              <a:rPr lang="en-US" sz="1400" dirty="0">
                <a:solidFill>
                  <a:srgbClr val="4D4D4C"/>
                </a:solidFill>
              </a:rPr>
              <a:t>Client has a single large room requiring frequent decontamination </a:t>
            </a:r>
          </a:p>
          <a:p>
            <a:pPr marL="742950" lvl="1" indent="-285750">
              <a:spcAft>
                <a:spcPts val="600"/>
              </a:spcAft>
              <a:buClr>
                <a:schemeClr val="tx2"/>
              </a:buClr>
              <a:buFont typeface="Arial" panose="020B0604020202020204" pitchFamily="34" charset="0"/>
              <a:buChar char="–"/>
            </a:pPr>
            <a:r>
              <a:rPr lang="en-US" sz="1400" dirty="0">
                <a:solidFill>
                  <a:srgbClr val="4D4D4C"/>
                </a:solidFill>
              </a:rPr>
              <a:t>High risk applications e.g. Hospital Isolation units</a:t>
            </a:r>
          </a:p>
        </p:txBody>
      </p:sp>
      <p:sp>
        <p:nvSpPr>
          <p:cNvPr id="18" name="Rectangle 17">
            <a:extLst>
              <a:ext uri="{FF2B5EF4-FFF2-40B4-BE49-F238E27FC236}">
                <a16:creationId xmlns:a16="http://schemas.microsoft.com/office/drawing/2014/main" id="{CAF54480-CBDA-48BB-8BAD-F12A6CBE667D}"/>
              </a:ext>
            </a:extLst>
          </p:cNvPr>
          <p:cNvSpPr/>
          <p:nvPr/>
        </p:nvSpPr>
        <p:spPr>
          <a:xfrm>
            <a:off x="190096" y="4181441"/>
            <a:ext cx="8813983" cy="816217"/>
          </a:xfrm>
          <a:prstGeom prst="rect">
            <a:avLst/>
          </a:prstGeom>
          <a:solidFill>
            <a:srgbClr val="FEF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1DFB7BA6-88C3-4201-881A-882BEEA02D78}"/>
              </a:ext>
            </a:extLst>
          </p:cNvPr>
          <p:cNvPicPr/>
          <p:nvPr/>
        </p:nvPicPr>
        <p:blipFill rotWithShape="1">
          <a:blip r:embed="rId4" cstate="email">
            <a:extLst>
              <a:ext uri="{28A0092B-C50C-407E-A947-70E740481C1C}">
                <a14:useLocalDpi xmlns:a14="http://schemas.microsoft.com/office/drawing/2010/main"/>
              </a:ext>
            </a:extLst>
          </a:blip>
          <a:srcRect l="2822" t="2712" r="-1"/>
          <a:stretch/>
        </p:blipFill>
        <p:spPr bwMode="auto">
          <a:xfrm>
            <a:off x="225090" y="1151629"/>
            <a:ext cx="3668631" cy="2733214"/>
          </a:xfrm>
          <a:prstGeom prst="rect">
            <a:avLst/>
          </a:prstGeom>
          <a:extLst>
            <a:ext uri="{53640926-AAD7-44D8-BBD7-CCE9431645EC}">
              <a14:shadowObscured xmlns:a14="http://schemas.microsoft.com/office/drawing/2010/main"/>
            </a:ext>
          </a:extLst>
        </p:spPr>
      </p:pic>
      <p:sp>
        <p:nvSpPr>
          <p:cNvPr id="39" name="TextBox 38">
            <a:extLst>
              <a:ext uri="{FF2B5EF4-FFF2-40B4-BE49-F238E27FC236}">
                <a16:creationId xmlns:a16="http://schemas.microsoft.com/office/drawing/2014/main" id="{3C4E1599-D71E-4329-8598-F31F4CD2A75D}"/>
              </a:ext>
            </a:extLst>
          </p:cNvPr>
          <p:cNvSpPr txBox="1"/>
          <p:nvPr/>
        </p:nvSpPr>
        <p:spPr>
          <a:xfrm>
            <a:off x="387500" y="4283776"/>
            <a:ext cx="8309310" cy="630942"/>
          </a:xfrm>
          <a:prstGeom prst="rect">
            <a:avLst/>
          </a:prstGeom>
          <a:noFill/>
        </p:spPr>
        <p:txBody>
          <a:bodyPr wrap="square">
            <a:spAutoFit/>
          </a:bodyPr>
          <a:lstStyle/>
          <a:p>
            <a:pPr marL="0" lvl="1">
              <a:spcBef>
                <a:spcPct val="50000"/>
              </a:spcBef>
              <a:buClr>
                <a:schemeClr val="accent1"/>
              </a:buClr>
              <a:buSzPct val="70000"/>
            </a:pPr>
            <a:r>
              <a:rPr lang="en-GB" altLang="en-US" sz="1400" dirty="0">
                <a:solidFill>
                  <a:schemeClr val="accent5"/>
                </a:solidFill>
              </a:rPr>
              <a:t>Limitation</a:t>
            </a:r>
          </a:p>
          <a:p>
            <a:pPr marL="0" lvl="1">
              <a:spcBef>
                <a:spcPct val="50000"/>
              </a:spcBef>
              <a:buClr>
                <a:schemeClr val="accent1"/>
              </a:buClr>
              <a:buSzPct val="70000"/>
            </a:pPr>
            <a:r>
              <a:rPr lang="en-GB" altLang="en-US" sz="1400" dirty="0">
                <a:solidFill>
                  <a:srgbClr val="4D4D4C"/>
                </a:solidFill>
              </a:rPr>
              <a:t>Multiple rooms may require additional generators</a:t>
            </a:r>
          </a:p>
        </p:txBody>
      </p:sp>
    </p:spTree>
    <p:extLst>
      <p:ext uri="{BB962C8B-B14F-4D97-AF65-F5344CB8AC3E}">
        <p14:creationId xmlns:p14="http://schemas.microsoft.com/office/powerpoint/2010/main" val="1783113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84826" y="2322029"/>
            <a:ext cx="2434435" cy="261610"/>
          </a:xfrm>
          <a:prstGeom prst="rect">
            <a:avLst/>
          </a:prstGeom>
          <a:noFill/>
        </p:spPr>
        <p:txBody>
          <a:bodyPr wrap="square" rtlCol="0">
            <a:spAutoFit/>
          </a:bodyPr>
          <a:lstStyle/>
          <a:p>
            <a:r>
              <a:rPr lang="en-US" sz="1100" i="1" dirty="0"/>
              <a:t>Click each tab to learn about it.</a:t>
            </a:r>
          </a:p>
        </p:txBody>
      </p:sp>
      <p:sp>
        <p:nvSpPr>
          <p:cNvPr id="4" name="Rectangle 3">
            <a:extLst>
              <a:ext uri="{FF2B5EF4-FFF2-40B4-BE49-F238E27FC236}">
                <a16:creationId xmlns:a16="http://schemas.microsoft.com/office/drawing/2014/main" id="{C86C83AF-9B48-4DB6-9892-AA69A1AEC16F}"/>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165AF0-7CD4-497B-80E9-8F53AE061014}"/>
              </a:ext>
            </a:extLst>
          </p:cNvPr>
          <p:cNvSpPr/>
          <p:nvPr/>
        </p:nvSpPr>
        <p:spPr>
          <a:xfrm>
            <a:off x="57737" y="411463"/>
            <a:ext cx="9028527" cy="465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47F25A-491C-4DA9-825C-D52E7071C090}"/>
              </a:ext>
            </a:extLst>
          </p:cNvPr>
          <p:cNvSpPr/>
          <p:nvPr/>
        </p:nvSpPr>
        <p:spPr>
          <a:xfrm>
            <a:off x="8704771" y="452437"/>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F446CBC-802B-48CB-89CD-1A8C57258297}"/>
              </a:ext>
            </a:extLst>
          </p:cNvPr>
          <p:cNvSpPr txBox="1"/>
          <p:nvPr/>
        </p:nvSpPr>
        <p:spPr>
          <a:xfrm>
            <a:off x="144276" y="452437"/>
            <a:ext cx="4582160" cy="307777"/>
          </a:xfrm>
          <a:prstGeom prst="rect">
            <a:avLst/>
          </a:prstGeom>
          <a:noFill/>
        </p:spPr>
        <p:txBody>
          <a:bodyPr wrap="square">
            <a:spAutoFit/>
          </a:bodyPr>
          <a:lstStyle/>
          <a:p>
            <a:r>
              <a:rPr lang="en-US" sz="1400" b="1" dirty="0">
                <a:solidFill>
                  <a:schemeClr val="tx2"/>
                </a:solidFill>
              </a:rPr>
              <a:t>Fixed Room Decontamination</a:t>
            </a:r>
          </a:p>
        </p:txBody>
      </p:sp>
      <p:sp>
        <p:nvSpPr>
          <p:cNvPr id="53" name="Rectangle 52">
            <a:extLst>
              <a:ext uri="{FF2B5EF4-FFF2-40B4-BE49-F238E27FC236}">
                <a16:creationId xmlns:a16="http://schemas.microsoft.com/office/drawing/2014/main" id="{BFD1A4F9-80AA-4C84-9F8A-B1EB51FAD830}"/>
              </a:ext>
            </a:extLst>
          </p:cNvPr>
          <p:cNvSpPr/>
          <p:nvPr/>
        </p:nvSpPr>
        <p:spPr>
          <a:xfrm>
            <a:off x="3986449" y="789630"/>
            <a:ext cx="5051329" cy="3326409"/>
          </a:xfrm>
          <a:prstGeom prst="rect">
            <a:avLst/>
          </a:prstGeom>
          <a:solidFill>
            <a:srgbClr val="F4FB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EEF957D0-2AD7-48A6-BE35-52C274CDFCAE}"/>
              </a:ext>
            </a:extLst>
          </p:cNvPr>
          <p:cNvSpPr/>
          <p:nvPr/>
        </p:nvSpPr>
        <p:spPr>
          <a:xfrm>
            <a:off x="132735" y="789630"/>
            <a:ext cx="3738616" cy="3326409"/>
          </a:xfrm>
          <a:prstGeom prst="rect">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TextBox 34">
            <a:extLst>
              <a:ext uri="{FF2B5EF4-FFF2-40B4-BE49-F238E27FC236}">
                <a16:creationId xmlns:a16="http://schemas.microsoft.com/office/drawing/2014/main" id="{8288C580-854C-43AB-BE70-20E154A91486}"/>
              </a:ext>
            </a:extLst>
          </p:cNvPr>
          <p:cNvSpPr txBox="1"/>
          <p:nvPr/>
        </p:nvSpPr>
        <p:spPr>
          <a:xfrm>
            <a:off x="4003710" y="833437"/>
            <a:ext cx="4701061" cy="3354765"/>
          </a:xfrm>
          <a:prstGeom prst="rect">
            <a:avLst/>
          </a:prstGeom>
          <a:noFill/>
        </p:spPr>
        <p:txBody>
          <a:bodyPr wrap="square">
            <a:spAutoFit/>
          </a:bodyPr>
          <a:lstStyle/>
          <a:p>
            <a:pPr marL="285750" indent="-285750">
              <a:spcAft>
                <a:spcPts val="600"/>
              </a:spcAft>
              <a:buClr>
                <a:schemeClr val="tx2"/>
              </a:buClr>
              <a:buFont typeface="Wingdings" panose="05000000000000000000" pitchFamily="2" charset="2"/>
              <a:buChar char="§"/>
            </a:pPr>
            <a:r>
              <a:rPr lang="en-US" sz="1400" dirty="0">
                <a:solidFill>
                  <a:srgbClr val="4D4D4C"/>
                </a:solidFill>
              </a:rPr>
              <a:t>GMP Generator placed </a:t>
            </a:r>
            <a:r>
              <a:rPr lang="en-US" sz="1400" b="1" dirty="0">
                <a:solidFill>
                  <a:srgbClr val="4D4D4C"/>
                </a:solidFill>
              </a:rPr>
              <a:t>outside</a:t>
            </a:r>
            <a:r>
              <a:rPr lang="en-US" sz="1400" dirty="0">
                <a:solidFill>
                  <a:srgbClr val="4D4D4C"/>
                </a:solidFill>
              </a:rPr>
              <a:t> of target area typically in unclassified / technical area, saving space</a:t>
            </a:r>
          </a:p>
          <a:p>
            <a:pPr marL="285750" indent="-285750">
              <a:spcAft>
                <a:spcPts val="600"/>
              </a:spcAft>
              <a:buClr>
                <a:schemeClr val="tx2"/>
              </a:buClr>
              <a:buFont typeface="Wingdings" panose="05000000000000000000" pitchFamily="2" charset="2"/>
              <a:buChar char="§"/>
            </a:pPr>
            <a:r>
              <a:rPr lang="en-US" sz="1400" dirty="0">
                <a:solidFill>
                  <a:srgbClr val="4D4D4C"/>
                </a:solidFill>
              </a:rPr>
              <a:t>Facilitates the decontamination of complex multiple room / enclosure layouts and patterns </a:t>
            </a:r>
          </a:p>
          <a:p>
            <a:pPr marL="285750" indent="-285750">
              <a:spcAft>
                <a:spcPts val="600"/>
              </a:spcAft>
              <a:buClr>
                <a:schemeClr val="tx2"/>
              </a:buClr>
              <a:buFont typeface="Wingdings" panose="05000000000000000000" pitchFamily="2" charset="2"/>
              <a:buChar char="§"/>
            </a:pPr>
            <a:r>
              <a:rPr lang="en-US" sz="1400" dirty="0">
                <a:solidFill>
                  <a:srgbClr val="4D4D4C"/>
                </a:solidFill>
              </a:rPr>
              <a:t>Fully automated and can integrate with client BMS, reducing risk of human error and setup / downtime</a:t>
            </a:r>
          </a:p>
          <a:p>
            <a:pPr marL="285750" indent="-285750">
              <a:spcAft>
                <a:spcPts val="600"/>
              </a:spcAft>
              <a:buClr>
                <a:schemeClr val="tx2"/>
              </a:buClr>
              <a:buFont typeface="Wingdings" panose="05000000000000000000" pitchFamily="2" charset="2"/>
              <a:buChar char="§"/>
            </a:pPr>
            <a:r>
              <a:rPr lang="en-US" sz="1400" dirty="0">
                <a:solidFill>
                  <a:srgbClr val="4D4D4C"/>
                </a:solidFill>
              </a:rPr>
              <a:t>Markets include: Pharma, Biomedical, Laboratory, Biosafety</a:t>
            </a:r>
          </a:p>
          <a:p>
            <a:pPr marL="285750" indent="-285750">
              <a:spcAft>
                <a:spcPts val="600"/>
              </a:spcAft>
              <a:buClr>
                <a:schemeClr val="tx2"/>
              </a:buClr>
              <a:buFont typeface="Wingdings" panose="05000000000000000000" pitchFamily="2" charset="2"/>
              <a:buChar char="§"/>
            </a:pPr>
            <a:r>
              <a:rPr lang="en-US" sz="1400" dirty="0">
                <a:solidFill>
                  <a:srgbClr val="4D4D4C"/>
                </a:solidFill>
              </a:rPr>
              <a:t>Typical applications: </a:t>
            </a:r>
          </a:p>
          <a:p>
            <a:pPr marL="742950" lvl="1" indent="-285750">
              <a:spcAft>
                <a:spcPts val="600"/>
              </a:spcAft>
              <a:buClr>
                <a:schemeClr val="tx2"/>
              </a:buClr>
              <a:buFont typeface="Arial" panose="020B0604020202020204" pitchFamily="34" charset="0"/>
              <a:buChar char="–"/>
            </a:pPr>
            <a:r>
              <a:rPr lang="en-US" sz="1400" dirty="0">
                <a:solidFill>
                  <a:srgbClr val="4D4D4C"/>
                </a:solidFill>
              </a:rPr>
              <a:t>Client has a multiple room / enclosure area requiring frequent decontamination </a:t>
            </a:r>
          </a:p>
          <a:p>
            <a:pPr marL="742950" lvl="1" indent="-285750">
              <a:spcAft>
                <a:spcPts val="600"/>
              </a:spcAft>
              <a:buClr>
                <a:schemeClr val="tx2"/>
              </a:buClr>
              <a:buFont typeface="Arial" panose="020B0604020202020204" pitchFamily="34" charset="0"/>
              <a:buChar char="–"/>
            </a:pPr>
            <a:r>
              <a:rPr lang="en-US" sz="1400" dirty="0">
                <a:solidFill>
                  <a:srgbClr val="4D4D4C"/>
                </a:solidFill>
              </a:rPr>
              <a:t>Preference for equipment to be located outside </a:t>
            </a:r>
            <a:br>
              <a:rPr lang="en-US" sz="1400" dirty="0">
                <a:solidFill>
                  <a:srgbClr val="4D4D4C"/>
                </a:solidFill>
              </a:rPr>
            </a:br>
            <a:r>
              <a:rPr lang="en-US" sz="1400" dirty="0">
                <a:solidFill>
                  <a:srgbClr val="4D4D4C"/>
                </a:solidFill>
              </a:rPr>
              <a:t>of zone</a:t>
            </a:r>
          </a:p>
        </p:txBody>
      </p:sp>
      <p:sp>
        <p:nvSpPr>
          <p:cNvPr id="18" name="Rectangle 17">
            <a:extLst>
              <a:ext uri="{FF2B5EF4-FFF2-40B4-BE49-F238E27FC236}">
                <a16:creationId xmlns:a16="http://schemas.microsoft.com/office/drawing/2014/main" id="{CAF54480-CBDA-48BB-8BAD-F12A6CBE667D}"/>
              </a:ext>
            </a:extLst>
          </p:cNvPr>
          <p:cNvSpPr/>
          <p:nvPr/>
        </p:nvSpPr>
        <p:spPr>
          <a:xfrm>
            <a:off x="190096" y="4181441"/>
            <a:ext cx="8813983" cy="816217"/>
          </a:xfrm>
          <a:prstGeom prst="rect">
            <a:avLst/>
          </a:prstGeom>
          <a:solidFill>
            <a:srgbClr val="FEF4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TextBox 38">
            <a:extLst>
              <a:ext uri="{FF2B5EF4-FFF2-40B4-BE49-F238E27FC236}">
                <a16:creationId xmlns:a16="http://schemas.microsoft.com/office/drawing/2014/main" id="{3C4E1599-D71E-4329-8598-F31F4CD2A75D}"/>
              </a:ext>
            </a:extLst>
          </p:cNvPr>
          <p:cNvSpPr txBox="1"/>
          <p:nvPr/>
        </p:nvSpPr>
        <p:spPr>
          <a:xfrm>
            <a:off x="387500" y="4283776"/>
            <a:ext cx="2749044" cy="630942"/>
          </a:xfrm>
          <a:prstGeom prst="rect">
            <a:avLst/>
          </a:prstGeom>
          <a:noFill/>
        </p:spPr>
        <p:txBody>
          <a:bodyPr wrap="square">
            <a:spAutoFit/>
          </a:bodyPr>
          <a:lstStyle/>
          <a:p>
            <a:pPr marL="0" lvl="1">
              <a:spcBef>
                <a:spcPct val="50000"/>
              </a:spcBef>
              <a:buClr>
                <a:schemeClr val="accent1"/>
              </a:buClr>
              <a:buSzPct val="70000"/>
            </a:pPr>
            <a:r>
              <a:rPr lang="en-GB" altLang="en-US" sz="1400" dirty="0">
                <a:solidFill>
                  <a:schemeClr val="accent5"/>
                </a:solidFill>
              </a:rPr>
              <a:t>Limitations</a:t>
            </a:r>
          </a:p>
          <a:p>
            <a:pPr marL="285750" lvl="1" indent="-285750">
              <a:spcBef>
                <a:spcPct val="50000"/>
              </a:spcBef>
              <a:spcAft>
                <a:spcPts val="600"/>
              </a:spcAft>
              <a:buClr>
                <a:schemeClr val="tx2"/>
              </a:buClr>
              <a:buSzPct val="70000"/>
              <a:buFont typeface="Wingdings" panose="05000000000000000000" pitchFamily="2" charset="2"/>
              <a:buChar char="§"/>
            </a:pPr>
            <a:r>
              <a:rPr lang="en-US" altLang="en-US" sz="1400" dirty="0">
                <a:solidFill>
                  <a:srgbClr val="4D4D4C"/>
                </a:solidFill>
              </a:rPr>
              <a:t>Increased capital cost</a:t>
            </a:r>
          </a:p>
        </p:txBody>
      </p:sp>
      <p:pic>
        <p:nvPicPr>
          <p:cNvPr id="1026" name="Picture 2">
            <a:extLst>
              <a:ext uri="{FF2B5EF4-FFF2-40B4-BE49-F238E27FC236}">
                <a16:creationId xmlns:a16="http://schemas.microsoft.com/office/drawing/2014/main" id="{F935A694-BDD9-4C08-96A9-C4FA40A6F7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643" y="841237"/>
            <a:ext cx="2830800" cy="31277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9B1B0EA1-BD66-45F5-A2F0-757CA3AE4DB9}"/>
              </a:ext>
            </a:extLst>
          </p:cNvPr>
          <p:cNvSpPr txBox="1"/>
          <p:nvPr/>
        </p:nvSpPr>
        <p:spPr>
          <a:xfrm>
            <a:off x="2689171" y="4585868"/>
            <a:ext cx="2364359" cy="307777"/>
          </a:xfrm>
          <a:prstGeom prst="rect">
            <a:avLst/>
          </a:prstGeom>
          <a:noFill/>
        </p:spPr>
        <p:txBody>
          <a:bodyPr wrap="square">
            <a:spAutoFit/>
          </a:bodyPr>
          <a:lstStyle/>
          <a:p>
            <a:pPr marL="285750" lvl="1" indent="-285750">
              <a:spcBef>
                <a:spcPct val="50000"/>
              </a:spcBef>
              <a:spcAft>
                <a:spcPts val="600"/>
              </a:spcAft>
              <a:buClr>
                <a:schemeClr val="tx2"/>
              </a:buClr>
              <a:buSzPct val="70000"/>
              <a:buFont typeface="Wingdings" panose="05000000000000000000" pitchFamily="2" charset="2"/>
              <a:buChar char="§"/>
            </a:pPr>
            <a:r>
              <a:rPr lang="en-US" altLang="en-US" sz="1400" dirty="0">
                <a:solidFill>
                  <a:srgbClr val="4D4D4C"/>
                </a:solidFill>
              </a:rPr>
              <a:t>Extended cycle times</a:t>
            </a:r>
          </a:p>
        </p:txBody>
      </p:sp>
    </p:spTree>
    <p:extLst>
      <p:ext uri="{BB962C8B-B14F-4D97-AF65-F5344CB8AC3E}">
        <p14:creationId xmlns:p14="http://schemas.microsoft.com/office/powerpoint/2010/main" val="4768923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9F9E742-5CE9-4411-BCF1-8F317606ECAA}"/>
              </a:ext>
            </a:extLst>
          </p:cNvPr>
          <p:cNvSpPr/>
          <p:nvPr/>
        </p:nvSpPr>
        <p:spPr>
          <a:xfrm>
            <a:off x="0" y="1062037"/>
            <a:ext cx="9144000" cy="3962401"/>
          </a:xfrm>
          <a:prstGeom prst="rect">
            <a:avLst/>
          </a:prstGeom>
          <a:solidFill>
            <a:schemeClr val="bg1">
              <a:lumMod val="75000"/>
              <a:alpha val="6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IN"/>
          </a:p>
        </p:txBody>
      </p:sp>
      <p:sp>
        <p:nvSpPr>
          <p:cNvPr id="2" name="Title 1">
            <a:extLst>
              <a:ext uri="{FF2B5EF4-FFF2-40B4-BE49-F238E27FC236}">
                <a16:creationId xmlns:a16="http://schemas.microsoft.com/office/drawing/2014/main" id="{2A69F5F1-617A-41AF-AFFE-0ECFBB25CC93}"/>
              </a:ext>
            </a:extLst>
          </p:cNvPr>
          <p:cNvSpPr>
            <a:spLocks noGrp="1"/>
          </p:cNvSpPr>
          <p:nvPr>
            <p:ph type="title"/>
          </p:nvPr>
        </p:nvSpPr>
        <p:spPr>
          <a:xfrm>
            <a:off x="91440" y="452437"/>
            <a:ext cx="8961120" cy="307777"/>
          </a:xfrm>
        </p:spPr>
        <p:txBody>
          <a:bodyPr/>
          <a:lstStyle/>
          <a:p>
            <a:r>
              <a:rPr lang="en-IN" dirty="0"/>
              <a:t>Systems for Rooms</a:t>
            </a:r>
          </a:p>
        </p:txBody>
      </p:sp>
      <p:sp>
        <p:nvSpPr>
          <p:cNvPr id="19" name="Rectangle 18">
            <a:extLst>
              <a:ext uri="{FF2B5EF4-FFF2-40B4-BE49-F238E27FC236}">
                <a16:creationId xmlns:a16="http://schemas.microsoft.com/office/drawing/2014/main" id="{89C48FEF-65D7-46E3-BD9B-5D08AE104AA6}"/>
              </a:ext>
            </a:extLst>
          </p:cNvPr>
          <p:cNvSpPr/>
          <p:nvPr/>
        </p:nvSpPr>
        <p:spPr>
          <a:xfrm>
            <a:off x="106221" y="1138237"/>
            <a:ext cx="2987152" cy="3810001"/>
          </a:xfrm>
          <a:prstGeom prst="rect">
            <a:avLst/>
          </a:prstGeom>
          <a:solidFill>
            <a:schemeClr val="bg1">
              <a:lumMod val="95000"/>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a:p>
        </p:txBody>
      </p:sp>
      <p:sp>
        <p:nvSpPr>
          <p:cNvPr id="21" name="Rectangle 20">
            <a:extLst>
              <a:ext uri="{FF2B5EF4-FFF2-40B4-BE49-F238E27FC236}">
                <a16:creationId xmlns:a16="http://schemas.microsoft.com/office/drawing/2014/main" id="{D52BD3B4-E774-4666-A9F2-6D12EA9556C8}"/>
              </a:ext>
            </a:extLst>
          </p:cNvPr>
          <p:cNvSpPr/>
          <p:nvPr/>
        </p:nvSpPr>
        <p:spPr>
          <a:xfrm>
            <a:off x="3170242" y="1138236"/>
            <a:ext cx="5888547" cy="3810001"/>
          </a:xfrm>
          <a:prstGeom prst="rect">
            <a:avLst/>
          </a:prstGeom>
          <a:solidFill>
            <a:schemeClr val="bg1">
              <a:alpha val="6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IN" dirty="0"/>
          </a:p>
        </p:txBody>
      </p:sp>
      <p:grpSp>
        <p:nvGrpSpPr>
          <p:cNvPr id="30" name="Group 29">
            <a:extLst>
              <a:ext uri="{FF2B5EF4-FFF2-40B4-BE49-F238E27FC236}">
                <a16:creationId xmlns:a16="http://schemas.microsoft.com/office/drawing/2014/main" id="{29CE0B6D-C58E-4E52-84F2-158FB2C9EF61}"/>
              </a:ext>
            </a:extLst>
          </p:cNvPr>
          <p:cNvGrpSpPr/>
          <p:nvPr/>
        </p:nvGrpSpPr>
        <p:grpSpPr>
          <a:xfrm>
            <a:off x="190097" y="1207426"/>
            <a:ext cx="2819400" cy="3671622"/>
            <a:chOff x="219589" y="915014"/>
            <a:chExt cx="2819400" cy="3971045"/>
          </a:xfrm>
        </p:grpSpPr>
        <p:sp>
          <p:nvSpPr>
            <p:cNvPr id="5" name="Rectangle 4">
              <a:extLst>
                <a:ext uri="{FF2B5EF4-FFF2-40B4-BE49-F238E27FC236}">
                  <a16:creationId xmlns:a16="http://schemas.microsoft.com/office/drawing/2014/main" id="{2D509880-0862-477D-B7E1-C0B139D19C8D}"/>
                </a:ext>
              </a:extLst>
            </p:cNvPr>
            <p:cNvSpPr/>
            <p:nvPr/>
          </p:nvSpPr>
          <p:spPr>
            <a:xfrm>
              <a:off x="219589" y="915014"/>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Bioquell </a:t>
              </a:r>
              <a:r>
                <a:rPr lang="en-US" sz="1600" dirty="0">
                  <a:ea typeface="Helvetica" charset="-52"/>
                  <a:cs typeface="Helvetica"/>
                </a:rPr>
                <a:t>Z</a:t>
              </a:r>
              <a:r>
                <a:rPr lang="en-US" sz="1600" dirty="0">
                  <a:solidFill>
                    <a:srgbClr val="FFFFFF"/>
                  </a:solidFill>
                  <a:ea typeface="Helvetica" charset="-52"/>
                  <a:cs typeface="Helvetica"/>
                </a:rPr>
                <a:t>-2 (obsolete)</a:t>
              </a:r>
              <a:endParaRPr lang="en-US" sz="1600" dirty="0">
                <a:ea typeface="Helvetica" charset="-52"/>
                <a:cs typeface="Helvetica"/>
              </a:endParaRPr>
            </a:p>
          </p:txBody>
        </p:sp>
        <p:sp>
          <p:nvSpPr>
            <p:cNvPr id="11" name="Rectangle 10">
              <a:extLst>
                <a:ext uri="{FF2B5EF4-FFF2-40B4-BE49-F238E27FC236}">
                  <a16:creationId xmlns:a16="http://schemas.microsoft.com/office/drawing/2014/main" id="{37472811-8CF6-48B9-95E4-0EF2D13D69D3}"/>
                </a:ext>
              </a:extLst>
            </p:cNvPr>
            <p:cNvSpPr/>
            <p:nvPr/>
          </p:nvSpPr>
          <p:spPr>
            <a:xfrm>
              <a:off x="219589" y="1717275"/>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ProteQ</a:t>
              </a:r>
              <a:endParaRPr lang="en-IN" sz="1600" dirty="0"/>
            </a:p>
          </p:txBody>
        </p:sp>
        <p:sp>
          <p:nvSpPr>
            <p:cNvPr id="12" name="Rectangle 11">
              <a:extLst>
                <a:ext uri="{FF2B5EF4-FFF2-40B4-BE49-F238E27FC236}">
                  <a16:creationId xmlns:a16="http://schemas.microsoft.com/office/drawing/2014/main" id="{A6A3CAEB-E403-4C24-BAC1-71C583AE273B}"/>
                </a:ext>
              </a:extLst>
            </p:cNvPr>
            <p:cNvSpPr/>
            <p:nvPr/>
          </p:nvSpPr>
          <p:spPr>
            <a:xfrm>
              <a:off x="219589" y="2519536"/>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err="1"/>
                <a:t>Bioquell</a:t>
              </a:r>
              <a:r>
                <a:rPr lang="en-IN" sz="1600" dirty="0"/>
                <a:t> </a:t>
              </a:r>
              <a:r>
                <a:rPr lang="en-IN" sz="1600" dirty="0" err="1"/>
                <a:t>SeQure</a:t>
              </a:r>
              <a:endParaRPr lang="en-IN" sz="1600" dirty="0"/>
            </a:p>
          </p:txBody>
        </p:sp>
        <p:sp>
          <p:nvSpPr>
            <p:cNvPr id="13" name="Rectangle 12">
              <a:extLst>
                <a:ext uri="{FF2B5EF4-FFF2-40B4-BE49-F238E27FC236}">
                  <a16:creationId xmlns:a16="http://schemas.microsoft.com/office/drawing/2014/main" id="{92776EDC-96F1-4392-B4CF-45564F729988}"/>
                </a:ext>
              </a:extLst>
            </p:cNvPr>
            <p:cNvSpPr/>
            <p:nvPr/>
          </p:nvSpPr>
          <p:spPr>
            <a:xfrm>
              <a:off x="219589" y="3321797"/>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Fixed Room Decontamination</a:t>
              </a:r>
            </a:p>
          </p:txBody>
        </p:sp>
        <p:sp>
          <p:nvSpPr>
            <p:cNvPr id="14" name="Rectangle 13">
              <a:extLst>
                <a:ext uri="{FF2B5EF4-FFF2-40B4-BE49-F238E27FC236}">
                  <a16:creationId xmlns:a16="http://schemas.microsoft.com/office/drawing/2014/main" id="{600D8B21-EB21-4689-B476-9F376D9BD42F}"/>
                </a:ext>
              </a:extLst>
            </p:cNvPr>
            <p:cNvSpPr/>
            <p:nvPr/>
          </p:nvSpPr>
          <p:spPr>
            <a:xfrm>
              <a:off x="219589" y="4124059"/>
              <a:ext cx="2819400" cy="76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dirty="0"/>
                <a:t>Bespoke Fixed Systems</a:t>
              </a:r>
            </a:p>
          </p:txBody>
        </p:sp>
      </p:grpSp>
      <p:pic>
        <p:nvPicPr>
          <p:cNvPr id="25" name="Picture 24">
            <a:extLst>
              <a:ext uri="{FF2B5EF4-FFF2-40B4-BE49-F238E27FC236}">
                <a16:creationId xmlns:a16="http://schemas.microsoft.com/office/drawing/2014/main" id="{0A374A4A-8B9F-4A0D-88E7-D5314C99A32C}"/>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619" b="1619"/>
          <a:stretch/>
        </p:blipFill>
        <p:spPr>
          <a:xfrm>
            <a:off x="3224951" y="1207426"/>
            <a:ext cx="5779129" cy="3671621"/>
          </a:xfrm>
          <a:prstGeom prst="rect">
            <a:avLst/>
          </a:prstGeom>
        </p:spPr>
      </p:pic>
      <p:sp>
        <p:nvSpPr>
          <p:cNvPr id="32" name="TextBox 31">
            <a:extLst>
              <a:ext uri="{FF2B5EF4-FFF2-40B4-BE49-F238E27FC236}">
                <a16:creationId xmlns:a16="http://schemas.microsoft.com/office/drawing/2014/main" id="{772F4D99-9612-4596-A3DD-D07F7FA5133B}"/>
              </a:ext>
            </a:extLst>
          </p:cNvPr>
          <p:cNvSpPr txBox="1"/>
          <p:nvPr/>
        </p:nvSpPr>
        <p:spPr>
          <a:xfrm>
            <a:off x="784826" y="2322029"/>
            <a:ext cx="2434435" cy="261610"/>
          </a:xfrm>
          <a:prstGeom prst="rect">
            <a:avLst/>
          </a:prstGeom>
          <a:noFill/>
        </p:spPr>
        <p:txBody>
          <a:bodyPr wrap="square" rtlCol="0">
            <a:spAutoFit/>
          </a:bodyPr>
          <a:lstStyle/>
          <a:p>
            <a:r>
              <a:rPr lang="en-US" sz="1100" i="1" dirty="0"/>
              <a:t>Click each tab to learn about it.</a:t>
            </a:r>
          </a:p>
        </p:txBody>
      </p:sp>
      <p:sp>
        <p:nvSpPr>
          <p:cNvPr id="4" name="Rectangle 3">
            <a:extLst>
              <a:ext uri="{FF2B5EF4-FFF2-40B4-BE49-F238E27FC236}">
                <a16:creationId xmlns:a16="http://schemas.microsoft.com/office/drawing/2014/main" id="{C86C83AF-9B48-4DB6-9892-AA69A1AEC16F}"/>
              </a:ext>
            </a:extLst>
          </p:cNvPr>
          <p:cNvSpPr/>
          <p:nvPr/>
        </p:nvSpPr>
        <p:spPr>
          <a:xfrm>
            <a:off x="0" y="362042"/>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1165AF0-7CD4-497B-80E9-8F53AE061014}"/>
              </a:ext>
            </a:extLst>
          </p:cNvPr>
          <p:cNvSpPr/>
          <p:nvPr/>
        </p:nvSpPr>
        <p:spPr>
          <a:xfrm>
            <a:off x="57737" y="411463"/>
            <a:ext cx="9028527" cy="4653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2947F25A-491C-4DA9-825C-D52E7071C090}"/>
              </a:ext>
            </a:extLst>
          </p:cNvPr>
          <p:cNvSpPr/>
          <p:nvPr/>
        </p:nvSpPr>
        <p:spPr>
          <a:xfrm>
            <a:off x="8704771" y="452437"/>
            <a:ext cx="310467" cy="275278"/>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endParaRPr kumimoji="0" lang="en-US" sz="2000" b="1" i="0" u="none" strike="noStrike" kern="0" cap="none" spc="0" normalizeH="0" baseline="0" noProof="0" dirty="0">
              <a:ln>
                <a:noFill/>
              </a:ln>
              <a:solidFill>
                <a:prstClr val="white"/>
              </a:solidFill>
              <a:effectLst/>
              <a:uLnTx/>
              <a:uFillTx/>
              <a:latin typeface="Arial" panose="020B0604020202020204"/>
              <a:ea typeface="+mn-ea"/>
              <a:cs typeface="+mn-cs"/>
            </a:endParaRPr>
          </a:p>
        </p:txBody>
      </p:sp>
      <p:sp>
        <p:nvSpPr>
          <p:cNvPr id="29" name="TextBox 28">
            <a:extLst>
              <a:ext uri="{FF2B5EF4-FFF2-40B4-BE49-F238E27FC236}">
                <a16:creationId xmlns:a16="http://schemas.microsoft.com/office/drawing/2014/main" id="{6F446CBC-802B-48CB-89CD-1A8C57258297}"/>
              </a:ext>
            </a:extLst>
          </p:cNvPr>
          <p:cNvSpPr txBox="1"/>
          <p:nvPr/>
        </p:nvSpPr>
        <p:spPr>
          <a:xfrm>
            <a:off x="144276" y="452437"/>
            <a:ext cx="4582160" cy="307777"/>
          </a:xfrm>
          <a:prstGeom prst="rect">
            <a:avLst/>
          </a:prstGeom>
          <a:noFill/>
        </p:spPr>
        <p:txBody>
          <a:bodyPr wrap="square">
            <a:spAutoFit/>
          </a:bodyPr>
          <a:lstStyle/>
          <a:p>
            <a:r>
              <a:rPr lang="en-US" sz="1400" b="1" dirty="0">
                <a:solidFill>
                  <a:schemeClr val="tx2"/>
                </a:solidFill>
              </a:rPr>
              <a:t>Bespoke Fixed Systems</a:t>
            </a:r>
          </a:p>
        </p:txBody>
      </p:sp>
      <p:sp>
        <p:nvSpPr>
          <p:cNvPr id="3" name="TextBox 2">
            <a:extLst>
              <a:ext uri="{FF2B5EF4-FFF2-40B4-BE49-F238E27FC236}">
                <a16:creationId xmlns:a16="http://schemas.microsoft.com/office/drawing/2014/main" id="{F6E1DA29-288E-445E-A5BC-A703B81A78A1}"/>
              </a:ext>
            </a:extLst>
          </p:cNvPr>
          <p:cNvSpPr txBox="1"/>
          <p:nvPr/>
        </p:nvSpPr>
        <p:spPr>
          <a:xfrm>
            <a:off x="190097" y="841943"/>
            <a:ext cx="8847682" cy="815608"/>
          </a:xfrm>
          <a:prstGeom prst="rect">
            <a:avLst/>
          </a:prstGeom>
          <a:noFill/>
        </p:spPr>
        <p:txBody>
          <a:bodyPr wrap="square">
            <a:spAutoFit/>
          </a:bodyPr>
          <a:lstStyle/>
          <a:p>
            <a:pPr marL="285750" indent="-285750">
              <a:spcAft>
                <a:spcPts val="600"/>
              </a:spcAft>
              <a:buClr>
                <a:schemeClr val="tx2"/>
              </a:buClr>
              <a:buFont typeface="Wingdings" panose="05000000000000000000" pitchFamily="2" charset="2"/>
              <a:buChar char="§"/>
            </a:pPr>
            <a:r>
              <a:rPr lang="en-US" sz="1400" dirty="0">
                <a:solidFill>
                  <a:srgbClr val="4D4D4C"/>
                </a:solidFill>
              </a:rPr>
              <a:t>Heater booster fan often used to prevent </a:t>
            </a:r>
            <a:r>
              <a:rPr lang="en-US" sz="1400" dirty="0" err="1">
                <a:solidFill>
                  <a:srgbClr val="4D4D4C"/>
                </a:solidFill>
              </a:rPr>
              <a:t>vapour</a:t>
            </a:r>
            <a:r>
              <a:rPr lang="en-US" sz="1400" dirty="0">
                <a:solidFill>
                  <a:srgbClr val="4D4D4C"/>
                </a:solidFill>
              </a:rPr>
              <a:t> condensing before reaching the nozzle and to maintain velocity</a:t>
            </a:r>
          </a:p>
          <a:p>
            <a:pPr marL="285750" indent="-285750">
              <a:spcAft>
                <a:spcPts val="600"/>
              </a:spcAft>
              <a:buClr>
                <a:schemeClr val="tx2"/>
              </a:buClr>
              <a:buFont typeface="Wingdings" panose="05000000000000000000" pitchFamily="2" charset="2"/>
              <a:buChar char="§"/>
            </a:pPr>
            <a:r>
              <a:rPr lang="en-US" sz="1400" dirty="0">
                <a:solidFill>
                  <a:srgbClr val="4D4D4C"/>
                </a:solidFill>
              </a:rPr>
              <a:t>System uses heat traced &amp; insulated </a:t>
            </a:r>
            <a:r>
              <a:rPr lang="en-US" sz="1400" dirty="0" err="1">
                <a:solidFill>
                  <a:srgbClr val="4D4D4C"/>
                </a:solidFill>
              </a:rPr>
              <a:t>cPVC</a:t>
            </a:r>
            <a:r>
              <a:rPr lang="en-US" sz="1400" dirty="0">
                <a:solidFill>
                  <a:srgbClr val="4D4D4C"/>
                </a:solidFill>
              </a:rPr>
              <a:t> pipework</a:t>
            </a:r>
          </a:p>
        </p:txBody>
      </p:sp>
      <p:grpSp>
        <p:nvGrpSpPr>
          <p:cNvPr id="20" name="Group 19">
            <a:extLst>
              <a:ext uri="{FF2B5EF4-FFF2-40B4-BE49-F238E27FC236}">
                <a16:creationId xmlns:a16="http://schemas.microsoft.com/office/drawing/2014/main" id="{AC5BBB01-0EB3-45A1-8F51-79A267778E34}"/>
              </a:ext>
            </a:extLst>
          </p:cNvPr>
          <p:cNvGrpSpPr/>
          <p:nvPr/>
        </p:nvGrpSpPr>
        <p:grpSpPr>
          <a:xfrm>
            <a:off x="322069" y="1896564"/>
            <a:ext cx="8499862" cy="2882347"/>
            <a:chOff x="241492" y="1896564"/>
            <a:chExt cx="8499862" cy="2882347"/>
          </a:xfrm>
        </p:grpSpPr>
        <p:pic>
          <p:nvPicPr>
            <p:cNvPr id="8" name="Picture 2" descr="C:\Work\Getinge\User\武田薬品工業　十三\写真\Clarus's.JPG">
              <a:extLst>
                <a:ext uri="{FF2B5EF4-FFF2-40B4-BE49-F238E27FC236}">
                  <a16:creationId xmlns:a16="http://schemas.microsoft.com/office/drawing/2014/main" id="{573A929D-F3F1-4F76-9B66-B0BA87504126}"/>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70956" y="1896564"/>
              <a:ext cx="2270398" cy="157195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Work\Getinge\User\武田薬品工業　十三\写真\AB_elecbox.JPG">
              <a:extLst>
                <a:ext uri="{FF2B5EF4-FFF2-40B4-BE49-F238E27FC236}">
                  <a16:creationId xmlns:a16="http://schemas.microsoft.com/office/drawing/2014/main" id="{5B9DF3FF-2274-4B21-ADC5-C70A55D29A5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l="2953" r="2953"/>
            <a:stretch/>
          </p:blipFill>
          <p:spPr bwMode="auto">
            <a:xfrm>
              <a:off x="4202437" y="1910143"/>
              <a:ext cx="2191650" cy="286876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Work\Getinge\User\武田薬品工業　十三\写真\AB_screen.JPG">
              <a:extLst>
                <a:ext uri="{FF2B5EF4-FFF2-40B4-BE49-F238E27FC236}">
                  <a16:creationId xmlns:a16="http://schemas.microsoft.com/office/drawing/2014/main" id="{8FDE078F-848A-481A-9E93-8F1A5DE1A220}"/>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t="12375" b="7706"/>
            <a:stretch/>
          </p:blipFill>
          <p:spPr bwMode="auto">
            <a:xfrm>
              <a:off x="6470956" y="3537711"/>
              <a:ext cx="2248051" cy="124119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C3E351AB-B0B4-4395-AA1D-D2F8791A129A}"/>
                </a:ext>
              </a:extLst>
            </p:cNvPr>
            <p:cNvPicPr>
              <a:picLocks noChangeAspect="1"/>
            </p:cNvPicPr>
            <p:nvPr/>
          </p:nvPicPr>
          <p:blipFill>
            <a:blip r:embed="rId7"/>
            <a:stretch>
              <a:fillRect/>
            </a:stretch>
          </p:blipFill>
          <p:spPr>
            <a:xfrm>
              <a:off x="241492" y="1910143"/>
              <a:ext cx="3879527" cy="2868768"/>
            </a:xfrm>
            <a:prstGeom prst="rect">
              <a:avLst/>
            </a:prstGeom>
            <a:ln>
              <a:solidFill>
                <a:schemeClr val="bg1">
                  <a:lumMod val="85000"/>
                </a:schemeClr>
              </a:solidFill>
            </a:ln>
          </p:spPr>
        </p:pic>
      </p:grpSp>
    </p:spTree>
    <p:extLst>
      <p:ext uri="{BB962C8B-B14F-4D97-AF65-F5344CB8AC3E}">
        <p14:creationId xmlns:p14="http://schemas.microsoft.com/office/powerpoint/2010/main" val="24316205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17" name="Rectangle 16">
            <a:extLst>
              <a:ext uri="{FF2B5EF4-FFF2-40B4-BE49-F238E27FC236}">
                <a16:creationId xmlns:a16="http://schemas.microsoft.com/office/drawing/2014/main" id="{C1893A81-E9C0-4C68-86B1-6FE4EF082748}"/>
              </a:ext>
            </a:extLst>
          </p:cNvPr>
          <p:cNvSpPr/>
          <p:nvPr/>
        </p:nvSpPr>
        <p:spPr>
          <a:xfrm>
            <a:off x="2713793" y="4414837"/>
            <a:ext cx="1136850" cy="461665"/>
          </a:xfrm>
          <a:prstGeom prst="rect">
            <a:avLst/>
          </a:prstGeom>
        </p:spPr>
        <p:txBody>
          <a:bodyPr wrap="none">
            <a:spAutoFit/>
          </a:bodyPr>
          <a:lstStyle/>
          <a:p>
            <a:pPr algn="ctr"/>
            <a:r>
              <a:rPr lang="en-US" sz="1200" b="1" dirty="0">
                <a:solidFill>
                  <a:schemeClr val="accent5"/>
                </a:solidFill>
              </a:rPr>
              <a:t>Solutions for</a:t>
            </a:r>
          </a:p>
          <a:p>
            <a:pPr algn="ctr"/>
            <a:r>
              <a:rPr lang="en-US" sz="1200" b="1" dirty="0">
                <a:solidFill>
                  <a:schemeClr val="accent5"/>
                </a:solidFill>
              </a:rPr>
              <a:t>Healthcare</a:t>
            </a:r>
          </a:p>
        </p:txBody>
      </p:sp>
      <p:sp>
        <p:nvSpPr>
          <p:cNvPr id="20" name="Rectangle 19">
            <a:extLst>
              <a:ext uri="{FF2B5EF4-FFF2-40B4-BE49-F238E27FC236}">
                <a16:creationId xmlns:a16="http://schemas.microsoft.com/office/drawing/2014/main" id="{4E61BE54-679F-409A-A805-02874A622DAC}"/>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4" name="Group 33">
            <a:extLst>
              <a:ext uri="{FF2B5EF4-FFF2-40B4-BE49-F238E27FC236}">
                <a16:creationId xmlns:a16="http://schemas.microsoft.com/office/drawing/2014/main" id="{F6AAFFFC-56BE-4A37-9D13-CAB818E40979}"/>
              </a:ext>
            </a:extLst>
          </p:cNvPr>
          <p:cNvGrpSpPr/>
          <p:nvPr/>
        </p:nvGrpSpPr>
        <p:grpSpPr>
          <a:xfrm>
            <a:off x="3034259" y="3905483"/>
            <a:ext cx="457013" cy="478355"/>
            <a:chOff x="6029828" y="2469166"/>
            <a:chExt cx="809625" cy="847436"/>
          </a:xfrm>
          <a:solidFill>
            <a:schemeClr val="accent5"/>
          </a:solidFill>
        </p:grpSpPr>
        <p:sp>
          <p:nvSpPr>
            <p:cNvPr id="35" name="Freeform: Shape 34">
              <a:extLst>
                <a:ext uri="{FF2B5EF4-FFF2-40B4-BE49-F238E27FC236}">
                  <a16:creationId xmlns:a16="http://schemas.microsoft.com/office/drawing/2014/main" id="{1F36ACA0-C0C0-4BC2-8357-3F3B199026FC}"/>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AF58ABF0-7342-410D-8AD8-95B32F2D76F4}"/>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pic>
        <p:nvPicPr>
          <p:cNvPr id="37" name="Graphic 36" descr="Truck">
            <a:extLst>
              <a:ext uri="{FF2B5EF4-FFF2-40B4-BE49-F238E27FC236}">
                <a16:creationId xmlns:a16="http://schemas.microsoft.com/office/drawing/2014/main" id="{E728130D-2790-41DD-B9D5-8F0CF637EA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159414" y="3766809"/>
            <a:ext cx="755703" cy="755703"/>
          </a:xfrm>
          <a:prstGeom prst="rect">
            <a:avLst/>
          </a:prstGeom>
        </p:spPr>
      </p:pic>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no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no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7"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sp>
        <p:nvSpPr>
          <p:cNvPr id="53" name="TextBox 52">
            <a:extLst>
              <a:ext uri="{FF2B5EF4-FFF2-40B4-BE49-F238E27FC236}">
                <a16:creationId xmlns:a16="http://schemas.microsoft.com/office/drawing/2014/main" id="{C6865432-5D0F-41F6-8993-615C5CF1062A}"/>
              </a:ext>
            </a:extLst>
          </p:cNvPr>
          <p:cNvSpPr txBox="1"/>
          <p:nvPr/>
        </p:nvSpPr>
        <p:spPr>
          <a:xfrm>
            <a:off x="1090087"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pic>
        <p:nvPicPr>
          <p:cNvPr id="55" name="Imagen 7">
            <a:extLst>
              <a:ext uri="{FF2B5EF4-FFF2-40B4-BE49-F238E27FC236}">
                <a16:creationId xmlns:a16="http://schemas.microsoft.com/office/drawing/2014/main" id="{E345E6DA-44DD-4610-B46B-63939E85F7C1}"/>
              </a:ext>
            </a:extLst>
          </p:cNvPr>
          <p:cNvPicPr>
            <a:picLocks noChangeAspect="1"/>
          </p:cNvPicPr>
          <p:nvPr/>
        </p:nvPicPr>
        <p:blipFill>
          <a:blip r:embed="rId4"/>
          <a:stretch>
            <a:fillRect/>
          </a:stretch>
        </p:blipFill>
        <p:spPr>
          <a:xfrm rot="5400000" flipH="1">
            <a:off x="8745043" y="4729487"/>
            <a:ext cx="284857" cy="305043"/>
          </a:xfrm>
          <a:prstGeom prst="rect">
            <a:avLst/>
          </a:prstGeom>
        </p:spPr>
      </p:pic>
      <p:sp>
        <p:nvSpPr>
          <p:cNvPr id="57" name="Rectangle 56">
            <a:extLst>
              <a:ext uri="{FF2B5EF4-FFF2-40B4-BE49-F238E27FC236}">
                <a16:creationId xmlns:a16="http://schemas.microsoft.com/office/drawing/2014/main" id="{790A30A6-68E6-43A7-8026-99EA1D4A0633}"/>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pic>
        <p:nvPicPr>
          <p:cNvPr id="59" name="Picture 58" descr="A close up of a logo&#10;&#10;Description automatically generated">
            <a:extLst>
              <a:ext uri="{FF2B5EF4-FFF2-40B4-BE49-F238E27FC236}">
                <a16:creationId xmlns:a16="http://schemas.microsoft.com/office/drawing/2014/main" id="{850A36A0-4FE4-4BA9-A5FB-4D2DD524FBB3}"/>
              </a:ext>
            </a:extLst>
          </p:cNvPr>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sp>
        <p:nvSpPr>
          <p:cNvPr id="60" name="TextBox 59">
            <a:extLst>
              <a:ext uri="{FF2B5EF4-FFF2-40B4-BE49-F238E27FC236}">
                <a16:creationId xmlns:a16="http://schemas.microsoft.com/office/drawing/2014/main" id="{78B2272B-7F77-4035-85F0-B2A06EE7A66C}"/>
              </a:ext>
            </a:extLst>
          </p:cNvPr>
          <p:cNvSpPr txBox="1"/>
          <p:nvPr/>
        </p:nvSpPr>
        <p:spPr>
          <a:xfrm>
            <a:off x="228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Tree>
    <p:extLst>
      <p:ext uri="{BB962C8B-B14F-4D97-AF65-F5344CB8AC3E}">
        <p14:creationId xmlns:p14="http://schemas.microsoft.com/office/powerpoint/2010/main" val="3944230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22C5968-552B-448F-8803-2CCB3B4C2838}"/>
              </a:ext>
            </a:extLst>
          </p:cNvPr>
          <p:cNvSpPr>
            <a:spLocks noGrp="1"/>
          </p:cNvSpPr>
          <p:nvPr>
            <p:ph type="title"/>
          </p:nvPr>
        </p:nvSpPr>
        <p:spPr>
          <a:xfrm>
            <a:off x="91440" y="452437"/>
            <a:ext cx="8961120" cy="307777"/>
          </a:xfrm>
        </p:spPr>
        <p:txBody>
          <a:bodyPr/>
          <a:lstStyle/>
          <a:p>
            <a:r>
              <a:rPr lang="en-IN" dirty="0"/>
              <a:t>Navigation</a:t>
            </a:r>
          </a:p>
        </p:txBody>
      </p:sp>
      <p:sp>
        <p:nvSpPr>
          <p:cNvPr id="31" name="Content Placeholder 8">
            <a:extLst>
              <a:ext uri="{FF2B5EF4-FFF2-40B4-BE49-F238E27FC236}">
                <a16:creationId xmlns:a16="http://schemas.microsoft.com/office/drawing/2014/main" id="{5F5820B0-4B7B-4194-B632-A55DB28E5C7D}"/>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pic>
        <p:nvPicPr>
          <p:cNvPr id="21" name="Picture 20">
            <a:extLst>
              <a:ext uri="{FF2B5EF4-FFF2-40B4-BE49-F238E27FC236}">
                <a16:creationId xmlns:a16="http://schemas.microsoft.com/office/drawing/2014/main" id="{1239D7D1-CA8D-409E-BCB0-1D4F9C121972}"/>
              </a:ext>
            </a:extLst>
          </p:cNvPr>
          <p:cNvPicPr>
            <a:picLocks noChangeAspect="1"/>
          </p:cNvPicPr>
          <p:nvPr/>
        </p:nvPicPr>
        <p:blipFill rotWithShape="1">
          <a:blip r:embed="rId3"/>
          <a:srcRect l="1189" t="6952" r="1802"/>
          <a:stretch/>
        </p:blipFill>
        <p:spPr>
          <a:xfrm>
            <a:off x="609600" y="757236"/>
            <a:ext cx="7924800" cy="4055283"/>
          </a:xfrm>
          <a:prstGeom prst="rect">
            <a:avLst/>
          </a:prstGeom>
        </p:spPr>
      </p:pic>
    </p:spTree>
    <p:extLst>
      <p:ext uri="{BB962C8B-B14F-4D97-AF65-F5344CB8AC3E}">
        <p14:creationId xmlns:p14="http://schemas.microsoft.com/office/powerpoint/2010/main" val="8322403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6CEC-99E4-43EC-87E9-25E9080D6E62}"/>
              </a:ext>
            </a:extLst>
          </p:cNvPr>
          <p:cNvSpPr>
            <a:spLocks noGrp="1"/>
          </p:cNvSpPr>
          <p:nvPr>
            <p:ph type="title"/>
          </p:nvPr>
        </p:nvSpPr>
        <p:spPr>
          <a:xfrm>
            <a:off x="91440" y="452437"/>
            <a:ext cx="8961120" cy="307777"/>
          </a:xfrm>
        </p:spPr>
        <p:txBody>
          <a:bodyPr/>
          <a:lstStyle/>
          <a:p>
            <a:r>
              <a:rPr lang="en-US" dirty="0"/>
              <a:t>Solutions for Healthcare</a:t>
            </a:r>
          </a:p>
        </p:txBody>
      </p:sp>
      <p:sp>
        <p:nvSpPr>
          <p:cNvPr id="5" name="Rectangle 4">
            <a:extLst>
              <a:ext uri="{FF2B5EF4-FFF2-40B4-BE49-F238E27FC236}">
                <a16:creationId xmlns:a16="http://schemas.microsoft.com/office/drawing/2014/main" id="{31582689-DA88-4C56-B257-20EED334F250}"/>
              </a:ext>
            </a:extLst>
          </p:cNvPr>
          <p:cNvSpPr/>
          <p:nvPr/>
        </p:nvSpPr>
        <p:spPr>
          <a:xfrm>
            <a:off x="3668381" y="985838"/>
            <a:ext cx="5475619" cy="3683142"/>
          </a:xfrm>
          <a:prstGeom prst="rect">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BE3F2F-40DE-4859-8E4C-2D06B3169748}"/>
              </a:ext>
            </a:extLst>
          </p:cNvPr>
          <p:cNvSpPr/>
          <p:nvPr/>
        </p:nvSpPr>
        <p:spPr>
          <a:xfrm>
            <a:off x="3736147" y="1071323"/>
            <a:ext cx="5307433" cy="678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95AB687-9265-4E65-BFDA-02535902E585}"/>
              </a:ext>
            </a:extLst>
          </p:cNvPr>
          <p:cNvSpPr/>
          <p:nvPr/>
        </p:nvSpPr>
        <p:spPr>
          <a:xfrm>
            <a:off x="3876354" y="1131417"/>
            <a:ext cx="2441487" cy="557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Bioquell </a:t>
            </a:r>
            <a:r>
              <a:rPr lang="en-US" b="1" i="1" dirty="0">
                <a:latin typeface="+mj-lt"/>
                <a:ea typeface="Helvetica" charset="-52"/>
                <a:cs typeface="Helvetica" charset="-52"/>
              </a:rPr>
              <a:t>BQ</a:t>
            </a:r>
            <a:r>
              <a:rPr lang="en-US" b="1" i="1" dirty="0">
                <a:solidFill>
                  <a:srgbClr val="FFFFFF"/>
                </a:solidFill>
                <a:latin typeface="+mj-lt"/>
                <a:ea typeface="Helvetica" charset="-52"/>
                <a:cs typeface="Helvetica" charset="-52"/>
              </a:rPr>
              <a:t>-50</a:t>
            </a:r>
            <a:endParaRPr lang="en-IN" b="1" i="1" dirty="0">
              <a:latin typeface="+mj-lt"/>
              <a:cs typeface="Arial" panose="020B0604020202020204" pitchFamily="34" charset="0"/>
            </a:endParaRPr>
          </a:p>
        </p:txBody>
      </p:sp>
      <p:sp>
        <p:nvSpPr>
          <p:cNvPr id="9" name="Rectangle 8">
            <a:extLst>
              <a:ext uri="{FF2B5EF4-FFF2-40B4-BE49-F238E27FC236}">
                <a16:creationId xmlns:a16="http://schemas.microsoft.com/office/drawing/2014/main" id="{824C4E3E-8120-4644-8911-EBD11CDA39EE}"/>
              </a:ext>
            </a:extLst>
          </p:cNvPr>
          <p:cNvSpPr/>
          <p:nvPr/>
        </p:nvSpPr>
        <p:spPr>
          <a:xfrm>
            <a:off x="6461886" y="1131417"/>
            <a:ext cx="2441487" cy="557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Bioquell Pod</a:t>
            </a:r>
          </a:p>
        </p:txBody>
      </p:sp>
      <p:pic>
        <p:nvPicPr>
          <p:cNvPr id="16" name="Picture 15" descr="A person standing in a room&#10;&#10;Description automatically generated">
            <a:extLst>
              <a:ext uri="{FF2B5EF4-FFF2-40B4-BE49-F238E27FC236}">
                <a16:creationId xmlns:a16="http://schemas.microsoft.com/office/drawing/2014/main" id="{0FD09AD0-21DA-4DD5-BFDC-790BC70B8CA3}"/>
              </a:ext>
            </a:extLst>
          </p:cNvPr>
          <p:cNvPicPr>
            <a:picLocks noChangeAspect="1"/>
          </p:cNvPicPr>
          <p:nvPr/>
        </p:nvPicPr>
        <p:blipFill rotWithShape="1">
          <a:blip r:embed="rId3">
            <a:extLst>
              <a:ext uri="{28A0092B-C50C-407E-A947-70E740481C1C}">
                <a14:useLocalDpi xmlns:a14="http://schemas.microsoft.com/office/drawing/2010/main" val="0"/>
              </a:ext>
            </a:extLst>
          </a:blip>
          <a:srcRect l="13444" r="13444"/>
          <a:stretch/>
        </p:blipFill>
        <p:spPr>
          <a:xfrm>
            <a:off x="0" y="985837"/>
            <a:ext cx="3608261" cy="3685032"/>
          </a:xfrm>
          <a:prstGeom prst="rect">
            <a:avLst/>
          </a:prstGeom>
        </p:spPr>
      </p:pic>
      <p:sp>
        <p:nvSpPr>
          <p:cNvPr id="18" name="TextBox 17">
            <a:extLst>
              <a:ext uri="{FF2B5EF4-FFF2-40B4-BE49-F238E27FC236}">
                <a16:creationId xmlns:a16="http://schemas.microsoft.com/office/drawing/2014/main" id="{417CCC80-0C83-48F0-B659-90D3D719E48D}"/>
              </a:ext>
            </a:extLst>
          </p:cNvPr>
          <p:cNvSpPr txBox="1"/>
          <p:nvPr/>
        </p:nvSpPr>
        <p:spPr>
          <a:xfrm>
            <a:off x="5074190" y="2890837"/>
            <a:ext cx="2664000" cy="184666"/>
          </a:xfrm>
          <a:prstGeom prst="rect">
            <a:avLst/>
          </a:prstGeom>
          <a:noFill/>
        </p:spPr>
        <p:txBody>
          <a:bodyPr wrap="square" lIns="0" tIns="0" rIns="0" bIns="0" rtlCol="0">
            <a:spAutoFit/>
          </a:bodyPr>
          <a:lstStyle/>
          <a:p>
            <a:pPr algn="ctr">
              <a:spcBef>
                <a:spcPts val="400"/>
              </a:spcBef>
              <a:spcAft>
                <a:spcPts val="600"/>
              </a:spcAft>
              <a:buClr>
                <a:schemeClr val="accent1"/>
              </a:buClr>
            </a:pPr>
            <a:r>
              <a:rPr lang="en-US" sz="1200" i="1" dirty="0">
                <a:solidFill>
                  <a:srgbClr val="000000"/>
                </a:solidFill>
                <a:latin typeface="+mj-lt"/>
              </a:rPr>
              <a:t>Click each tab to read more.</a:t>
            </a:r>
          </a:p>
        </p:txBody>
      </p:sp>
    </p:spTree>
    <p:extLst>
      <p:ext uri="{BB962C8B-B14F-4D97-AF65-F5344CB8AC3E}">
        <p14:creationId xmlns:p14="http://schemas.microsoft.com/office/powerpoint/2010/main" val="31179906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6CEC-99E4-43EC-87E9-25E9080D6E62}"/>
              </a:ext>
            </a:extLst>
          </p:cNvPr>
          <p:cNvSpPr>
            <a:spLocks noGrp="1"/>
          </p:cNvSpPr>
          <p:nvPr>
            <p:ph type="title"/>
          </p:nvPr>
        </p:nvSpPr>
        <p:spPr>
          <a:xfrm>
            <a:off x="91440" y="452437"/>
            <a:ext cx="8961120" cy="307777"/>
          </a:xfrm>
        </p:spPr>
        <p:txBody>
          <a:bodyPr/>
          <a:lstStyle/>
          <a:p>
            <a:r>
              <a:rPr lang="en-US" dirty="0"/>
              <a:t>Solutions for Healthcare</a:t>
            </a:r>
          </a:p>
        </p:txBody>
      </p:sp>
      <p:sp>
        <p:nvSpPr>
          <p:cNvPr id="5" name="Rectangle 4">
            <a:extLst>
              <a:ext uri="{FF2B5EF4-FFF2-40B4-BE49-F238E27FC236}">
                <a16:creationId xmlns:a16="http://schemas.microsoft.com/office/drawing/2014/main" id="{31582689-DA88-4C56-B257-20EED334F250}"/>
              </a:ext>
            </a:extLst>
          </p:cNvPr>
          <p:cNvSpPr/>
          <p:nvPr/>
        </p:nvSpPr>
        <p:spPr>
          <a:xfrm>
            <a:off x="3668381" y="985838"/>
            <a:ext cx="5475619" cy="3683142"/>
          </a:xfrm>
          <a:prstGeom prst="rect">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BE3F2F-40DE-4859-8E4C-2D06B3169748}"/>
              </a:ext>
            </a:extLst>
          </p:cNvPr>
          <p:cNvSpPr/>
          <p:nvPr/>
        </p:nvSpPr>
        <p:spPr>
          <a:xfrm>
            <a:off x="3736147" y="1071323"/>
            <a:ext cx="5307433" cy="678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95AB687-9265-4E65-BFDA-02535902E585}"/>
              </a:ext>
            </a:extLst>
          </p:cNvPr>
          <p:cNvSpPr/>
          <p:nvPr/>
        </p:nvSpPr>
        <p:spPr>
          <a:xfrm>
            <a:off x="3876354" y="1131417"/>
            <a:ext cx="2441487" cy="557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Bioquell </a:t>
            </a:r>
            <a:r>
              <a:rPr lang="en-US" b="1" i="1" dirty="0">
                <a:latin typeface="+mj-lt"/>
                <a:ea typeface="Helvetica" charset="-52"/>
                <a:cs typeface="Helvetica" charset="-52"/>
              </a:rPr>
              <a:t>BQ</a:t>
            </a:r>
            <a:r>
              <a:rPr lang="en-US" b="1" i="1" dirty="0">
                <a:solidFill>
                  <a:srgbClr val="FFFFFF"/>
                </a:solidFill>
                <a:latin typeface="+mj-lt"/>
                <a:ea typeface="Helvetica" charset="-52"/>
                <a:cs typeface="Helvetica" charset="-52"/>
              </a:rPr>
              <a:t>-50</a:t>
            </a:r>
            <a:endParaRPr lang="en-IN" b="1" i="1" dirty="0">
              <a:latin typeface="+mj-lt"/>
              <a:cs typeface="Arial" panose="020B0604020202020204" pitchFamily="34" charset="0"/>
            </a:endParaRPr>
          </a:p>
        </p:txBody>
      </p:sp>
      <p:sp>
        <p:nvSpPr>
          <p:cNvPr id="9" name="Rectangle 8">
            <a:extLst>
              <a:ext uri="{FF2B5EF4-FFF2-40B4-BE49-F238E27FC236}">
                <a16:creationId xmlns:a16="http://schemas.microsoft.com/office/drawing/2014/main" id="{824C4E3E-8120-4644-8911-EBD11CDA39EE}"/>
              </a:ext>
            </a:extLst>
          </p:cNvPr>
          <p:cNvSpPr/>
          <p:nvPr/>
        </p:nvSpPr>
        <p:spPr>
          <a:xfrm>
            <a:off x="6461886" y="1131417"/>
            <a:ext cx="2441487" cy="5579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Bioquell Pod</a:t>
            </a:r>
          </a:p>
        </p:txBody>
      </p:sp>
      <p:pic>
        <p:nvPicPr>
          <p:cNvPr id="13" name="Picture 12">
            <a:extLst>
              <a:ext uri="{FF2B5EF4-FFF2-40B4-BE49-F238E27FC236}">
                <a16:creationId xmlns:a16="http://schemas.microsoft.com/office/drawing/2014/main" id="{5CDF8462-BB86-4E7F-B284-ADAA6822F6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6331" r="12869"/>
          <a:stretch/>
        </p:blipFill>
        <p:spPr>
          <a:xfrm>
            <a:off x="0" y="985837"/>
            <a:ext cx="3531488" cy="3685032"/>
          </a:xfrm>
          <a:prstGeom prst="rect">
            <a:avLst/>
          </a:prstGeom>
        </p:spPr>
      </p:pic>
      <p:sp>
        <p:nvSpPr>
          <p:cNvPr id="15" name="Rectangle 14">
            <a:extLst>
              <a:ext uri="{FF2B5EF4-FFF2-40B4-BE49-F238E27FC236}">
                <a16:creationId xmlns:a16="http://schemas.microsoft.com/office/drawing/2014/main" id="{4F87F976-8C57-44C4-B897-A2DB180F1D63}"/>
              </a:ext>
            </a:extLst>
          </p:cNvPr>
          <p:cNvSpPr/>
          <p:nvPr/>
        </p:nvSpPr>
        <p:spPr>
          <a:xfrm>
            <a:off x="3736147" y="1824037"/>
            <a:ext cx="5307433" cy="2743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17CCC80-0C83-48F0-B659-90D3D719E48D}"/>
              </a:ext>
            </a:extLst>
          </p:cNvPr>
          <p:cNvSpPr txBox="1"/>
          <p:nvPr/>
        </p:nvSpPr>
        <p:spPr>
          <a:xfrm>
            <a:off x="4180063" y="1976437"/>
            <a:ext cx="4419600" cy="2246769"/>
          </a:xfrm>
          <a:prstGeom prst="rect">
            <a:avLst/>
          </a:prstGeom>
          <a:noFill/>
        </p:spPr>
        <p:txBody>
          <a:bodyPr wrap="square" lIns="0" tIns="0" rIns="0" bIns="0" rtlCol="0">
            <a:spAutoFit/>
          </a:bodyPr>
          <a:lstStyle/>
          <a:p>
            <a:pPr algn="ctr">
              <a:spcBef>
                <a:spcPts val="400"/>
              </a:spcBef>
              <a:spcAft>
                <a:spcPts val="600"/>
              </a:spcAft>
              <a:buClr>
                <a:schemeClr val="tx2"/>
              </a:buClr>
            </a:pPr>
            <a:r>
              <a:rPr lang="en-US" sz="1200" b="1" dirty="0">
                <a:solidFill>
                  <a:schemeClr val="tx2"/>
                </a:solidFill>
              </a:rPr>
              <a:t>For use in patient rooms, bays and operating theatres</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Single patient room can be decontaminated in c.1 hour (newest in rapid bio-decontamination technology) </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Bio-decontamination cycles powered by:</a:t>
            </a:r>
          </a:p>
          <a:p>
            <a:pPr lvl="1" indent="-171450">
              <a:spcBef>
                <a:spcPts val="400"/>
              </a:spcBef>
              <a:spcAft>
                <a:spcPts val="600"/>
              </a:spcAft>
              <a:buClr>
                <a:schemeClr val="tx2"/>
              </a:buClr>
              <a:buFont typeface="Arial" panose="020B0604020202020204" pitchFamily="34" charset="0"/>
              <a:buChar char="−"/>
            </a:pPr>
            <a:r>
              <a:rPr lang="en-US" sz="1200" dirty="0">
                <a:solidFill>
                  <a:srgbClr val="000000"/>
                </a:solidFill>
              </a:rPr>
              <a:t>Compact vaporizer unit</a:t>
            </a:r>
          </a:p>
          <a:p>
            <a:pPr lvl="1" indent="-171450">
              <a:spcBef>
                <a:spcPts val="400"/>
              </a:spcBef>
              <a:spcAft>
                <a:spcPts val="600"/>
              </a:spcAft>
              <a:buClr>
                <a:schemeClr val="tx2"/>
              </a:buClr>
              <a:buFont typeface="Arial" panose="020B0604020202020204" pitchFamily="34" charset="0"/>
              <a:buChar char="−"/>
            </a:pPr>
            <a:r>
              <a:rPr lang="en-US" sz="1200" dirty="0">
                <a:solidFill>
                  <a:srgbClr val="000000"/>
                </a:solidFill>
              </a:rPr>
              <a:t>High-speed aeration units</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Fully automated cycles with single push-button start</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Lightweight and easy to transport on trolley</a:t>
            </a:r>
          </a:p>
        </p:txBody>
      </p:sp>
    </p:spTree>
    <p:extLst>
      <p:ext uri="{BB962C8B-B14F-4D97-AF65-F5344CB8AC3E}">
        <p14:creationId xmlns:p14="http://schemas.microsoft.com/office/powerpoint/2010/main" val="20783417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D6CEC-99E4-43EC-87E9-25E9080D6E62}"/>
              </a:ext>
            </a:extLst>
          </p:cNvPr>
          <p:cNvSpPr>
            <a:spLocks noGrp="1"/>
          </p:cNvSpPr>
          <p:nvPr>
            <p:ph type="title"/>
          </p:nvPr>
        </p:nvSpPr>
        <p:spPr>
          <a:xfrm>
            <a:off x="91440" y="452437"/>
            <a:ext cx="8961120" cy="307777"/>
          </a:xfrm>
        </p:spPr>
        <p:txBody>
          <a:bodyPr/>
          <a:lstStyle/>
          <a:p>
            <a:r>
              <a:rPr lang="en-US" dirty="0"/>
              <a:t>Solutions for Healthcare</a:t>
            </a:r>
          </a:p>
        </p:txBody>
      </p:sp>
      <p:sp>
        <p:nvSpPr>
          <p:cNvPr id="5" name="Rectangle 4">
            <a:extLst>
              <a:ext uri="{FF2B5EF4-FFF2-40B4-BE49-F238E27FC236}">
                <a16:creationId xmlns:a16="http://schemas.microsoft.com/office/drawing/2014/main" id="{31582689-DA88-4C56-B257-20EED334F250}"/>
              </a:ext>
            </a:extLst>
          </p:cNvPr>
          <p:cNvSpPr/>
          <p:nvPr/>
        </p:nvSpPr>
        <p:spPr>
          <a:xfrm>
            <a:off x="3668381" y="985838"/>
            <a:ext cx="5475619" cy="3683142"/>
          </a:xfrm>
          <a:prstGeom prst="rect">
            <a:avLst/>
          </a:prstGeom>
          <a:solidFill>
            <a:schemeClr val="bg1">
              <a:lumMod val="8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64BE3F2F-40DE-4859-8E4C-2D06B3169748}"/>
              </a:ext>
            </a:extLst>
          </p:cNvPr>
          <p:cNvSpPr/>
          <p:nvPr/>
        </p:nvSpPr>
        <p:spPr>
          <a:xfrm>
            <a:off x="3736147" y="1071323"/>
            <a:ext cx="5307433" cy="67815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E95AB687-9265-4E65-BFDA-02535902E585}"/>
              </a:ext>
            </a:extLst>
          </p:cNvPr>
          <p:cNvSpPr/>
          <p:nvPr/>
        </p:nvSpPr>
        <p:spPr>
          <a:xfrm>
            <a:off x="3876354" y="1131417"/>
            <a:ext cx="2441487" cy="5579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mj-lt"/>
              </a:rPr>
              <a:t>Bioquell </a:t>
            </a:r>
            <a:r>
              <a:rPr lang="en-US" b="1" i="1" dirty="0">
                <a:latin typeface="+mj-lt"/>
                <a:ea typeface="Helvetica" charset="-52"/>
                <a:cs typeface="Helvetica" charset="-52"/>
              </a:rPr>
              <a:t>BQ</a:t>
            </a:r>
            <a:r>
              <a:rPr lang="en-US" b="1" i="1" dirty="0">
                <a:solidFill>
                  <a:srgbClr val="FFFFFF"/>
                </a:solidFill>
                <a:latin typeface="+mj-lt"/>
                <a:ea typeface="Helvetica" charset="-52"/>
                <a:cs typeface="Helvetica" charset="-52"/>
              </a:rPr>
              <a:t>-50</a:t>
            </a:r>
            <a:endParaRPr lang="en-IN" b="1" i="1" dirty="0">
              <a:latin typeface="+mj-lt"/>
              <a:cs typeface="Arial" panose="020B0604020202020204" pitchFamily="34" charset="0"/>
            </a:endParaRPr>
          </a:p>
        </p:txBody>
      </p:sp>
      <p:sp>
        <p:nvSpPr>
          <p:cNvPr id="9" name="Rectangle 8">
            <a:extLst>
              <a:ext uri="{FF2B5EF4-FFF2-40B4-BE49-F238E27FC236}">
                <a16:creationId xmlns:a16="http://schemas.microsoft.com/office/drawing/2014/main" id="{824C4E3E-8120-4644-8911-EBD11CDA39EE}"/>
              </a:ext>
            </a:extLst>
          </p:cNvPr>
          <p:cNvSpPr/>
          <p:nvPr/>
        </p:nvSpPr>
        <p:spPr>
          <a:xfrm>
            <a:off x="6461886" y="1131417"/>
            <a:ext cx="2441487" cy="5579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dirty="0">
                <a:latin typeface="Arial" panose="020B0604020202020204" pitchFamily="34" charset="0"/>
                <a:cs typeface="Arial" panose="020B0604020202020204" pitchFamily="34" charset="0"/>
              </a:rPr>
              <a:t>Bioquell Pod</a:t>
            </a:r>
          </a:p>
        </p:txBody>
      </p:sp>
      <p:sp>
        <p:nvSpPr>
          <p:cNvPr id="15" name="Rectangle 14">
            <a:extLst>
              <a:ext uri="{FF2B5EF4-FFF2-40B4-BE49-F238E27FC236}">
                <a16:creationId xmlns:a16="http://schemas.microsoft.com/office/drawing/2014/main" id="{4F87F976-8C57-44C4-B897-A2DB180F1D63}"/>
              </a:ext>
            </a:extLst>
          </p:cNvPr>
          <p:cNvSpPr/>
          <p:nvPr/>
        </p:nvSpPr>
        <p:spPr>
          <a:xfrm>
            <a:off x="3736147" y="1824037"/>
            <a:ext cx="5307433" cy="27432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Box 17">
            <a:extLst>
              <a:ext uri="{FF2B5EF4-FFF2-40B4-BE49-F238E27FC236}">
                <a16:creationId xmlns:a16="http://schemas.microsoft.com/office/drawing/2014/main" id="{417CCC80-0C83-48F0-B659-90D3D719E48D}"/>
              </a:ext>
            </a:extLst>
          </p:cNvPr>
          <p:cNvSpPr txBox="1"/>
          <p:nvPr/>
        </p:nvSpPr>
        <p:spPr>
          <a:xfrm>
            <a:off x="3793595" y="1976437"/>
            <a:ext cx="5192537" cy="1990288"/>
          </a:xfrm>
          <a:prstGeom prst="rect">
            <a:avLst/>
          </a:prstGeom>
          <a:noFill/>
        </p:spPr>
        <p:txBody>
          <a:bodyPr wrap="square" lIns="0" tIns="0" rIns="0" bIns="0" rtlCol="0">
            <a:spAutoFit/>
          </a:bodyPr>
          <a:lstStyle/>
          <a:p>
            <a:pPr algn="ctr">
              <a:spcBef>
                <a:spcPts val="400"/>
              </a:spcBef>
              <a:spcAft>
                <a:spcPts val="600"/>
              </a:spcAft>
              <a:buClr>
                <a:schemeClr val="tx2"/>
              </a:buClr>
            </a:pPr>
            <a:r>
              <a:rPr lang="en-US" sz="1200" b="1" dirty="0">
                <a:solidFill>
                  <a:schemeClr val="tx2"/>
                </a:solidFill>
              </a:rPr>
              <a:t>Enables conversion of open clinical areas into single patient occupancy spaces, preventing the spread of infection between patients</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Semi permanent structure made from </a:t>
            </a:r>
            <a:r>
              <a:rPr lang="en-US" sz="1200" dirty="0" err="1">
                <a:solidFill>
                  <a:srgbClr val="000000"/>
                </a:solidFill>
              </a:rPr>
              <a:t>aluminium</a:t>
            </a:r>
            <a:r>
              <a:rPr lang="en-US" sz="1200" dirty="0">
                <a:solidFill>
                  <a:srgbClr val="000000"/>
                </a:solidFill>
              </a:rPr>
              <a:t> bars and Perspex panels</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Lower panels for lower section for patient privacy, but transparent upper section for patient visibility</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Bifold doors for quick access in emergency</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Overhead lights and air handling unit run at positive or negative for patient protection or containment</a:t>
            </a:r>
          </a:p>
        </p:txBody>
      </p:sp>
      <p:pic>
        <p:nvPicPr>
          <p:cNvPr id="11" name="Picture 10" descr="C:\Users\whoyle\Pictures\ICE-pod Bradford1\POD_Bradford 1_3554.jpg">
            <a:extLst>
              <a:ext uri="{FF2B5EF4-FFF2-40B4-BE49-F238E27FC236}">
                <a16:creationId xmlns:a16="http://schemas.microsoft.com/office/drawing/2014/main" id="{E82EEDB2-F894-4690-85CA-791257685F2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2786" r="12786"/>
          <a:stretch/>
        </p:blipFill>
        <p:spPr bwMode="auto">
          <a:xfrm>
            <a:off x="1" y="985837"/>
            <a:ext cx="3581400" cy="3685032"/>
          </a:xfrm>
          <a:prstGeom prst="rect">
            <a:avLst/>
          </a:prstGeom>
        </p:spPr>
      </p:pic>
      <p:sp>
        <p:nvSpPr>
          <p:cNvPr id="12" name="Content Placeholder 8">
            <a:extLst>
              <a:ext uri="{FF2B5EF4-FFF2-40B4-BE49-F238E27FC236}">
                <a16:creationId xmlns:a16="http://schemas.microsoft.com/office/drawing/2014/main" id="{58E216F4-1A58-4F8E-BD25-31481F102E58}"/>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6385125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no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sp>
        <p:nvSpPr>
          <p:cNvPr id="53" name="TextBox 52">
            <a:extLst>
              <a:ext uri="{FF2B5EF4-FFF2-40B4-BE49-F238E27FC236}">
                <a16:creationId xmlns:a16="http://schemas.microsoft.com/office/drawing/2014/main" id="{C6865432-5D0F-41F6-8993-615C5CF1062A}"/>
              </a:ext>
            </a:extLst>
          </p:cNvPr>
          <p:cNvSpPr txBox="1"/>
          <p:nvPr/>
        </p:nvSpPr>
        <p:spPr>
          <a:xfrm>
            <a:off x="1090087"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pic>
        <p:nvPicPr>
          <p:cNvPr id="55" name="Imagen 7">
            <a:extLst>
              <a:ext uri="{FF2B5EF4-FFF2-40B4-BE49-F238E27FC236}">
                <a16:creationId xmlns:a16="http://schemas.microsoft.com/office/drawing/2014/main" id="{E345E6DA-44DD-4610-B46B-63939E85F7C1}"/>
              </a:ext>
            </a:extLst>
          </p:cNvPr>
          <p:cNvPicPr>
            <a:picLocks noChangeAspect="1"/>
          </p:cNvPicPr>
          <p:nvPr/>
        </p:nvPicPr>
        <p:blipFill>
          <a:blip r:embed="rId4"/>
          <a:stretch>
            <a:fillRect/>
          </a:stretch>
        </p:blipFill>
        <p:spPr>
          <a:xfrm rot="5400000" flipH="1">
            <a:off x="8745043" y="4729487"/>
            <a:ext cx="284857" cy="305043"/>
          </a:xfrm>
          <a:prstGeom prst="rect">
            <a:avLst/>
          </a:prstGeom>
        </p:spPr>
      </p:pic>
      <p:sp>
        <p:nvSpPr>
          <p:cNvPr id="57" name="Rectangle 56">
            <a:extLst>
              <a:ext uri="{FF2B5EF4-FFF2-40B4-BE49-F238E27FC236}">
                <a16:creationId xmlns:a16="http://schemas.microsoft.com/office/drawing/2014/main" id="{790A30A6-68E6-43A7-8026-99EA1D4A0633}"/>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pic>
        <p:nvPicPr>
          <p:cNvPr id="59" name="Picture 58" descr="A close up of a logo&#10;&#10;Description automatically generated">
            <a:extLst>
              <a:ext uri="{FF2B5EF4-FFF2-40B4-BE49-F238E27FC236}">
                <a16:creationId xmlns:a16="http://schemas.microsoft.com/office/drawing/2014/main" id="{850A36A0-4FE4-4BA9-A5FB-4D2DD524FBB3}"/>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sp>
        <p:nvSpPr>
          <p:cNvPr id="54" name="Rectangle 53">
            <a:extLst>
              <a:ext uri="{FF2B5EF4-FFF2-40B4-BE49-F238E27FC236}">
                <a16:creationId xmlns:a16="http://schemas.microsoft.com/office/drawing/2014/main" id="{CD83647E-43A5-42EA-B0FE-5DE50D105367}"/>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grpSp>
        <p:nvGrpSpPr>
          <p:cNvPr id="60" name="Group 59">
            <a:extLst>
              <a:ext uri="{FF2B5EF4-FFF2-40B4-BE49-F238E27FC236}">
                <a16:creationId xmlns:a16="http://schemas.microsoft.com/office/drawing/2014/main" id="{9B1F6988-59BC-441A-B674-8031DDA26FE7}"/>
              </a:ext>
            </a:extLst>
          </p:cNvPr>
          <p:cNvGrpSpPr/>
          <p:nvPr/>
        </p:nvGrpSpPr>
        <p:grpSpPr>
          <a:xfrm>
            <a:off x="3034259" y="3905483"/>
            <a:ext cx="457013" cy="478355"/>
            <a:chOff x="6029828" y="2469166"/>
            <a:chExt cx="809625" cy="847436"/>
          </a:xfrm>
          <a:noFill/>
        </p:grpSpPr>
        <p:sp>
          <p:nvSpPr>
            <p:cNvPr id="61" name="Freeform: Shape 60">
              <a:extLst>
                <a:ext uri="{FF2B5EF4-FFF2-40B4-BE49-F238E27FC236}">
                  <a16:creationId xmlns:a16="http://schemas.microsoft.com/office/drawing/2014/main" id="{4E934F7F-CC2F-4BB3-B049-7463B3595E18}"/>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EE04C102-5210-485D-B909-211F235390E9}"/>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sp>
        <p:nvSpPr>
          <p:cNvPr id="63" name="TextBox 62">
            <a:extLst>
              <a:ext uri="{FF2B5EF4-FFF2-40B4-BE49-F238E27FC236}">
                <a16:creationId xmlns:a16="http://schemas.microsoft.com/office/drawing/2014/main" id="{5D087CBE-B2AA-4D85-9389-1603DA03FDD8}"/>
              </a:ext>
            </a:extLst>
          </p:cNvPr>
          <p:cNvSpPr txBox="1"/>
          <p:nvPr/>
        </p:nvSpPr>
        <p:spPr>
          <a:xfrm>
            <a:off x="228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4" name="TextBox 63">
            <a:extLst>
              <a:ext uri="{FF2B5EF4-FFF2-40B4-BE49-F238E27FC236}">
                <a16:creationId xmlns:a16="http://schemas.microsoft.com/office/drawing/2014/main" id="{BD3B17F9-CA4D-4139-9386-E1BFA5E5C6A0}"/>
              </a:ext>
            </a:extLst>
          </p:cNvPr>
          <p:cNvSpPr txBox="1"/>
          <p:nvPr/>
        </p:nvSpPr>
        <p:spPr>
          <a:xfrm>
            <a:off x="3429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5" name="Rectangle 64">
            <a:extLst>
              <a:ext uri="{FF2B5EF4-FFF2-40B4-BE49-F238E27FC236}">
                <a16:creationId xmlns:a16="http://schemas.microsoft.com/office/drawing/2014/main" id="{F5762F57-9A4E-4EB5-B28F-2ECF0B1C950A}"/>
              </a:ext>
            </a:extLst>
          </p:cNvPr>
          <p:cNvSpPr/>
          <p:nvPr/>
        </p:nvSpPr>
        <p:spPr>
          <a:xfrm>
            <a:off x="4257720" y="4507170"/>
            <a:ext cx="619080" cy="276999"/>
          </a:xfrm>
          <a:prstGeom prst="rect">
            <a:avLst/>
          </a:prstGeom>
        </p:spPr>
        <p:txBody>
          <a:bodyPr wrap="none">
            <a:spAutoFit/>
          </a:bodyPr>
          <a:lstStyle/>
          <a:p>
            <a:pPr algn="ctr"/>
            <a:r>
              <a:rPr lang="en-US" sz="1200" b="1" dirty="0">
                <a:solidFill>
                  <a:schemeClr val="accent5"/>
                </a:solidFill>
              </a:rPr>
              <a:t>RBDS</a:t>
            </a:r>
          </a:p>
        </p:txBody>
      </p:sp>
      <p:pic>
        <p:nvPicPr>
          <p:cNvPr id="66" name="Graphic 65" descr="Truck">
            <a:extLst>
              <a:ext uri="{FF2B5EF4-FFF2-40B4-BE49-F238E27FC236}">
                <a16:creationId xmlns:a16="http://schemas.microsoft.com/office/drawing/2014/main" id="{9D7C1A96-B570-4C47-AC0C-5ECA0842B4C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159414" y="3766809"/>
            <a:ext cx="755703" cy="755703"/>
          </a:xfrm>
          <a:prstGeom prst="rect">
            <a:avLst/>
          </a:prstGeom>
        </p:spPr>
      </p:pic>
      <p:sp>
        <p:nvSpPr>
          <p:cNvPr id="67" name="Rectangle 66">
            <a:extLst>
              <a:ext uri="{FF2B5EF4-FFF2-40B4-BE49-F238E27FC236}">
                <a16:creationId xmlns:a16="http://schemas.microsoft.com/office/drawing/2014/main" id="{F66690DB-EB76-4A09-9CFD-3595630F5BF9}"/>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grpSp>
        <p:nvGrpSpPr>
          <p:cNvPr id="68" name="Group 67">
            <a:extLst>
              <a:ext uri="{FF2B5EF4-FFF2-40B4-BE49-F238E27FC236}">
                <a16:creationId xmlns:a16="http://schemas.microsoft.com/office/drawing/2014/main" id="{F09750E4-CCFC-428B-BC3B-4380E6E0B01A}"/>
              </a:ext>
            </a:extLst>
          </p:cNvPr>
          <p:cNvGrpSpPr/>
          <p:nvPr/>
        </p:nvGrpSpPr>
        <p:grpSpPr>
          <a:xfrm>
            <a:off x="6675406" y="3891041"/>
            <a:ext cx="506495" cy="507239"/>
            <a:chOff x="5961685" y="404205"/>
            <a:chExt cx="1313713" cy="1591932"/>
          </a:xfrm>
          <a:noFill/>
        </p:grpSpPr>
        <p:sp>
          <p:nvSpPr>
            <p:cNvPr id="69" name="Freeform: Shape 68">
              <a:extLst>
                <a:ext uri="{FF2B5EF4-FFF2-40B4-BE49-F238E27FC236}">
                  <a16:creationId xmlns:a16="http://schemas.microsoft.com/office/drawing/2014/main" id="{DC159D27-F805-417B-B2B6-B05EF8F0631E}"/>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7130D573-3748-46BB-AD6C-B4BD75EF7778}"/>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D4EA4A2C-71F6-440E-BE3D-4BF5CC1E7AF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spTree>
    <p:extLst>
      <p:ext uri="{BB962C8B-B14F-4D97-AF65-F5344CB8AC3E}">
        <p14:creationId xmlns:p14="http://schemas.microsoft.com/office/powerpoint/2010/main" val="1282115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081B-ADDB-4642-81C9-C7AC1B8C8C16}"/>
              </a:ext>
            </a:extLst>
          </p:cNvPr>
          <p:cNvSpPr>
            <a:spLocks noGrp="1"/>
          </p:cNvSpPr>
          <p:nvPr>
            <p:ph type="title"/>
          </p:nvPr>
        </p:nvSpPr>
        <p:spPr/>
        <p:txBody>
          <a:bodyPr/>
          <a:lstStyle/>
          <a:p>
            <a:r>
              <a:rPr lang="en-US" dirty="0"/>
              <a:t>Rapid Bio Decontamination Service (RBDS)</a:t>
            </a:r>
          </a:p>
        </p:txBody>
      </p:sp>
      <p:grpSp>
        <p:nvGrpSpPr>
          <p:cNvPr id="37" name="Group 36">
            <a:extLst>
              <a:ext uri="{FF2B5EF4-FFF2-40B4-BE49-F238E27FC236}">
                <a16:creationId xmlns:a16="http://schemas.microsoft.com/office/drawing/2014/main" id="{B41D475F-43B0-4210-BEEA-5E6CDD5CE9CA}"/>
              </a:ext>
            </a:extLst>
          </p:cNvPr>
          <p:cNvGrpSpPr/>
          <p:nvPr/>
        </p:nvGrpSpPr>
        <p:grpSpPr>
          <a:xfrm>
            <a:off x="1" y="785811"/>
            <a:ext cx="9144000" cy="4014677"/>
            <a:chOff x="1" y="785811"/>
            <a:chExt cx="9144000" cy="4014677"/>
          </a:xfrm>
        </p:grpSpPr>
        <p:sp>
          <p:nvSpPr>
            <p:cNvPr id="29" name="Rectangle 28">
              <a:extLst>
                <a:ext uri="{FF2B5EF4-FFF2-40B4-BE49-F238E27FC236}">
                  <a16:creationId xmlns:a16="http://schemas.microsoft.com/office/drawing/2014/main" id="{74B397EE-65E6-43A7-9961-9CD3A49EC281}"/>
                </a:ext>
              </a:extLst>
            </p:cNvPr>
            <p:cNvSpPr/>
            <p:nvPr/>
          </p:nvSpPr>
          <p:spPr>
            <a:xfrm flipH="1">
              <a:off x="4602643" y="785812"/>
              <a:ext cx="4541358" cy="4014675"/>
            </a:xfrm>
            <a:prstGeom prst="rect">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707"/>
                </a:spcAft>
              </a:pPr>
              <a:endParaRPr lang="en-US" sz="2120" dirty="0"/>
            </a:p>
          </p:txBody>
        </p:sp>
        <p:sp>
          <p:nvSpPr>
            <p:cNvPr id="30" name="Rectangle 29">
              <a:extLst>
                <a:ext uri="{FF2B5EF4-FFF2-40B4-BE49-F238E27FC236}">
                  <a16:creationId xmlns:a16="http://schemas.microsoft.com/office/drawing/2014/main" id="{A2143792-D302-48AD-8809-7AF3702505B1}"/>
                </a:ext>
              </a:extLst>
            </p:cNvPr>
            <p:cNvSpPr/>
            <p:nvPr/>
          </p:nvSpPr>
          <p:spPr>
            <a:xfrm flipH="1">
              <a:off x="1" y="3406945"/>
              <a:ext cx="4541358" cy="1393543"/>
            </a:xfrm>
            <a:prstGeom prst="rect">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707"/>
                </a:spcAft>
              </a:pPr>
              <a:endParaRPr lang="en-US" sz="2120" dirty="0"/>
            </a:p>
          </p:txBody>
        </p:sp>
        <p:sp>
          <p:nvSpPr>
            <p:cNvPr id="33" name="Rectangle 32">
              <a:extLst>
                <a:ext uri="{FF2B5EF4-FFF2-40B4-BE49-F238E27FC236}">
                  <a16:creationId xmlns:a16="http://schemas.microsoft.com/office/drawing/2014/main" id="{7BEE703E-BC03-479A-B848-7C2A8C22B066}"/>
                </a:ext>
              </a:extLst>
            </p:cNvPr>
            <p:cNvSpPr/>
            <p:nvPr/>
          </p:nvSpPr>
          <p:spPr>
            <a:xfrm flipH="1">
              <a:off x="1" y="785811"/>
              <a:ext cx="4541358" cy="257860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707"/>
                </a:spcAft>
              </a:pPr>
              <a:endParaRPr lang="en-US" sz="2120" dirty="0"/>
            </a:p>
          </p:txBody>
        </p:sp>
      </p:grpSp>
      <p:pic>
        <p:nvPicPr>
          <p:cNvPr id="34" name="Picture 33">
            <a:extLst>
              <a:ext uri="{FF2B5EF4-FFF2-40B4-BE49-F238E27FC236}">
                <a16:creationId xmlns:a16="http://schemas.microsoft.com/office/drawing/2014/main" id="{541BB134-0EB5-4680-B62B-4AFEE5BAB19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3932" r="9029"/>
          <a:stretch/>
        </p:blipFill>
        <p:spPr>
          <a:xfrm>
            <a:off x="748628" y="795259"/>
            <a:ext cx="2908971" cy="2591642"/>
          </a:xfrm>
          <a:prstGeom prst="rect">
            <a:avLst/>
          </a:prstGeom>
        </p:spPr>
      </p:pic>
      <p:sp>
        <p:nvSpPr>
          <p:cNvPr id="35" name="TextBox 34">
            <a:extLst>
              <a:ext uri="{FF2B5EF4-FFF2-40B4-BE49-F238E27FC236}">
                <a16:creationId xmlns:a16="http://schemas.microsoft.com/office/drawing/2014/main" id="{D78F87C2-9DBA-4779-8112-B6AE63AD8E99}"/>
              </a:ext>
            </a:extLst>
          </p:cNvPr>
          <p:cNvSpPr txBox="1"/>
          <p:nvPr/>
        </p:nvSpPr>
        <p:spPr>
          <a:xfrm>
            <a:off x="5029200" y="1546654"/>
            <a:ext cx="3733800" cy="2492990"/>
          </a:xfrm>
          <a:prstGeom prst="rect">
            <a:avLst/>
          </a:prstGeom>
          <a:noFill/>
        </p:spPr>
        <p:txBody>
          <a:bodyPr wrap="square" lIns="0" tIns="0" rIns="0" bIns="0" rtlCol="0">
            <a:spAutoFit/>
          </a:bodyPr>
          <a:lstStyle/>
          <a:p>
            <a:pPr>
              <a:buClr>
                <a:schemeClr val="tx2"/>
              </a:buClr>
              <a:buSzPct val="80000"/>
            </a:pPr>
            <a:r>
              <a:rPr lang="en-US" kern="0" dirty="0">
                <a:solidFill>
                  <a:srgbClr val="000000"/>
                </a:solidFill>
              </a:rPr>
              <a:t>Bioquell equipment and engineers perform </a:t>
            </a:r>
            <a:r>
              <a:rPr lang="en-US" b="1" kern="0" dirty="0">
                <a:solidFill>
                  <a:schemeClr val="tx2"/>
                </a:solidFill>
              </a:rPr>
              <a:t>decontamination</a:t>
            </a:r>
            <a:r>
              <a:rPr lang="en-US" kern="0" dirty="0">
                <a:solidFill>
                  <a:srgbClr val="000000"/>
                </a:solidFill>
              </a:rPr>
              <a:t> responsibilities for </a:t>
            </a:r>
            <a:r>
              <a:rPr lang="en-US" b="1" kern="0" dirty="0">
                <a:solidFill>
                  <a:schemeClr val="tx2"/>
                </a:solidFill>
              </a:rPr>
              <a:t>scheduled</a:t>
            </a:r>
            <a:r>
              <a:rPr lang="en-US" kern="0" dirty="0">
                <a:solidFill>
                  <a:srgbClr val="000000"/>
                </a:solidFill>
              </a:rPr>
              <a:t> or </a:t>
            </a:r>
            <a:r>
              <a:rPr lang="en-US" b="1" kern="0" dirty="0">
                <a:solidFill>
                  <a:schemeClr val="tx2"/>
                </a:solidFill>
              </a:rPr>
              <a:t>emergency situations with detailed reporting.</a:t>
            </a:r>
          </a:p>
          <a:p>
            <a:pPr>
              <a:buClr>
                <a:schemeClr val="tx2"/>
              </a:buClr>
              <a:buSzPct val="80000"/>
            </a:pPr>
            <a:endParaRPr lang="en-US" b="1" kern="0" dirty="0">
              <a:solidFill>
                <a:srgbClr val="000000"/>
              </a:solidFill>
            </a:endParaRPr>
          </a:p>
          <a:p>
            <a:pPr>
              <a:buClr>
                <a:schemeClr val="tx2"/>
              </a:buClr>
              <a:buSzPct val="80000"/>
            </a:pPr>
            <a:r>
              <a:rPr lang="en-US" kern="0" dirty="0">
                <a:solidFill>
                  <a:srgbClr val="000000"/>
                </a:solidFill>
              </a:rPr>
              <a:t>Completely </a:t>
            </a:r>
            <a:r>
              <a:rPr lang="en-US" b="1" kern="0" dirty="0">
                <a:solidFill>
                  <a:schemeClr val="tx2"/>
                </a:solidFill>
              </a:rPr>
              <a:t>scalable</a:t>
            </a:r>
            <a:r>
              <a:rPr lang="en-US" kern="0" dirty="0">
                <a:solidFill>
                  <a:srgbClr val="000000"/>
                </a:solidFill>
              </a:rPr>
              <a:t> due to unique RBDS </a:t>
            </a:r>
            <a:r>
              <a:rPr lang="en-US" b="1" kern="0" dirty="0">
                <a:solidFill>
                  <a:schemeClr val="tx2"/>
                </a:solidFill>
              </a:rPr>
              <a:t>networking capabilities </a:t>
            </a:r>
            <a:r>
              <a:rPr lang="en-US" kern="0" dirty="0">
                <a:solidFill>
                  <a:srgbClr val="000000"/>
                </a:solidFill>
              </a:rPr>
              <a:t>and </a:t>
            </a:r>
            <a:r>
              <a:rPr lang="en-US" b="1" kern="0" dirty="0">
                <a:solidFill>
                  <a:schemeClr val="tx2"/>
                </a:solidFill>
              </a:rPr>
              <a:t>specialized equipment</a:t>
            </a:r>
          </a:p>
        </p:txBody>
      </p:sp>
      <p:sp>
        <p:nvSpPr>
          <p:cNvPr id="36" name="TextBox 35">
            <a:extLst>
              <a:ext uri="{FF2B5EF4-FFF2-40B4-BE49-F238E27FC236}">
                <a16:creationId xmlns:a16="http://schemas.microsoft.com/office/drawing/2014/main" id="{8506E8AC-90A1-4E85-A49B-A8E2BF560D39}"/>
              </a:ext>
            </a:extLst>
          </p:cNvPr>
          <p:cNvSpPr txBox="1"/>
          <p:nvPr/>
        </p:nvSpPr>
        <p:spPr>
          <a:xfrm>
            <a:off x="152400" y="3567112"/>
            <a:ext cx="3962400" cy="1123384"/>
          </a:xfrm>
          <a:prstGeom prst="rect">
            <a:avLst/>
          </a:prstGeom>
          <a:noFill/>
        </p:spPr>
        <p:txBody>
          <a:bodyPr wrap="square" lIns="0" tIns="0" rIns="0" bIns="0" rtlCol="0">
            <a:spAutoFit/>
          </a:bodyPr>
          <a:lstStyle/>
          <a:p>
            <a:pPr>
              <a:spcBef>
                <a:spcPts val="400"/>
              </a:spcBef>
              <a:spcAft>
                <a:spcPts val="600"/>
              </a:spcAft>
              <a:buClr>
                <a:schemeClr val="tx2"/>
              </a:buClr>
            </a:pPr>
            <a:r>
              <a:rPr lang="en-US" sz="1200" b="1" dirty="0">
                <a:solidFill>
                  <a:schemeClr val="tx2"/>
                </a:solidFill>
              </a:rPr>
              <a:t>Various Service Options: </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Scheduled decontamination</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Emergency response </a:t>
            </a:r>
          </a:p>
          <a:p>
            <a:pPr marL="171450" indent="-171450">
              <a:spcBef>
                <a:spcPts val="400"/>
              </a:spcBef>
              <a:spcAft>
                <a:spcPts val="600"/>
              </a:spcAft>
              <a:buClr>
                <a:schemeClr val="tx2"/>
              </a:buClr>
              <a:buFont typeface="Wingdings" panose="05000000000000000000" pitchFamily="2" charset="2"/>
              <a:buChar char="§"/>
            </a:pPr>
            <a:r>
              <a:rPr lang="en-US" sz="1200" dirty="0">
                <a:solidFill>
                  <a:srgbClr val="000000"/>
                </a:solidFill>
              </a:rPr>
              <a:t>Dedicated equipment and guaranteed response times</a:t>
            </a:r>
          </a:p>
        </p:txBody>
      </p:sp>
      <p:sp>
        <p:nvSpPr>
          <p:cNvPr id="38" name="Content Placeholder 8">
            <a:extLst>
              <a:ext uri="{FF2B5EF4-FFF2-40B4-BE49-F238E27FC236}">
                <a16:creationId xmlns:a16="http://schemas.microsoft.com/office/drawing/2014/main" id="{7AFAA09F-5F27-4EF3-8617-1DA0471C59A7}"/>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38373000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B53E064-282E-4D32-B7C7-B73136C19529}"/>
              </a:ext>
            </a:extLst>
          </p:cNvPr>
          <p:cNvSpPr/>
          <p:nvPr/>
        </p:nvSpPr>
        <p:spPr>
          <a:xfrm>
            <a:off x="14983" y="358022"/>
            <a:ext cx="9116446" cy="4699396"/>
          </a:xfrm>
          <a:prstGeom prst="rect">
            <a:avLst/>
          </a:prstGeom>
          <a:gradFill flip="none" rotWithShape="1">
            <a:gsLst>
              <a:gs pos="35000">
                <a:schemeClr val="accent3">
                  <a:lumMod val="1000"/>
                  <a:lumOff val="99000"/>
                </a:schemeClr>
              </a:gs>
              <a:gs pos="100000">
                <a:schemeClr val="accent3">
                  <a:lumMod val="20000"/>
                  <a:lumOff val="80000"/>
                  <a:alpha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713A899-A42D-43E2-961A-E9025700E61B}"/>
              </a:ext>
            </a:extLst>
          </p:cNvPr>
          <p:cNvSpPr>
            <a:spLocks noGrp="1"/>
          </p:cNvSpPr>
          <p:nvPr>
            <p:ph type="title"/>
          </p:nvPr>
        </p:nvSpPr>
        <p:spPr/>
        <p:txBody>
          <a:bodyPr/>
          <a:lstStyle/>
          <a:p>
            <a:r>
              <a:rPr lang="en-US" dirty="0"/>
              <a:t>How Does Bioquell RBDS Works?</a:t>
            </a:r>
            <a:endParaRPr lang="en-IN" dirty="0"/>
          </a:p>
        </p:txBody>
      </p:sp>
      <p:sp>
        <p:nvSpPr>
          <p:cNvPr id="35" name="Rectangle 34">
            <a:extLst>
              <a:ext uri="{FF2B5EF4-FFF2-40B4-BE49-F238E27FC236}">
                <a16:creationId xmlns:a16="http://schemas.microsoft.com/office/drawing/2014/main" id="{65049F41-D9D3-4408-8076-5A23E57A562D}"/>
              </a:ext>
            </a:extLst>
          </p:cNvPr>
          <p:cNvSpPr/>
          <p:nvPr/>
        </p:nvSpPr>
        <p:spPr>
          <a:xfrm>
            <a:off x="-102577" y="3789227"/>
            <a:ext cx="1432940" cy="8169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Initial Customer Enquiry</a:t>
            </a:r>
          </a:p>
        </p:txBody>
      </p:sp>
      <p:sp>
        <p:nvSpPr>
          <p:cNvPr id="48" name="Rectangle 47">
            <a:extLst>
              <a:ext uri="{FF2B5EF4-FFF2-40B4-BE49-F238E27FC236}">
                <a16:creationId xmlns:a16="http://schemas.microsoft.com/office/drawing/2014/main" id="{D07BF5E6-0D27-4A08-BD7B-08F2341228FA}"/>
              </a:ext>
            </a:extLst>
          </p:cNvPr>
          <p:cNvSpPr/>
          <p:nvPr/>
        </p:nvSpPr>
        <p:spPr>
          <a:xfrm flipH="1">
            <a:off x="3614709" y="419457"/>
            <a:ext cx="1317787" cy="5261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solidFill>
                  <a:schemeClr val="tx1"/>
                </a:solidFill>
              </a:rPr>
              <a:t>Risk Assessment</a:t>
            </a:r>
          </a:p>
        </p:txBody>
      </p:sp>
      <p:sp>
        <p:nvSpPr>
          <p:cNvPr id="73" name="Rectangle 72">
            <a:extLst>
              <a:ext uri="{FF2B5EF4-FFF2-40B4-BE49-F238E27FC236}">
                <a16:creationId xmlns:a16="http://schemas.microsoft.com/office/drawing/2014/main" id="{F7BBE998-3514-48B6-BFC5-3E5C80E32382}"/>
              </a:ext>
            </a:extLst>
          </p:cNvPr>
          <p:cNvSpPr/>
          <p:nvPr/>
        </p:nvSpPr>
        <p:spPr>
          <a:xfrm flipH="1">
            <a:off x="5187725" y="24366"/>
            <a:ext cx="1317787" cy="11662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400" dirty="0">
                <a:solidFill>
                  <a:schemeClr val="tx1"/>
                </a:solidFill>
              </a:rPr>
              <a:t>Client Safety Briefing Note</a:t>
            </a:r>
          </a:p>
        </p:txBody>
      </p:sp>
      <p:cxnSp>
        <p:nvCxnSpPr>
          <p:cNvPr id="34" name="Straight Connector 33">
            <a:extLst>
              <a:ext uri="{FF2B5EF4-FFF2-40B4-BE49-F238E27FC236}">
                <a16:creationId xmlns:a16="http://schemas.microsoft.com/office/drawing/2014/main" id="{FF2AA0F5-0D21-4C73-BE96-3AE51B5C95ED}"/>
              </a:ext>
            </a:extLst>
          </p:cNvPr>
          <p:cNvCxnSpPr/>
          <p:nvPr/>
        </p:nvCxnSpPr>
        <p:spPr>
          <a:xfrm rot="16200000" flipH="1" flipV="1">
            <a:off x="4703140" y="-1070174"/>
            <a:ext cx="0" cy="820800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1A3C18F1-A784-428F-9759-0D7AC20CF6FE}"/>
              </a:ext>
            </a:extLst>
          </p:cNvPr>
          <p:cNvCxnSpPr>
            <a:cxnSpLocks/>
          </p:cNvCxnSpPr>
          <p:nvPr/>
        </p:nvCxnSpPr>
        <p:spPr>
          <a:xfrm rot="10800000" flipH="1" flipV="1">
            <a:off x="411232"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36" name="Rectangle 35">
            <a:extLst>
              <a:ext uri="{FF2B5EF4-FFF2-40B4-BE49-F238E27FC236}">
                <a16:creationId xmlns:a16="http://schemas.microsoft.com/office/drawing/2014/main" id="{E3BB2DEC-7654-407B-A33E-86BB78D273EE}"/>
              </a:ext>
            </a:extLst>
          </p:cNvPr>
          <p:cNvSpPr/>
          <p:nvPr/>
        </p:nvSpPr>
        <p:spPr>
          <a:xfrm flipH="1">
            <a:off x="1053949" y="3879079"/>
            <a:ext cx="1120190"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Site Visit by RBDS Specialist</a:t>
            </a:r>
          </a:p>
        </p:txBody>
      </p:sp>
      <p:sp>
        <p:nvSpPr>
          <p:cNvPr id="38" name="Oval 37">
            <a:extLst>
              <a:ext uri="{FF2B5EF4-FFF2-40B4-BE49-F238E27FC236}">
                <a16:creationId xmlns:a16="http://schemas.microsoft.com/office/drawing/2014/main" id="{9DBF11EC-6761-421A-846F-0B7496E33BFF}"/>
              </a:ext>
            </a:extLst>
          </p:cNvPr>
          <p:cNvSpPr/>
          <p:nvPr/>
        </p:nvSpPr>
        <p:spPr>
          <a:xfrm rot="16200000" flipH="1">
            <a:off x="228600"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17074BCE-84A7-40B6-8DA7-7DB4D309DF90}"/>
              </a:ext>
            </a:extLst>
          </p:cNvPr>
          <p:cNvSpPr/>
          <p:nvPr/>
        </p:nvSpPr>
        <p:spPr>
          <a:xfrm flipH="1">
            <a:off x="2273939" y="3868682"/>
            <a:ext cx="945029"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Quotation &amp; Proposal </a:t>
            </a:r>
          </a:p>
        </p:txBody>
      </p:sp>
      <p:sp>
        <p:nvSpPr>
          <p:cNvPr id="42" name="Rectangle 41">
            <a:extLst>
              <a:ext uri="{FF2B5EF4-FFF2-40B4-BE49-F238E27FC236}">
                <a16:creationId xmlns:a16="http://schemas.microsoft.com/office/drawing/2014/main" id="{CA9E3DC6-26E6-462D-9A72-56A3C2B3BEFB}"/>
              </a:ext>
            </a:extLst>
          </p:cNvPr>
          <p:cNvSpPr/>
          <p:nvPr/>
        </p:nvSpPr>
        <p:spPr>
          <a:xfrm flipH="1">
            <a:off x="3197649" y="3801854"/>
            <a:ext cx="1393410"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Project Documentation</a:t>
            </a:r>
          </a:p>
        </p:txBody>
      </p:sp>
      <p:sp>
        <p:nvSpPr>
          <p:cNvPr id="44" name="Rectangle 43">
            <a:extLst>
              <a:ext uri="{FF2B5EF4-FFF2-40B4-BE49-F238E27FC236}">
                <a16:creationId xmlns:a16="http://schemas.microsoft.com/office/drawing/2014/main" id="{B0AA7A2E-8AE3-4C4E-805E-E57D1D25FAD9}"/>
              </a:ext>
            </a:extLst>
          </p:cNvPr>
          <p:cNvSpPr/>
          <p:nvPr/>
        </p:nvSpPr>
        <p:spPr>
          <a:xfrm flipH="1">
            <a:off x="2065634" y="2035762"/>
            <a:ext cx="1373383" cy="39265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Schedule of Works</a:t>
            </a:r>
          </a:p>
        </p:txBody>
      </p:sp>
      <p:sp>
        <p:nvSpPr>
          <p:cNvPr id="46" name="Rectangle 45">
            <a:extLst>
              <a:ext uri="{FF2B5EF4-FFF2-40B4-BE49-F238E27FC236}">
                <a16:creationId xmlns:a16="http://schemas.microsoft.com/office/drawing/2014/main" id="{29065AF1-C31F-4077-9120-38A4F58B970F}"/>
              </a:ext>
            </a:extLst>
          </p:cNvPr>
          <p:cNvSpPr/>
          <p:nvPr/>
        </p:nvSpPr>
        <p:spPr>
          <a:xfrm>
            <a:off x="6391674" y="1903305"/>
            <a:ext cx="1373383" cy="6193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Method Statement</a:t>
            </a:r>
          </a:p>
        </p:txBody>
      </p:sp>
      <p:cxnSp>
        <p:nvCxnSpPr>
          <p:cNvPr id="51" name="Straight Connector 50">
            <a:extLst>
              <a:ext uri="{FF2B5EF4-FFF2-40B4-BE49-F238E27FC236}">
                <a16:creationId xmlns:a16="http://schemas.microsoft.com/office/drawing/2014/main" id="{A6D6C42D-15CF-4E93-A98B-364DAB0E09E9}"/>
              </a:ext>
            </a:extLst>
          </p:cNvPr>
          <p:cNvCxnSpPr/>
          <p:nvPr/>
        </p:nvCxnSpPr>
        <p:spPr>
          <a:xfrm rot="16200000" flipH="1">
            <a:off x="3433643" y="2309930"/>
            <a:ext cx="1447790" cy="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2FE09D5-DF94-4F12-B4D7-6641B4FEB7AF}"/>
              </a:ext>
            </a:extLst>
          </p:cNvPr>
          <p:cNvCxnSpPr>
            <a:endCxn id="56" idx="2"/>
          </p:cNvCxnSpPr>
          <p:nvPr/>
        </p:nvCxnSpPr>
        <p:spPr>
          <a:xfrm rot="16200000" flipH="1" flipV="1">
            <a:off x="5404430" y="595202"/>
            <a:ext cx="0" cy="1562967"/>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B1946D6-AE92-4C66-99D6-3FADFB3A460C}"/>
              </a:ext>
            </a:extLst>
          </p:cNvPr>
          <p:cNvCxnSpPr>
            <a:stCxn id="57" idx="0"/>
          </p:cNvCxnSpPr>
          <p:nvPr/>
        </p:nvCxnSpPr>
        <p:spPr>
          <a:xfrm rot="16200000" flipH="1" flipV="1">
            <a:off x="4865222" y="1505600"/>
            <a:ext cx="1260735" cy="1745270"/>
          </a:xfrm>
          <a:prstGeom prst="line">
            <a:avLst/>
          </a:prstGeom>
          <a:ln w="123825">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Arc 55">
            <a:extLst>
              <a:ext uri="{FF2B5EF4-FFF2-40B4-BE49-F238E27FC236}">
                <a16:creationId xmlns:a16="http://schemas.microsoft.com/office/drawing/2014/main" id="{816916CC-9D97-4595-AD85-C8FE82170136}"/>
              </a:ext>
            </a:extLst>
          </p:cNvPr>
          <p:cNvSpPr/>
          <p:nvPr/>
        </p:nvSpPr>
        <p:spPr>
          <a:xfrm rot="16200000">
            <a:off x="4423689" y="1110536"/>
            <a:ext cx="398521" cy="930821"/>
          </a:xfrm>
          <a:prstGeom prst="arc">
            <a:avLst>
              <a:gd name="adj1" fmla="val 16011389"/>
              <a:gd name="adj2" fmla="val 0"/>
            </a:avLst>
          </a:prstGeom>
          <a:ln w="1238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57" name="Arc 56">
            <a:extLst>
              <a:ext uri="{FF2B5EF4-FFF2-40B4-BE49-F238E27FC236}">
                <a16:creationId xmlns:a16="http://schemas.microsoft.com/office/drawing/2014/main" id="{260EE1E7-A4B0-4F5C-AFA1-C57F607E4CD8}"/>
              </a:ext>
            </a:extLst>
          </p:cNvPr>
          <p:cNvSpPr/>
          <p:nvPr/>
        </p:nvSpPr>
        <p:spPr>
          <a:xfrm rot="16200000" flipV="1">
            <a:off x="5984100" y="1319155"/>
            <a:ext cx="421547" cy="535959"/>
          </a:xfrm>
          <a:prstGeom prst="arc">
            <a:avLst>
              <a:gd name="adj1" fmla="val 12569336"/>
              <a:gd name="adj2" fmla="val 237782"/>
            </a:avLst>
          </a:prstGeom>
          <a:ln w="1238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74" name="Rectangle 73">
            <a:extLst>
              <a:ext uri="{FF2B5EF4-FFF2-40B4-BE49-F238E27FC236}">
                <a16:creationId xmlns:a16="http://schemas.microsoft.com/office/drawing/2014/main" id="{707CC9C4-CF59-436F-8F5F-20B142522BB2}"/>
              </a:ext>
            </a:extLst>
          </p:cNvPr>
          <p:cNvSpPr/>
          <p:nvPr/>
        </p:nvSpPr>
        <p:spPr>
          <a:xfrm flipH="1">
            <a:off x="4406742" y="3817335"/>
            <a:ext cx="1216197"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Site Safety Induction</a:t>
            </a:r>
          </a:p>
        </p:txBody>
      </p:sp>
      <p:cxnSp>
        <p:nvCxnSpPr>
          <p:cNvPr id="99" name="Straight Connector 98">
            <a:extLst>
              <a:ext uri="{FF2B5EF4-FFF2-40B4-BE49-F238E27FC236}">
                <a16:creationId xmlns:a16="http://schemas.microsoft.com/office/drawing/2014/main" id="{C4077A00-79B5-4696-966B-CE7830B970CE}"/>
              </a:ext>
            </a:extLst>
          </p:cNvPr>
          <p:cNvCxnSpPr>
            <a:cxnSpLocks/>
          </p:cNvCxnSpPr>
          <p:nvPr/>
        </p:nvCxnSpPr>
        <p:spPr>
          <a:xfrm rot="10800000" flipH="1" flipV="1">
            <a:off x="1600200"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a:extLst>
              <a:ext uri="{FF2B5EF4-FFF2-40B4-BE49-F238E27FC236}">
                <a16:creationId xmlns:a16="http://schemas.microsoft.com/office/drawing/2014/main" id="{09D85AEE-91F0-4513-B9DD-D9CF808213CD}"/>
              </a:ext>
            </a:extLst>
          </p:cNvPr>
          <p:cNvCxnSpPr>
            <a:cxnSpLocks/>
          </p:cNvCxnSpPr>
          <p:nvPr/>
        </p:nvCxnSpPr>
        <p:spPr>
          <a:xfrm rot="10800000" flipH="1" flipV="1">
            <a:off x="2779847"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E90DFDC6-B015-4FDC-9CF1-1B8FD449DC5D}"/>
              </a:ext>
            </a:extLst>
          </p:cNvPr>
          <p:cNvCxnSpPr>
            <a:cxnSpLocks/>
          </p:cNvCxnSpPr>
          <p:nvPr/>
        </p:nvCxnSpPr>
        <p:spPr>
          <a:xfrm rot="10800000" flipH="1" flipV="1">
            <a:off x="3966394"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01F7D1A4-D453-4EED-955E-2A93AB48FBB8}"/>
              </a:ext>
            </a:extLst>
          </p:cNvPr>
          <p:cNvCxnSpPr>
            <a:cxnSpLocks/>
          </p:cNvCxnSpPr>
          <p:nvPr/>
        </p:nvCxnSpPr>
        <p:spPr>
          <a:xfrm rot="10800000" flipH="1" flipV="1">
            <a:off x="5155363"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a:extLst>
              <a:ext uri="{FF2B5EF4-FFF2-40B4-BE49-F238E27FC236}">
                <a16:creationId xmlns:a16="http://schemas.microsoft.com/office/drawing/2014/main" id="{5FC0F9C9-30BA-4ACB-8FA1-C88233EEDDBF}"/>
              </a:ext>
            </a:extLst>
          </p:cNvPr>
          <p:cNvCxnSpPr>
            <a:cxnSpLocks/>
          </p:cNvCxnSpPr>
          <p:nvPr/>
        </p:nvCxnSpPr>
        <p:spPr>
          <a:xfrm rot="10800000" flipH="1" flipV="1">
            <a:off x="6334765"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1A07D4E-8F92-4278-BB2E-D1CA6B169D57}"/>
              </a:ext>
            </a:extLst>
          </p:cNvPr>
          <p:cNvCxnSpPr>
            <a:cxnSpLocks/>
          </p:cNvCxnSpPr>
          <p:nvPr/>
        </p:nvCxnSpPr>
        <p:spPr>
          <a:xfrm rot="10800000" flipH="1" flipV="1">
            <a:off x="7485696"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68D79DA4-1E6C-4673-B609-6D2F807ECDA8}"/>
              </a:ext>
            </a:extLst>
          </p:cNvPr>
          <p:cNvCxnSpPr>
            <a:cxnSpLocks/>
          </p:cNvCxnSpPr>
          <p:nvPr/>
        </p:nvCxnSpPr>
        <p:spPr>
          <a:xfrm rot="10800000" flipH="1" flipV="1">
            <a:off x="8622381" y="3148815"/>
            <a:ext cx="0" cy="72725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75" name="Rectangle 74">
            <a:extLst>
              <a:ext uri="{FF2B5EF4-FFF2-40B4-BE49-F238E27FC236}">
                <a16:creationId xmlns:a16="http://schemas.microsoft.com/office/drawing/2014/main" id="{B6173D4D-1B1B-4C09-9ACA-F34FC884D04D}"/>
              </a:ext>
            </a:extLst>
          </p:cNvPr>
          <p:cNvSpPr/>
          <p:nvPr/>
        </p:nvSpPr>
        <p:spPr>
          <a:xfrm flipH="1">
            <a:off x="5665578" y="3817335"/>
            <a:ext cx="1147831"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b="1" dirty="0">
                <a:solidFill>
                  <a:schemeClr val="accent1"/>
                </a:solidFill>
              </a:rPr>
              <a:t>RBDS</a:t>
            </a:r>
          </a:p>
          <a:p>
            <a:pPr algn="ctr"/>
            <a:r>
              <a:rPr lang="en-GB" sz="1200" b="1" dirty="0">
                <a:solidFill>
                  <a:schemeClr val="accent1"/>
                </a:solidFill>
              </a:rPr>
              <a:t> Deployment</a:t>
            </a:r>
          </a:p>
        </p:txBody>
      </p:sp>
      <p:sp>
        <p:nvSpPr>
          <p:cNvPr id="86" name="Rectangle 85">
            <a:extLst>
              <a:ext uri="{FF2B5EF4-FFF2-40B4-BE49-F238E27FC236}">
                <a16:creationId xmlns:a16="http://schemas.microsoft.com/office/drawing/2014/main" id="{FC0A6B90-7929-4CFD-9FCD-FB3B3862A6A2}"/>
              </a:ext>
            </a:extLst>
          </p:cNvPr>
          <p:cNvSpPr/>
          <p:nvPr/>
        </p:nvSpPr>
        <p:spPr>
          <a:xfrm flipH="1">
            <a:off x="6976169" y="3817098"/>
            <a:ext cx="1037529" cy="851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24-hour BI Results</a:t>
            </a:r>
          </a:p>
        </p:txBody>
      </p:sp>
      <p:sp>
        <p:nvSpPr>
          <p:cNvPr id="87" name="Rectangle 86">
            <a:extLst>
              <a:ext uri="{FF2B5EF4-FFF2-40B4-BE49-F238E27FC236}">
                <a16:creationId xmlns:a16="http://schemas.microsoft.com/office/drawing/2014/main" id="{513D31E4-29EE-4012-B42F-3A4B79B0FB4F}"/>
              </a:ext>
            </a:extLst>
          </p:cNvPr>
          <p:cNvSpPr/>
          <p:nvPr/>
        </p:nvSpPr>
        <p:spPr>
          <a:xfrm flipH="1">
            <a:off x="7867217" y="3652837"/>
            <a:ext cx="1432933" cy="12831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Final BI Results </a:t>
            </a:r>
          </a:p>
          <a:p>
            <a:r>
              <a:rPr lang="en-GB" sz="1200" dirty="0">
                <a:solidFill>
                  <a:schemeClr val="tx1"/>
                </a:solidFill>
              </a:rPr>
              <a:t>Final Report</a:t>
            </a:r>
          </a:p>
          <a:p>
            <a:r>
              <a:rPr lang="en-GB" sz="1200" dirty="0">
                <a:solidFill>
                  <a:schemeClr val="tx1"/>
                </a:solidFill>
              </a:rPr>
              <a:t>Certificate of Bio-Decontamination</a:t>
            </a:r>
          </a:p>
        </p:txBody>
      </p:sp>
      <p:sp>
        <p:nvSpPr>
          <p:cNvPr id="6" name="Oval 5">
            <a:extLst>
              <a:ext uri="{FF2B5EF4-FFF2-40B4-BE49-F238E27FC236}">
                <a16:creationId xmlns:a16="http://schemas.microsoft.com/office/drawing/2014/main" id="{494B7D5F-E042-46B9-800A-E1CEC29517CF}"/>
              </a:ext>
            </a:extLst>
          </p:cNvPr>
          <p:cNvSpPr/>
          <p:nvPr/>
        </p:nvSpPr>
        <p:spPr>
          <a:xfrm rot="16200000" flipH="1">
            <a:off x="1404574"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71DB311B-7AE3-418A-8ACA-7EE2EC5037F0}"/>
              </a:ext>
            </a:extLst>
          </p:cNvPr>
          <p:cNvSpPr/>
          <p:nvPr/>
        </p:nvSpPr>
        <p:spPr>
          <a:xfrm rot="16200000" flipH="1">
            <a:off x="2580548"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A1F4B151-39D0-4A72-91E1-5FE5543C9FC4}"/>
              </a:ext>
            </a:extLst>
          </p:cNvPr>
          <p:cNvSpPr/>
          <p:nvPr/>
        </p:nvSpPr>
        <p:spPr>
          <a:xfrm rot="16200000" flipH="1">
            <a:off x="3756522"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Oval 92">
            <a:extLst>
              <a:ext uri="{FF2B5EF4-FFF2-40B4-BE49-F238E27FC236}">
                <a16:creationId xmlns:a16="http://schemas.microsoft.com/office/drawing/2014/main" id="{C13D887E-132A-46AC-9F54-2891160DEBBE}"/>
              </a:ext>
            </a:extLst>
          </p:cNvPr>
          <p:cNvSpPr/>
          <p:nvPr/>
        </p:nvSpPr>
        <p:spPr>
          <a:xfrm rot="16200000" flipH="1">
            <a:off x="4932496"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Oval 93">
            <a:extLst>
              <a:ext uri="{FF2B5EF4-FFF2-40B4-BE49-F238E27FC236}">
                <a16:creationId xmlns:a16="http://schemas.microsoft.com/office/drawing/2014/main" id="{A2D6E5BD-19EF-45FC-9994-43977318F8C2}"/>
              </a:ext>
            </a:extLst>
          </p:cNvPr>
          <p:cNvSpPr/>
          <p:nvPr/>
        </p:nvSpPr>
        <p:spPr>
          <a:xfrm rot="16200000" flipH="1">
            <a:off x="6108470"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Oval 94">
            <a:extLst>
              <a:ext uri="{FF2B5EF4-FFF2-40B4-BE49-F238E27FC236}">
                <a16:creationId xmlns:a16="http://schemas.microsoft.com/office/drawing/2014/main" id="{E21D76A2-239D-431E-AB84-C71C17F4FDEC}"/>
              </a:ext>
            </a:extLst>
          </p:cNvPr>
          <p:cNvSpPr/>
          <p:nvPr/>
        </p:nvSpPr>
        <p:spPr>
          <a:xfrm rot="16200000" flipH="1">
            <a:off x="7284444" y="2875643"/>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Oval 96">
            <a:extLst>
              <a:ext uri="{FF2B5EF4-FFF2-40B4-BE49-F238E27FC236}">
                <a16:creationId xmlns:a16="http://schemas.microsoft.com/office/drawing/2014/main" id="{D3270521-A544-48F8-B98F-FC7F6E4A1D2C}"/>
              </a:ext>
            </a:extLst>
          </p:cNvPr>
          <p:cNvSpPr/>
          <p:nvPr/>
        </p:nvSpPr>
        <p:spPr>
          <a:xfrm rot="16200000" flipH="1">
            <a:off x="8460419" y="2837150"/>
            <a:ext cx="378940" cy="378940"/>
          </a:xfrm>
          <a:prstGeom prst="ellipse">
            <a:avLst/>
          </a:prstGeom>
          <a:solidFill>
            <a:srgbClr val="F4FBFE"/>
          </a:solidFill>
          <a:ln w="666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06" name="Straight Connector 105">
            <a:extLst>
              <a:ext uri="{FF2B5EF4-FFF2-40B4-BE49-F238E27FC236}">
                <a16:creationId xmlns:a16="http://schemas.microsoft.com/office/drawing/2014/main" id="{7BC5C697-0E46-4590-BD0F-A104E2F812B6}"/>
              </a:ext>
            </a:extLst>
          </p:cNvPr>
          <p:cNvCxnSpPr>
            <a:cxnSpLocks/>
          </p:cNvCxnSpPr>
          <p:nvPr/>
        </p:nvCxnSpPr>
        <p:spPr>
          <a:xfrm rot="16200000" flipH="1" flipV="1">
            <a:off x="3716531" y="1894409"/>
            <a:ext cx="0" cy="64397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E51497BD-2A36-480E-AE3A-380C8BB14C84}"/>
              </a:ext>
            </a:extLst>
          </p:cNvPr>
          <p:cNvCxnSpPr>
            <a:cxnSpLocks/>
          </p:cNvCxnSpPr>
          <p:nvPr/>
        </p:nvCxnSpPr>
        <p:spPr>
          <a:xfrm flipH="1" flipV="1">
            <a:off x="4613172" y="954827"/>
            <a:ext cx="0" cy="337669"/>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C4A277A1-AAAE-407F-8E4C-62B407275550}"/>
              </a:ext>
            </a:extLst>
          </p:cNvPr>
          <p:cNvCxnSpPr>
            <a:cxnSpLocks/>
          </p:cNvCxnSpPr>
          <p:nvPr/>
        </p:nvCxnSpPr>
        <p:spPr>
          <a:xfrm flipH="1" flipV="1">
            <a:off x="5807504" y="935725"/>
            <a:ext cx="0" cy="337669"/>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B279C5F4-63CA-4131-ABAE-BA06EFA7E08B}"/>
              </a:ext>
            </a:extLst>
          </p:cNvPr>
          <p:cNvCxnSpPr>
            <a:cxnSpLocks/>
          </p:cNvCxnSpPr>
          <p:nvPr/>
        </p:nvCxnSpPr>
        <p:spPr>
          <a:xfrm rot="5400000" flipH="1" flipV="1">
            <a:off x="6140867" y="1903897"/>
            <a:ext cx="0" cy="643972"/>
          </a:xfrm>
          <a:prstGeom prst="line">
            <a:avLst/>
          </a:prstGeom>
          <a:ln w="19050">
            <a:solidFill>
              <a:schemeClr val="accent3"/>
            </a:solidFill>
            <a:prstDash val="sysDot"/>
            <a:tailEnd type="oval"/>
          </a:ln>
          <a:effectLst/>
        </p:spPr>
        <p:style>
          <a:lnRef idx="2">
            <a:schemeClr val="accent1"/>
          </a:lnRef>
          <a:fillRef idx="0">
            <a:schemeClr val="accent1"/>
          </a:fillRef>
          <a:effectRef idx="1">
            <a:schemeClr val="accent1"/>
          </a:effectRef>
          <a:fontRef idx="minor">
            <a:schemeClr val="tx1"/>
          </a:fontRef>
        </p:style>
      </p:cxnSp>
      <p:pic>
        <p:nvPicPr>
          <p:cNvPr id="55" name="Picture 54">
            <a:extLst>
              <a:ext uri="{FF2B5EF4-FFF2-40B4-BE49-F238E27FC236}">
                <a16:creationId xmlns:a16="http://schemas.microsoft.com/office/drawing/2014/main" id="{35DF055E-9409-4604-AAE7-E66789C3B9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98995" y="2628916"/>
            <a:ext cx="273140" cy="650803"/>
          </a:xfrm>
          <a:prstGeom prst="rect">
            <a:avLst/>
          </a:prstGeom>
        </p:spPr>
      </p:pic>
      <p:pic>
        <p:nvPicPr>
          <p:cNvPr id="58" name="Picture 3">
            <a:extLst>
              <a:ext uri="{FF2B5EF4-FFF2-40B4-BE49-F238E27FC236}">
                <a16:creationId xmlns:a16="http://schemas.microsoft.com/office/drawing/2014/main" id="{CB7167E0-87D2-4F78-9683-CFC4951B1F7C}"/>
              </a:ext>
            </a:extLst>
          </p:cNvPr>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8141647" y="578517"/>
            <a:ext cx="884071" cy="734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D4243677-D91A-484B-978E-BB1448AE0472}"/>
              </a:ext>
            </a:extLst>
          </p:cNvPr>
          <p:cNvSpPr/>
          <p:nvPr/>
        </p:nvSpPr>
        <p:spPr>
          <a:xfrm>
            <a:off x="-2590800" y="1903305"/>
            <a:ext cx="2236833" cy="144779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We will animate this in the course</a:t>
            </a:r>
          </a:p>
        </p:txBody>
      </p:sp>
      <p:sp>
        <p:nvSpPr>
          <p:cNvPr id="10" name="TextBox 9">
            <a:extLst>
              <a:ext uri="{FF2B5EF4-FFF2-40B4-BE49-F238E27FC236}">
                <a16:creationId xmlns:a16="http://schemas.microsoft.com/office/drawing/2014/main" id="{D1E521AF-B2FE-42A4-9D6B-7DEF0E8EA913}"/>
              </a:ext>
            </a:extLst>
          </p:cNvPr>
          <p:cNvSpPr txBox="1"/>
          <p:nvPr/>
        </p:nvSpPr>
        <p:spPr>
          <a:xfrm>
            <a:off x="7372725" y="4750872"/>
            <a:ext cx="1808236" cy="276999"/>
          </a:xfrm>
          <a:prstGeom prst="rect">
            <a:avLst/>
          </a:prstGeom>
          <a:noFill/>
        </p:spPr>
        <p:txBody>
          <a:bodyPr wrap="square" rtlCol="0">
            <a:spAutoFit/>
          </a:bodyPr>
          <a:lstStyle/>
          <a:p>
            <a:r>
              <a:rPr lang="en-IN" sz="1200" i="1" dirty="0"/>
              <a:t>Click Next to continue.</a:t>
            </a:r>
          </a:p>
        </p:txBody>
      </p:sp>
    </p:spTree>
    <p:extLst>
      <p:ext uri="{BB962C8B-B14F-4D97-AF65-F5344CB8AC3E}">
        <p14:creationId xmlns:p14="http://schemas.microsoft.com/office/powerpoint/2010/main" val="426936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7276CF6-E544-4317-B748-A65ACF63152E}"/>
              </a:ext>
            </a:extLst>
          </p:cNvPr>
          <p:cNvSpPr/>
          <p:nvPr/>
        </p:nvSpPr>
        <p:spPr>
          <a:xfrm>
            <a:off x="105508" y="833437"/>
            <a:ext cx="8932985" cy="4119840"/>
          </a:xfrm>
          <a:prstGeom prst="rect">
            <a:avLst/>
          </a:prstGeom>
          <a:solidFill>
            <a:schemeClr val="bg1">
              <a:lumMod val="8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sp>
        <p:nvSpPr>
          <p:cNvPr id="2" name="Title 1">
            <a:extLst>
              <a:ext uri="{FF2B5EF4-FFF2-40B4-BE49-F238E27FC236}">
                <a16:creationId xmlns:a16="http://schemas.microsoft.com/office/drawing/2014/main" id="{0F44081B-ADDB-4642-81C9-C7AC1B8C8C16}"/>
              </a:ext>
            </a:extLst>
          </p:cNvPr>
          <p:cNvSpPr>
            <a:spLocks noGrp="1"/>
          </p:cNvSpPr>
          <p:nvPr>
            <p:ph type="title"/>
          </p:nvPr>
        </p:nvSpPr>
        <p:spPr/>
        <p:txBody>
          <a:bodyPr/>
          <a:lstStyle/>
          <a:p>
            <a:r>
              <a:rPr lang="en-US" dirty="0"/>
              <a:t>Bioquell RBDS</a:t>
            </a:r>
          </a:p>
        </p:txBody>
      </p:sp>
      <p:grpSp>
        <p:nvGrpSpPr>
          <p:cNvPr id="40" name="Group 39">
            <a:extLst>
              <a:ext uri="{FF2B5EF4-FFF2-40B4-BE49-F238E27FC236}">
                <a16:creationId xmlns:a16="http://schemas.microsoft.com/office/drawing/2014/main" id="{5D95919E-4BD4-4A2F-BD67-504E59157701}"/>
              </a:ext>
            </a:extLst>
          </p:cNvPr>
          <p:cNvGrpSpPr/>
          <p:nvPr/>
        </p:nvGrpSpPr>
        <p:grpSpPr>
          <a:xfrm>
            <a:off x="152399" y="944089"/>
            <a:ext cx="6477001" cy="4032723"/>
            <a:chOff x="152399" y="925039"/>
            <a:chExt cx="6477001" cy="4032723"/>
          </a:xfrm>
        </p:grpSpPr>
        <p:sp>
          <p:nvSpPr>
            <p:cNvPr id="4" name="Rectangle 3">
              <a:extLst>
                <a:ext uri="{FF2B5EF4-FFF2-40B4-BE49-F238E27FC236}">
                  <a16:creationId xmlns:a16="http://schemas.microsoft.com/office/drawing/2014/main" id="{7A865056-2699-46B9-954B-9FAED70BD467}"/>
                </a:ext>
              </a:extLst>
            </p:cNvPr>
            <p:cNvSpPr/>
            <p:nvPr/>
          </p:nvSpPr>
          <p:spPr>
            <a:xfrm>
              <a:off x="205425" y="925039"/>
              <a:ext cx="6423975" cy="3936635"/>
            </a:xfrm>
            <a:prstGeom prst="rect">
              <a:avLst/>
            </a:prstGeom>
            <a:solidFill>
              <a:schemeClr val="bg1">
                <a:lumMod val="95000"/>
                <a:alpha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grpSp>
          <p:nvGrpSpPr>
            <p:cNvPr id="30" name="Group 29">
              <a:extLst>
                <a:ext uri="{FF2B5EF4-FFF2-40B4-BE49-F238E27FC236}">
                  <a16:creationId xmlns:a16="http://schemas.microsoft.com/office/drawing/2014/main" id="{25ED98C5-5974-4E09-B976-00AF1C9F22D9}"/>
                </a:ext>
              </a:extLst>
            </p:cNvPr>
            <p:cNvGrpSpPr/>
            <p:nvPr/>
          </p:nvGrpSpPr>
          <p:grpSpPr>
            <a:xfrm>
              <a:off x="152399" y="947738"/>
              <a:ext cx="6442007" cy="4010024"/>
              <a:chOff x="4374715" y="1886449"/>
              <a:chExt cx="7242685" cy="4508429"/>
            </a:xfrm>
          </p:grpSpPr>
          <p:grpSp>
            <p:nvGrpSpPr>
              <p:cNvPr id="31" name="Group 30">
                <a:extLst>
                  <a:ext uri="{FF2B5EF4-FFF2-40B4-BE49-F238E27FC236}">
                    <a16:creationId xmlns:a16="http://schemas.microsoft.com/office/drawing/2014/main" id="{4E3A06B7-639F-4C2D-9BFC-0DA570108EFD}"/>
                  </a:ext>
                </a:extLst>
              </p:cNvPr>
              <p:cNvGrpSpPr/>
              <p:nvPr/>
            </p:nvGrpSpPr>
            <p:grpSpPr>
              <a:xfrm>
                <a:off x="4448932" y="1886449"/>
                <a:ext cx="7168468" cy="4336410"/>
                <a:chOff x="4448932" y="1886449"/>
                <a:chExt cx="7168468" cy="4336410"/>
              </a:xfrm>
            </p:grpSpPr>
            <p:pic>
              <p:nvPicPr>
                <p:cNvPr id="33" name="Picture 32" descr="A picture containing table&#10;&#10;Description automatically generated">
                  <a:extLst>
                    <a:ext uri="{FF2B5EF4-FFF2-40B4-BE49-F238E27FC236}">
                      <a16:creationId xmlns:a16="http://schemas.microsoft.com/office/drawing/2014/main" id="{EF50F8D0-5D3C-4BE0-8FE0-E270B814AD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4" t="21656" r="3435" b="688"/>
                <a:stretch/>
              </p:blipFill>
              <p:spPr>
                <a:xfrm>
                  <a:off x="4448932" y="1886449"/>
                  <a:ext cx="7168468" cy="4336410"/>
                </a:xfrm>
                <a:prstGeom prst="rect">
                  <a:avLst/>
                </a:prstGeom>
              </p:spPr>
            </p:pic>
            <p:sp>
              <p:nvSpPr>
                <p:cNvPr id="34" name="Oval 33">
                  <a:extLst>
                    <a:ext uri="{FF2B5EF4-FFF2-40B4-BE49-F238E27FC236}">
                      <a16:creationId xmlns:a16="http://schemas.microsoft.com/office/drawing/2014/main" id="{191EDF25-C453-40E1-8F51-5540FF0B346B}"/>
                    </a:ext>
                  </a:extLst>
                </p:cNvPr>
                <p:cNvSpPr/>
                <p:nvPr/>
              </p:nvSpPr>
              <p:spPr>
                <a:xfrm>
                  <a:off x="5475768" y="3574641"/>
                  <a:ext cx="491442" cy="480013"/>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3</a:t>
                  </a:r>
                </a:p>
              </p:txBody>
            </p:sp>
            <p:sp>
              <p:nvSpPr>
                <p:cNvPr id="35" name="Oval 34">
                  <a:extLst>
                    <a:ext uri="{FF2B5EF4-FFF2-40B4-BE49-F238E27FC236}">
                      <a16:creationId xmlns:a16="http://schemas.microsoft.com/office/drawing/2014/main" id="{77F5F821-0DA5-4E29-96A1-3D5088BE9678}"/>
                    </a:ext>
                  </a:extLst>
                </p:cNvPr>
                <p:cNvSpPr/>
                <p:nvPr/>
              </p:nvSpPr>
              <p:spPr>
                <a:xfrm>
                  <a:off x="10671923" y="4476815"/>
                  <a:ext cx="491442" cy="480013"/>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2</a:t>
                  </a:r>
                </a:p>
              </p:txBody>
            </p:sp>
            <p:sp>
              <p:nvSpPr>
                <p:cNvPr id="36" name="Oval 35">
                  <a:extLst>
                    <a:ext uri="{FF2B5EF4-FFF2-40B4-BE49-F238E27FC236}">
                      <a16:creationId xmlns:a16="http://schemas.microsoft.com/office/drawing/2014/main" id="{8B062E24-6F14-4284-803E-33AC8B716347}"/>
                    </a:ext>
                  </a:extLst>
                </p:cNvPr>
                <p:cNvSpPr/>
                <p:nvPr/>
              </p:nvSpPr>
              <p:spPr>
                <a:xfrm>
                  <a:off x="7877597" y="4179782"/>
                  <a:ext cx="491442" cy="480013"/>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2</a:t>
                  </a:r>
                </a:p>
              </p:txBody>
            </p:sp>
            <p:sp>
              <p:nvSpPr>
                <p:cNvPr id="37" name="Oval 36">
                  <a:extLst>
                    <a:ext uri="{FF2B5EF4-FFF2-40B4-BE49-F238E27FC236}">
                      <a16:creationId xmlns:a16="http://schemas.microsoft.com/office/drawing/2014/main" id="{7C2FDD14-A37F-4D3A-B725-E61EDF09F948}"/>
                    </a:ext>
                  </a:extLst>
                </p:cNvPr>
                <p:cNvSpPr/>
                <p:nvPr/>
              </p:nvSpPr>
              <p:spPr>
                <a:xfrm>
                  <a:off x="9219712" y="3440647"/>
                  <a:ext cx="491442" cy="480013"/>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1</a:t>
                  </a:r>
                </a:p>
              </p:txBody>
            </p:sp>
            <p:sp>
              <p:nvSpPr>
                <p:cNvPr id="38" name="Oval 37">
                  <a:extLst>
                    <a:ext uri="{FF2B5EF4-FFF2-40B4-BE49-F238E27FC236}">
                      <a16:creationId xmlns:a16="http://schemas.microsoft.com/office/drawing/2014/main" id="{6E6E9F63-CB88-4262-9D1F-D888552C2E92}"/>
                    </a:ext>
                  </a:extLst>
                </p:cNvPr>
                <p:cNvSpPr/>
                <p:nvPr/>
              </p:nvSpPr>
              <p:spPr>
                <a:xfrm>
                  <a:off x="10559650" y="3361828"/>
                  <a:ext cx="491442" cy="480013"/>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1</a:t>
                  </a:r>
                </a:p>
              </p:txBody>
            </p:sp>
          </p:grpSp>
          <p:pic>
            <p:nvPicPr>
              <p:cNvPr id="32" name="Picture 31">
                <a:extLst>
                  <a:ext uri="{FF2B5EF4-FFF2-40B4-BE49-F238E27FC236}">
                    <a16:creationId xmlns:a16="http://schemas.microsoft.com/office/drawing/2014/main" id="{653FA88A-CC25-4384-9C55-3D9D0E756C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374715" y="2787685"/>
                <a:ext cx="1046325" cy="3607193"/>
              </a:xfrm>
              <a:prstGeom prst="rect">
                <a:avLst/>
              </a:prstGeom>
            </p:spPr>
          </p:pic>
        </p:grpSp>
      </p:grpSp>
      <p:sp>
        <p:nvSpPr>
          <p:cNvPr id="42" name="TextBox 41">
            <a:extLst>
              <a:ext uri="{FF2B5EF4-FFF2-40B4-BE49-F238E27FC236}">
                <a16:creationId xmlns:a16="http://schemas.microsoft.com/office/drawing/2014/main" id="{AB8E1315-7ECB-4211-84CD-CDCCCDD45B0E}"/>
              </a:ext>
            </a:extLst>
          </p:cNvPr>
          <p:cNvSpPr txBox="1"/>
          <p:nvPr/>
        </p:nvSpPr>
        <p:spPr>
          <a:xfrm>
            <a:off x="6480000" y="2808719"/>
            <a:ext cx="2664000" cy="169277"/>
          </a:xfrm>
          <a:prstGeom prst="rect">
            <a:avLst/>
          </a:prstGeom>
          <a:noFill/>
        </p:spPr>
        <p:txBody>
          <a:bodyPr wrap="square" lIns="0" tIns="0" rIns="0" bIns="0" rtlCol="0">
            <a:spAutoFit/>
          </a:bodyPr>
          <a:lstStyle/>
          <a:p>
            <a:pPr algn="ctr">
              <a:spcBef>
                <a:spcPts val="400"/>
              </a:spcBef>
              <a:spcAft>
                <a:spcPts val="600"/>
              </a:spcAft>
              <a:buClr>
                <a:schemeClr val="accent1"/>
              </a:buClr>
            </a:pPr>
            <a:r>
              <a:rPr lang="en-US" sz="1100" i="1" dirty="0">
                <a:solidFill>
                  <a:srgbClr val="000000"/>
                </a:solidFill>
                <a:latin typeface="+mj-lt"/>
              </a:rPr>
              <a:t>Click each number to learn more.</a:t>
            </a:r>
          </a:p>
        </p:txBody>
      </p:sp>
    </p:spTree>
    <p:extLst>
      <p:ext uri="{BB962C8B-B14F-4D97-AF65-F5344CB8AC3E}">
        <p14:creationId xmlns:p14="http://schemas.microsoft.com/office/powerpoint/2010/main" val="16401962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4081B-ADDB-4642-81C9-C7AC1B8C8C16}"/>
              </a:ext>
            </a:extLst>
          </p:cNvPr>
          <p:cNvSpPr>
            <a:spLocks noGrp="1"/>
          </p:cNvSpPr>
          <p:nvPr>
            <p:ph type="title"/>
          </p:nvPr>
        </p:nvSpPr>
        <p:spPr/>
        <p:txBody>
          <a:bodyPr/>
          <a:lstStyle/>
          <a:p>
            <a:r>
              <a:rPr lang="en-US" dirty="0"/>
              <a:t>Bioquell RBDS</a:t>
            </a:r>
          </a:p>
        </p:txBody>
      </p:sp>
      <p:sp>
        <p:nvSpPr>
          <p:cNvPr id="3" name="Rectangle 2">
            <a:extLst>
              <a:ext uri="{FF2B5EF4-FFF2-40B4-BE49-F238E27FC236}">
                <a16:creationId xmlns:a16="http://schemas.microsoft.com/office/drawing/2014/main" id="{57276CF6-E544-4317-B748-A65ACF63152E}"/>
              </a:ext>
            </a:extLst>
          </p:cNvPr>
          <p:cNvSpPr/>
          <p:nvPr/>
        </p:nvSpPr>
        <p:spPr>
          <a:xfrm>
            <a:off x="105508" y="833437"/>
            <a:ext cx="8932985" cy="4119840"/>
          </a:xfrm>
          <a:prstGeom prst="rect">
            <a:avLst/>
          </a:prstGeom>
          <a:solidFill>
            <a:schemeClr val="bg1">
              <a:lumMod val="8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400" dirty="0" err="1">
              <a:solidFill>
                <a:schemeClr val="bg1"/>
              </a:solidFill>
            </a:endParaRPr>
          </a:p>
        </p:txBody>
      </p:sp>
      <p:sp>
        <p:nvSpPr>
          <p:cNvPr id="4" name="Rectangle 3">
            <a:extLst>
              <a:ext uri="{FF2B5EF4-FFF2-40B4-BE49-F238E27FC236}">
                <a16:creationId xmlns:a16="http://schemas.microsoft.com/office/drawing/2014/main" id="{7A865056-2699-46B9-954B-9FAED70BD467}"/>
              </a:ext>
            </a:extLst>
          </p:cNvPr>
          <p:cNvSpPr/>
          <p:nvPr/>
        </p:nvSpPr>
        <p:spPr>
          <a:xfrm>
            <a:off x="205425" y="944089"/>
            <a:ext cx="6423975" cy="3936635"/>
          </a:xfrm>
          <a:prstGeom prst="rect">
            <a:avLst/>
          </a:prstGeom>
          <a:solidFill>
            <a:schemeClr val="bg1">
              <a:lumMod val="95000"/>
              <a:alpha val="95000"/>
            </a:schemeClr>
          </a:solidFill>
          <a:ln>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1600" dirty="0" err="1">
              <a:solidFill>
                <a:schemeClr val="bg1"/>
              </a:solidFill>
            </a:endParaRPr>
          </a:p>
        </p:txBody>
      </p:sp>
      <p:pic>
        <p:nvPicPr>
          <p:cNvPr id="33" name="Picture 32" descr="A picture containing table&#10;&#10;Description automatically generated">
            <a:extLst>
              <a:ext uri="{FF2B5EF4-FFF2-40B4-BE49-F238E27FC236}">
                <a16:creationId xmlns:a16="http://schemas.microsoft.com/office/drawing/2014/main" id="{EF50F8D0-5D3C-4BE0-8FE0-E270B814AD69}"/>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3164" t="21656" r="3435" b="688"/>
          <a:stretch/>
        </p:blipFill>
        <p:spPr>
          <a:xfrm>
            <a:off x="218411" y="966788"/>
            <a:ext cx="6375995" cy="3857022"/>
          </a:xfrm>
          <a:prstGeom prst="rect">
            <a:avLst/>
          </a:prstGeom>
        </p:spPr>
      </p:pic>
      <p:sp>
        <p:nvSpPr>
          <p:cNvPr id="34" name="Oval 33">
            <a:extLst>
              <a:ext uri="{FF2B5EF4-FFF2-40B4-BE49-F238E27FC236}">
                <a16:creationId xmlns:a16="http://schemas.microsoft.com/office/drawing/2014/main" id="{191EDF25-C453-40E1-8F51-5540FF0B346B}"/>
              </a:ext>
            </a:extLst>
          </p:cNvPr>
          <p:cNvSpPr/>
          <p:nvPr/>
        </p:nvSpPr>
        <p:spPr>
          <a:xfrm>
            <a:off x="1131730" y="2468351"/>
            <a:ext cx="437113" cy="426948"/>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3</a:t>
            </a:r>
          </a:p>
        </p:txBody>
      </p:sp>
      <p:sp>
        <p:nvSpPr>
          <p:cNvPr id="35" name="Oval 34">
            <a:extLst>
              <a:ext uri="{FF2B5EF4-FFF2-40B4-BE49-F238E27FC236}">
                <a16:creationId xmlns:a16="http://schemas.microsoft.com/office/drawing/2014/main" id="{77F5F821-0DA5-4E29-96A1-3D5088BE9678}"/>
              </a:ext>
            </a:extLst>
          </p:cNvPr>
          <p:cNvSpPr/>
          <p:nvPr/>
        </p:nvSpPr>
        <p:spPr>
          <a:xfrm>
            <a:off x="5753451" y="3270790"/>
            <a:ext cx="437113" cy="426948"/>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2</a:t>
            </a:r>
          </a:p>
        </p:txBody>
      </p:sp>
      <p:sp>
        <p:nvSpPr>
          <p:cNvPr id="36" name="Oval 35">
            <a:extLst>
              <a:ext uri="{FF2B5EF4-FFF2-40B4-BE49-F238E27FC236}">
                <a16:creationId xmlns:a16="http://schemas.microsoft.com/office/drawing/2014/main" id="{8B062E24-6F14-4284-803E-33AC8B716347}"/>
              </a:ext>
            </a:extLst>
          </p:cNvPr>
          <p:cNvSpPr/>
          <p:nvPr/>
        </p:nvSpPr>
        <p:spPr>
          <a:xfrm>
            <a:off x="3268038" y="3006594"/>
            <a:ext cx="437113" cy="426948"/>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2</a:t>
            </a:r>
          </a:p>
        </p:txBody>
      </p:sp>
      <p:sp>
        <p:nvSpPr>
          <p:cNvPr id="37" name="Oval 36">
            <a:extLst>
              <a:ext uri="{FF2B5EF4-FFF2-40B4-BE49-F238E27FC236}">
                <a16:creationId xmlns:a16="http://schemas.microsoft.com/office/drawing/2014/main" id="{7C2FDD14-A37F-4D3A-B725-E61EDF09F948}"/>
              </a:ext>
            </a:extLst>
          </p:cNvPr>
          <p:cNvSpPr/>
          <p:nvPr/>
        </p:nvSpPr>
        <p:spPr>
          <a:xfrm>
            <a:off x="4461782" y="2349170"/>
            <a:ext cx="437113" cy="426948"/>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1</a:t>
            </a:r>
          </a:p>
        </p:txBody>
      </p:sp>
      <p:sp>
        <p:nvSpPr>
          <p:cNvPr id="38" name="Oval 37">
            <a:extLst>
              <a:ext uri="{FF2B5EF4-FFF2-40B4-BE49-F238E27FC236}">
                <a16:creationId xmlns:a16="http://schemas.microsoft.com/office/drawing/2014/main" id="{6E6E9F63-CB88-4262-9D1F-D888552C2E92}"/>
              </a:ext>
            </a:extLst>
          </p:cNvPr>
          <p:cNvSpPr/>
          <p:nvPr/>
        </p:nvSpPr>
        <p:spPr>
          <a:xfrm>
            <a:off x="5653590" y="2279065"/>
            <a:ext cx="437113" cy="426948"/>
          </a:xfrm>
          <a:prstGeom prst="ellipse">
            <a:avLst/>
          </a:prstGeom>
          <a:solidFill>
            <a:schemeClr val="tx2"/>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1" tIns="45716" rIns="91431" bIns="45716" numCol="1" spcCol="0" rtlCol="0" fromWordArt="0" anchor="ctr" anchorCtr="0" forceAA="0" compatLnSpc="1">
            <a:prstTxWarp prst="textNoShape">
              <a:avLst/>
            </a:prstTxWarp>
            <a:noAutofit/>
          </a:bodyPr>
          <a:lstStyle/>
          <a:p>
            <a:pPr algn="ctr"/>
            <a:r>
              <a:rPr lang="en-US" b="1" dirty="0">
                <a:ln w="0"/>
                <a:solidFill>
                  <a:schemeClr val="bg1"/>
                </a:solidFill>
              </a:rPr>
              <a:t>1</a:t>
            </a:r>
          </a:p>
        </p:txBody>
      </p:sp>
      <p:grpSp>
        <p:nvGrpSpPr>
          <p:cNvPr id="8" name="Group 7">
            <a:extLst>
              <a:ext uri="{FF2B5EF4-FFF2-40B4-BE49-F238E27FC236}">
                <a16:creationId xmlns:a16="http://schemas.microsoft.com/office/drawing/2014/main" id="{351B0107-7E66-4270-9ADE-99B155D51180}"/>
              </a:ext>
            </a:extLst>
          </p:cNvPr>
          <p:cNvGrpSpPr/>
          <p:nvPr/>
        </p:nvGrpSpPr>
        <p:grpSpPr>
          <a:xfrm>
            <a:off x="6415089" y="1062037"/>
            <a:ext cx="2424111" cy="600164"/>
            <a:chOff x="6415089" y="1062037"/>
            <a:chExt cx="2424111" cy="600164"/>
          </a:xfrm>
        </p:grpSpPr>
        <p:sp>
          <p:nvSpPr>
            <p:cNvPr id="41" name="Oval 40">
              <a:extLst>
                <a:ext uri="{FF2B5EF4-FFF2-40B4-BE49-F238E27FC236}">
                  <a16:creationId xmlns:a16="http://schemas.microsoft.com/office/drawing/2014/main" id="{3C19B819-0511-440D-803B-C046443CAFE6}"/>
                </a:ext>
              </a:extLst>
            </p:cNvPr>
            <p:cNvSpPr/>
            <p:nvPr/>
          </p:nvSpPr>
          <p:spPr>
            <a:xfrm flipH="1">
              <a:off x="6415089" y="1194702"/>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1</a:t>
              </a:r>
            </a:p>
          </p:txBody>
        </p:sp>
        <p:sp>
          <p:nvSpPr>
            <p:cNvPr id="5" name="Rectangle 4">
              <a:extLst>
                <a:ext uri="{FF2B5EF4-FFF2-40B4-BE49-F238E27FC236}">
                  <a16:creationId xmlns:a16="http://schemas.microsoft.com/office/drawing/2014/main" id="{800C41D1-7A98-4451-9B52-F5295A71424F}"/>
                </a:ext>
              </a:extLst>
            </p:cNvPr>
            <p:cNvSpPr/>
            <p:nvPr/>
          </p:nvSpPr>
          <p:spPr>
            <a:xfrm>
              <a:off x="6858000" y="1062037"/>
              <a:ext cx="1981200" cy="600164"/>
            </a:xfrm>
            <a:prstGeom prst="rect">
              <a:avLst/>
            </a:prstGeom>
          </p:spPr>
          <p:txBody>
            <a:bodyPr wrap="square">
              <a:spAutoFit/>
            </a:bodyPr>
            <a:lstStyle/>
            <a:p>
              <a:r>
                <a:rPr lang="en-US" sz="1100" b="1" dirty="0">
                  <a:solidFill>
                    <a:schemeClr val="tx2"/>
                  </a:solidFill>
                </a:rPr>
                <a:t>VAPORIZERS</a:t>
              </a:r>
              <a:r>
                <a:rPr lang="en-US" sz="1100" dirty="0"/>
                <a:t> </a:t>
              </a:r>
              <a:r>
                <a:rPr lang="en-US" sz="1100" dirty="0">
                  <a:solidFill>
                    <a:srgbClr val="000000"/>
                  </a:solidFill>
                </a:rPr>
                <a:t>placed strategically in the zone emit the peroxide </a:t>
              </a:r>
            </a:p>
          </p:txBody>
        </p:sp>
      </p:grpSp>
      <p:grpSp>
        <p:nvGrpSpPr>
          <p:cNvPr id="6" name="Group 5">
            <a:extLst>
              <a:ext uri="{FF2B5EF4-FFF2-40B4-BE49-F238E27FC236}">
                <a16:creationId xmlns:a16="http://schemas.microsoft.com/office/drawing/2014/main" id="{92D16411-E69C-49FB-937B-A6CBA9853E98}"/>
              </a:ext>
            </a:extLst>
          </p:cNvPr>
          <p:cNvGrpSpPr/>
          <p:nvPr/>
        </p:nvGrpSpPr>
        <p:grpSpPr>
          <a:xfrm>
            <a:off x="6415089" y="2248971"/>
            <a:ext cx="2500311" cy="938719"/>
            <a:chOff x="6415089" y="2357437"/>
            <a:chExt cx="2500311" cy="938719"/>
          </a:xfrm>
        </p:grpSpPr>
        <p:sp>
          <p:nvSpPr>
            <p:cNvPr id="17" name="Oval 16">
              <a:extLst>
                <a:ext uri="{FF2B5EF4-FFF2-40B4-BE49-F238E27FC236}">
                  <a16:creationId xmlns:a16="http://schemas.microsoft.com/office/drawing/2014/main" id="{74FB6C40-8181-4AF5-A71D-F53669E80C39}"/>
                </a:ext>
              </a:extLst>
            </p:cNvPr>
            <p:cNvSpPr/>
            <p:nvPr/>
          </p:nvSpPr>
          <p:spPr>
            <a:xfrm flipH="1">
              <a:off x="6415089" y="2662237"/>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2</a:t>
              </a:r>
            </a:p>
          </p:txBody>
        </p:sp>
        <p:sp>
          <p:nvSpPr>
            <p:cNvPr id="19" name="Rectangle 18">
              <a:extLst>
                <a:ext uri="{FF2B5EF4-FFF2-40B4-BE49-F238E27FC236}">
                  <a16:creationId xmlns:a16="http://schemas.microsoft.com/office/drawing/2014/main" id="{4D6EDE35-0EFD-4385-AABC-E26B8B39DB84}"/>
                </a:ext>
              </a:extLst>
            </p:cNvPr>
            <p:cNvSpPr/>
            <p:nvPr/>
          </p:nvSpPr>
          <p:spPr>
            <a:xfrm>
              <a:off x="6858000" y="2357437"/>
              <a:ext cx="2057400" cy="938719"/>
            </a:xfrm>
            <a:prstGeom prst="rect">
              <a:avLst/>
            </a:prstGeom>
          </p:spPr>
          <p:txBody>
            <a:bodyPr wrap="square">
              <a:spAutoFit/>
            </a:bodyPr>
            <a:lstStyle/>
            <a:p>
              <a:r>
                <a:rPr lang="en-US" sz="1100" b="1" dirty="0">
                  <a:solidFill>
                    <a:schemeClr val="tx2"/>
                  </a:solidFill>
                </a:rPr>
                <a:t>AERATION</a:t>
              </a:r>
              <a:r>
                <a:rPr lang="en-US" sz="1100" dirty="0"/>
                <a:t> </a:t>
              </a:r>
              <a:r>
                <a:rPr lang="en-US" sz="1100" dirty="0">
                  <a:solidFill>
                    <a:srgbClr val="000000"/>
                  </a:solidFill>
                </a:rPr>
                <a:t>units: </a:t>
              </a:r>
            </a:p>
            <a:p>
              <a:pPr marL="171450" indent="-171450">
                <a:buClr>
                  <a:schemeClr val="tx2"/>
                </a:buClr>
                <a:buFont typeface="Wingdings" panose="05000000000000000000" pitchFamily="2" charset="2"/>
                <a:buChar char="§"/>
              </a:pPr>
              <a:r>
                <a:rPr lang="en-US" sz="1100" dirty="0">
                  <a:solidFill>
                    <a:srgbClr val="000000"/>
                  </a:solidFill>
                </a:rPr>
                <a:t>Push vapor throughout during vaporization phase</a:t>
              </a:r>
            </a:p>
            <a:p>
              <a:pPr marL="171450" indent="-171450">
                <a:buClr>
                  <a:schemeClr val="tx2"/>
                </a:buClr>
                <a:buFont typeface="Wingdings" panose="05000000000000000000" pitchFamily="2" charset="2"/>
                <a:buChar char="§"/>
              </a:pPr>
              <a:r>
                <a:rPr lang="en-US" sz="1100" dirty="0">
                  <a:solidFill>
                    <a:srgbClr val="000000"/>
                  </a:solidFill>
                </a:rPr>
                <a:t>Remove peroxide during aeration phase</a:t>
              </a:r>
            </a:p>
          </p:txBody>
        </p:sp>
      </p:grpSp>
      <p:grpSp>
        <p:nvGrpSpPr>
          <p:cNvPr id="7" name="Group 6">
            <a:extLst>
              <a:ext uri="{FF2B5EF4-FFF2-40B4-BE49-F238E27FC236}">
                <a16:creationId xmlns:a16="http://schemas.microsoft.com/office/drawing/2014/main" id="{C73B1E68-D7FB-4B08-AAF4-627995468FAA}"/>
              </a:ext>
            </a:extLst>
          </p:cNvPr>
          <p:cNvGrpSpPr/>
          <p:nvPr/>
        </p:nvGrpSpPr>
        <p:grpSpPr>
          <a:xfrm>
            <a:off x="6415089" y="3805237"/>
            <a:ext cx="2424111" cy="938719"/>
            <a:chOff x="6415089" y="3805237"/>
            <a:chExt cx="2424111" cy="938719"/>
          </a:xfrm>
        </p:grpSpPr>
        <p:sp>
          <p:nvSpPr>
            <p:cNvPr id="18" name="Oval 17">
              <a:extLst>
                <a:ext uri="{FF2B5EF4-FFF2-40B4-BE49-F238E27FC236}">
                  <a16:creationId xmlns:a16="http://schemas.microsoft.com/office/drawing/2014/main" id="{8EE22BBB-3D96-4F46-9B8F-9DA7C9803AD7}"/>
                </a:ext>
              </a:extLst>
            </p:cNvPr>
            <p:cNvSpPr/>
            <p:nvPr/>
          </p:nvSpPr>
          <p:spPr>
            <a:xfrm flipH="1">
              <a:off x="6415089" y="4110037"/>
              <a:ext cx="381000" cy="381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panose="020B0604020202020204" pitchFamily="34" charset="0"/>
                  <a:cs typeface="Arial" panose="020B0604020202020204" pitchFamily="34" charset="0"/>
                </a:rPr>
                <a:t>3</a:t>
              </a:r>
            </a:p>
          </p:txBody>
        </p:sp>
        <p:sp>
          <p:nvSpPr>
            <p:cNvPr id="20" name="Rectangle 19">
              <a:extLst>
                <a:ext uri="{FF2B5EF4-FFF2-40B4-BE49-F238E27FC236}">
                  <a16:creationId xmlns:a16="http://schemas.microsoft.com/office/drawing/2014/main" id="{EBCCAAEF-0A27-4BE5-B85F-79FBCCB3BAFC}"/>
                </a:ext>
              </a:extLst>
            </p:cNvPr>
            <p:cNvSpPr/>
            <p:nvPr/>
          </p:nvSpPr>
          <p:spPr>
            <a:xfrm>
              <a:off x="6858000" y="3805237"/>
              <a:ext cx="1981200" cy="938719"/>
            </a:xfrm>
            <a:prstGeom prst="rect">
              <a:avLst/>
            </a:prstGeom>
          </p:spPr>
          <p:txBody>
            <a:bodyPr wrap="square">
              <a:spAutoFit/>
            </a:bodyPr>
            <a:lstStyle/>
            <a:p>
              <a:r>
                <a:rPr lang="en-US" sz="1100" b="1" dirty="0">
                  <a:solidFill>
                    <a:schemeClr val="tx2"/>
                  </a:solidFill>
                </a:rPr>
                <a:t>CONTROL MODULE</a:t>
              </a:r>
              <a:r>
                <a:rPr lang="en-US" sz="1100" b="1" dirty="0">
                  <a:solidFill>
                    <a:srgbClr val="000000"/>
                  </a:solidFill>
                </a:rPr>
                <a:t>:</a:t>
              </a:r>
              <a:r>
                <a:rPr lang="en-US" sz="1100" b="1" dirty="0">
                  <a:solidFill>
                    <a:schemeClr val="tx2"/>
                  </a:solidFill>
                </a:rPr>
                <a:t> </a:t>
              </a:r>
              <a:r>
                <a:rPr lang="en-US" sz="1100" dirty="0"/>
                <a:t> </a:t>
              </a:r>
            </a:p>
            <a:p>
              <a:pPr marL="171450" indent="-171450">
                <a:buClr>
                  <a:schemeClr val="tx2"/>
                </a:buClr>
                <a:buFont typeface="Wingdings" panose="05000000000000000000" pitchFamily="2" charset="2"/>
                <a:buChar char="§"/>
              </a:pPr>
              <a:r>
                <a:rPr lang="en-US" sz="1100" dirty="0">
                  <a:solidFill>
                    <a:srgbClr val="000000"/>
                  </a:solidFill>
                </a:rPr>
                <a:t>Operates all equipment</a:t>
              </a:r>
            </a:p>
            <a:p>
              <a:pPr marL="171450" indent="-171450">
                <a:buClr>
                  <a:schemeClr val="tx2"/>
                </a:buClr>
                <a:buFont typeface="Wingdings" panose="05000000000000000000" pitchFamily="2" charset="2"/>
                <a:buChar char="§"/>
              </a:pPr>
              <a:r>
                <a:rPr lang="en-US" sz="1100" dirty="0">
                  <a:solidFill>
                    <a:srgbClr val="000000"/>
                  </a:solidFill>
                </a:rPr>
                <a:t>Displays environmental conditions in the zone</a:t>
              </a:r>
            </a:p>
            <a:p>
              <a:pPr marL="171450" indent="-171450">
                <a:buClr>
                  <a:schemeClr val="tx2"/>
                </a:buClr>
                <a:buFont typeface="Wingdings" panose="05000000000000000000" pitchFamily="2" charset="2"/>
                <a:buChar char="§"/>
              </a:pPr>
              <a:r>
                <a:rPr lang="en-US" sz="1100" dirty="0">
                  <a:solidFill>
                    <a:srgbClr val="000000"/>
                  </a:solidFill>
                </a:rPr>
                <a:t>Manages the cycle </a:t>
              </a:r>
            </a:p>
          </p:txBody>
        </p:sp>
      </p:grpSp>
      <p:sp>
        <p:nvSpPr>
          <p:cNvPr id="24" name="Content Placeholder 8">
            <a:extLst>
              <a:ext uri="{FF2B5EF4-FFF2-40B4-BE49-F238E27FC236}">
                <a16:creationId xmlns:a16="http://schemas.microsoft.com/office/drawing/2014/main" id="{6A7224A7-5C68-4A72-8BF7-CA5C90A8F504}"/>
              </a:ext>
            </a:extLst>
          </p:cNvPr>
          <p:cNvSpPr txBox="1">
            <a:spLocks/>
          </p:cNvSpPr>
          <p:nvPr/>
        </p:nvSpPr>
        <p:spPr>
          <a:xfrm>
            <a:off x="7575897" y="4902041"/>
            <a:ext cx="1850364" cy="246221"/>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000" i="1" dirty="0"/>
              <a:t>Click Next to continue.</a:t>
            </a:r>
          </a:p>
        </p:txBody>
      </p:sp>
      <p:sp>
        <p:nvSpPr>
          <p:cNvPr id="9" name="Arrow: Pentagon 8">
            <a:extLst>
              <a:ext uri="{FF2B5EF4-FFF2-40B4-BE49-F238E27FC236}">
                <a16:creationId xmlns:a16="http://schemas.microsoft.com/office/drawing/2014/main" id="{2574D61D-4914-4A78-8E64-6932EDB54267}"/>
              </a:ext>
            </a:extLst>
          </p:cNvPr>
          <p:cNvSpPr/>
          <p:nvPr/>
        </p:nvSpPr>
        <p:spPr>
          <a:xfrm>
            <a:off x="704850" y="3576637"/>
            <a:ext cx="2063750" cy="381000"/>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All are handled by </a:t>
            </a:r>
            <a:br>
              <a:rPr lang="en-US" sz="1100" dirty="0"/>
            </a:br>
            <a:r>
              <a:rPr lang="en-US" sz="1100" dirty="0"/>
              <a:t>BIOQUELL TECHNICIANS</a:t>
            </a:r>
          </a:p>
        </p:txBody>
      </p:sp>
      <p:pic>
        <p:nvPicPr>
          <p:cNvPr id="32" name="Picture 31">
            <a:extLst>
              <a:ext uri="{FF2B5EF4-FFF2-40B4-BE49-F238E27FC236}">
                <a16:creationId xmlns:a16="http://schemas.microsoft.com/office/drawing/2014/main" id="{653FA88A-CC25-4384-9C55-3D9D0E756C5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399" y="1768393"/>
            <a:ext cx="930654" cy="3208419"/>
          </a:xfrm>
          <a:prstGeom prst="rect">
            <a:avLst/>
          </a:prstGeom>
        </p:spPr>
      </p:pic>
    </p:spTree>
    <p:extLst>
      <p:ext uri="{BB962C8B-B14F-4D97-AF65-F5344CB8AC3E}">
        <p14:creationId xmlns:p14="http://schemas.microsoft.com/office/powerpoint/2010/main" val="32981099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BEE1DAE9-D813-45CA-9216-C6E44493EE51}"/>
              </a:ext>
            </a:extLst>
          </p:cNvPr>
          <p:cNvSpPr/>
          <p:nvPr/>
        </p:nvSpPr>
        <p:spPr>
          <a:xfrm flipH="1">
            <a:off x="10885" y="833437"/>
            <a:ext cx="9122229" cy="4643438"/>
          </a:xfrm>
          <a:prstGeom prst="rect">
            <a:avLst/>
          </a:prstGeom>
          <a:solidFill>
            <a:schemeClr val="bg1">
              <a:lumMod val="75000"/>
              <a:alpha val="40000"/>
            </a:schemeClr>
          </a:solidFill>
          <a:ln w="76200" cmpd="sng">
            <a:noFill/>
          </a:ln>
          <a:effectLst/>
        </p:spPr>
        <p:style>
          <a:lnRef idx="1">
            <a:schemeClr val="accent1"/>
          </a:lnRef>
          <a:fillRef idx="3">
            <a:schemeClr val="accent1"/>
          </a:fillRef>
          <a:effectRef idx="2">
            <a:schemeClr val="accent1"/>
          </a:effectRef>
          <a:fontRef idx="minor">
            <a:schemeClr val="lt1"/>
          </a:fontRef>
        </p:style>
        <p:txBody>
          <a:bodyPr lIns="92821" tIns="46410" rIns="92821" bIns="46410" rtlCol="0" anchor="ctr"/>
          <a:lstStyle/>
          <a:p>
            <a:pPr algn="ctr"/>
            <a:endParaRPr lang="en-US" dirty="0"/>
          </a:p>
        </p:txBody>
      </p:sp>
      <p:sp>
        <p:nvSpPr>
          <p:cNvPr id="126" name="Rectangle 125">
            <a:extLst>
              <a:ext uri="{FF2B5EF4-FFF2-40B4-BE49-F238E27FC236}">
                <a16:creationId xmlns:a16="http://schemas.microsoft.com/office/drawing/2014/main" id="{39BE26AF-7AE9-4016-AB7B-986B90D3975F}"/>
              </a:ext>
            </a:extLst>
          </p:cNvPr>
          <p:cNvSpPr/>
          <p:nvPr/>
        </p:nvSpPr>
        <p:spPr>
          <a:xfrm flipH="1">
            <a:off x="86970" y="935037"/>
            <a:ext cx="8980830" cy="4318000"/>
          </a:xfrm>
          <a:prstGeom prst="rect">
            <a:avLst/>
          </a:prstGeom>
          <a:solidFill>
            <a:schemeClr val="bg1"/>
          </a:solidFill>
          <a:ln w="34925">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2" name="Title 1">
            <a:extLst>
              <a:ext uri="{FF2B5EF4-FFF2-40B4-BE49-F238E27FC236}">
                <a16:creationId xmlns:a16="http://schemas.microsoft.com/office/drawing/2014/main" id="{3971827E-787F-4E56-A061-425486AD5082}"/>
              </a:ext>
            </a:extLst>
          </p:cNvPr>
          <p:cNvSpPr>
            <a:spLocks noGrp="1"/>
          </p:cNvSpPr>
          <p:nvPr>
            <p:ph type="title"/>
          </p:nvPr>
        </p:nvSpPr>
        <p:spPr/>
        <p:txBody>
          <a:bodyPr/>
          <a:lstStyle/>
          <a:p>
            <a:r>
              <a:rPr lang="en-GB" dirty="0"/>
              <a:t>RBDS Deployment</a:t>
            </a:r>
          </a:p>
        </p:txBody>
      </p:sp>
      <p:graphicFrame>
        <p:nvGraphicFramePr>
          <p:cNvPr id="127" name="Object 2">
            <a:extLst>
              <a:ext uri="{FF2B5EF4-FFF2-40B4-BE49-F238E27FC236}">
                <a16:creationId xmlns:a16="http://schemas.microsoft.com/office/drawing/2014/main" id="{46A80C47-E7AD-4D5C-A46C-7F9EED3BBC54}"/>
              </a:ext>
            </a:extLst>
          </p:cNvPr>
          <p:cNvGraphicFramePr>
            <a:graphicFrameLocks noChangeAspect="1"/>
          </p:cNvGraphicFramePr>
          <p:nvPr>
            <p:extLst>
              <p:ext uri="{D42A27DB-BD31-4B8C-83A1-F6EECF244321}">
                <p14:modId xmlns:p14="http://schemas.microsoft.com/office/powerpoint/2010/main" val="1717961529"/>
              </p:ext>
            </p:extLst>
          </p:nvPr>
        </p:nvGraphicFramePr>
        <p:xfrm>
          <a:off x="3048000" y="1138237"/>
          <a:ext cx="3702229" cy="3902315"/>
        </p:xfrm>
        <a:graphic>
          <a:graphicData uri="http://schemas.openxmlformats.org/presentationml/2006/ole">
            <mc:AlternateContent xmlns:mc="http://schemas.openxmlformats.org/markup-compatibility/2006">
              <mc:Choice xmlns:v="urn:schemas-microsoft-com:vml" Requires="v">
                <p:oleObj spid="_x0000_s5266" name="Bitmap Image" r:id="rId3" imgW="6916115" imgH="6780952" progId="PBrush">
                  <p:embed/>
                </p:oleObj>
              </mc:Choice>
              <mc:Fallback>
                <p:oleObj name="Bitmap Image" r:id="rId3" imgW="6916115" imgH="6780952" progId="PBrush">
                  <p:embed/>
                  <p:pic>
                    <p:nvPicPr>
                      <p:cNvPr id="5" name="Object 2">
                        <a:extLst>
                          <a:ext uri="{FF2B5EF4-FFF2-40B4-BE49-F238E27FC236}">
                            <a16:creationId xmlns:a16="http://schemas.microsoft.com/office/drawing/2014/main" id="{D96A303F-0FEE-4279-82E3-FAC2A0F50F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138237"/>
                        <a:ext cx="3702229" cy="3902315"/>
                      </a:xfrm>
                      <a:prstGeom prst="rect">
                        <a:avLst/>
                      </a:prstGeom>
                      <a:noFill/>
                      <a:ln>
                        <a:noFill/>
                      </a:ln>
                      <a:effectLst/>
                    </p:spPr>
                  </p:pic>
                </p:oleObj>
              </mc:Fallback>
            </mc:AlternateContent>
          </a:graphicData>
        </a:graphic>
      </p:graphicFrame>
      <p:sp>
        <p:nvSpPr>
          <p:cNvPr id="128" name="Oval 3">
            <a:extLst>
              <a:ext uri="{FF2B5EF4-FFF2-40B4-BE49-F238E27FC236}">
                <a16:creationId xmlns:a16="http://schemas.microsoft.com/office/drawing/2014/main" id="{7D8B8207-0B93-46AC-9302-427D54178780}"/>
              </a:ext>
            </a:extLst>
          </p:cNvPr>
          <p:cNvSpPr>
            <a:spLocks noChangeArrowheads="1"/>
          </p:cNvSpPr>
          <p:nvPr/>
        </p:nvSpPr>
        <p:spPr bwMode="auto">
          <a:xfrm>
            <a:off x="3736731" y="24744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29" name="Oval 4">
            <a:extLst>
              <a:ext uri="{FF2B5EF4-FFF2-40B4-BE49-F238E27FC236}">
                <a16:creationId xmlns:a16="http://schemas.microsoft.com/office/drawing/2014/main" id="{285246BE-6AC8-4996-8DB0-EB3293F0EC76}"/>
              </a:ext>
            </a:extLst>
          </p:cNvPr>
          <p:cNvSpPr>
            <a:spLocks noChangeArrowheads="1"/>
          </p:cNvSpPr>
          <p:nvPr/>
        </p:nvSpPr>
        <p:spPr bwMode="auto">
          <a:xfrm>
            <a:off x="3742592" y="24807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0" name="Oval 5">
            <a:extLst>
              <a:ext uri="{FF2B5EF4-FFF2-40B4-BE49-F238E27FC236}">
                <a16:creationId xmlns:a16="http://schemas.microsoft.com/office/drawing/2014/main" id="{98B33FDB-54EF-4BEF-BD1D-F277D20EBFB5}"/>
              </a:ext>
            </a:extLst>
          </p:cNvPr>
          <p:cNvSpPr>
            <a:spLocks noChangeArrowheads="1"/>
          </p:cNvSpPr>
          <p:nvPr/>
        </p:nvSpPr>
        <p:spPr bwMode="auto">
          <a:xfrm>
            <a:off x="3739661" y="24776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1" name="Oval 6">
            <a:extLst>
              <a:ext uri="{FF2B5EF4-FFF2-40B4-BE49-F238E27FC236}">
                <a16:creationId xmlns:a16="http://schemas.microsoft.com/office/drawing/2014/main" id="{7814B0CA-30F1-4456-AF7E-C57BF7E8D95F}"/>
              </a:ext>
            </a:extLst>
          </p:cNvPr>
          <p:cNvSpPr>
            <a:spLocks noChangeArrowheads="1"/>
          </p:cNvSpPr>
          <p:nvPr/>
        </p:nvSpPr>
        <p:spPr bwMode="auto">
          <a:xfrm>
            <a:off x="3736731" y="24744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2" name="Oval 7">
            <a:extLst>
              <a:ext uri="{FF2B5EF4-FFF2-40B4-BE49-F238E27FC236}">
                <a16:creationId xmlns:a16="http://schemas.microsoft.com/office/drawing/2014/main" id="{CA19507A-6809-4561-B875-8E0D02306F90}"/>
              </a:ext>
            </a:extLst>
          </p:cNvPr>
          <p:cNvSpPr>
            <a:spLocks noChangeArrowheads="1"/>
          </p:cNvSpPr>
          <p:nvPr/>
        </p:nvSpPr>
        <p:spPr bwMode="auto">
          <a:xfrm>
            <a:off x="3727938" y="24649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3" name="Oval 8">
            <a:extLst>
              <a:ext uri="{FF2B5EF4-FFF2-40B4-BE49-F238E27FC236}">
                <a16:creationId xmlns:a16="http://schemas.microsoft.com/office/drawing/2014/main" id="{990B892A-8C43-4F0E-BE83-4BCBECD70F87}"/>
              </a:ext>
            </a:extLst>
          </p:cNvPr>
          <p:cNvSpPr>
            <a:spLocks noChangeArrowheads="1"/>
          </p:cNvSpPr>
          <p:nvPr/>
        </p:nvSpPr>
        <p:spPr bwMode="auto">
          <a:xfrm>
            <a:off x="3727938" y="24649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4" name="Oval 9">
            <a:extLst>
              <a:ext uri="{FF2B5EF4-FFF2-40B4-BE49-F238E27FC236}">
                <a16:creationId xmlns:a16="http://schemas.microsoft.com/office/drawing/2014/main" id="{51592C22-9E36-48E0-B09C-DC4FA7E075A0}"/>
              </a:ext>
            </a:extLst>
          </p:cNvPr>
          <p:cNvSpPr>
            <a:spLocks noChangeArrowheads="1"/>
          </p:cNvSpPr>
          <p:nvPr/>
        </p:nvSpPr>
        <p:spPr bwMode="auto">
          <a:xfrm>
            <a:off x="3719146" y="24553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5" name="Oval 10">
            <a:extLst>
              <a:ext uri="{FF2B5EF4-FFF2-40B4-BE49-F238E27FC236}">
                <a16:creationId xmlns:a16="http://schemas.microsoft.com/office/drawing/2014/main" id="{64CDA5B0-43D7-4726-AEF1-76128D1C766D}"/>
              </a:ext>
            </a:extLst>
          </p:cNvPr>
          <p:cNvSpPr>
            <a:spLocks noChangeArrowheads="1"/>
          </p:cNvSpPr>
          <p:nvPr/>
        </p:nvSpPr>
        <p:spPr bwMode="auto">
          <a:xfrm>
            <a:off x="3719146" y="244587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6" name="Oval 11">
            <a:extLst>
              <a:ext uri="{FF2B5EF4-FFF2-40B4-BE49-F238E27FC236}">
                <a16:creationId xmlns:a16="http://schemas.microsoft.com/office/drawing/2014/main" id="{EAE19281-3438-4A89-97CA-C7804F3792E9}"/>
              </a:ext>
            </a:extLst>
          </p:cNvPr>
          <p:cNvSpPr>
            <a:spLocks noChangeArrowheads="1"/>
          </p:cNvSpPr>
          <p:nvPr/>
        </p:nvSpPr>
        <p:spPr bwMode="auto">
          <a:xfrm>
            <a:off x="3719146" y="24553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7" name="Oval 12">
            <a:extLst>
              <a:ext uri="{FF2B5EF4-FFF2-40B4-BE49-F238E27FC236}">
                <a16:creationId xmlns:a16="http://schemas.microsoft.com/office/drawing/2014/main" id="{232A731C-49B6-411B-9BE7-38AF83877FD3}"/>
              </a:ext>
            </a:extLst>
          </p:cNvPr>
          <p:cNvSpPr>
            <a:spLocks noChangeArrowheads="1"/>
          </p:cNvSpPr>
          <p:nvPr/>
        </p:nvSpPr>
        <p:spPr bwMode="auto">
          <a:xfrm>
            <a:off x="3719146" y="24363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8" name="Oval 13">
            <a:extLst>
              <a:ext uri="{FF2B5EF4-FFF2-40B4-BE49-F238E27FC236}">
                <a16:creationId xmlns:a16="http://schemas.microsoft.com/office/drawing/2014/main" id="{23CCA1FC-66A0-4CD8-89D5-A83C36B12D97}"/>
              </a:ext>
            </a:extLst>
          </p:cNvPr>
          <p:cNvSpPr>
            <a:spLocks noChangeArrowheads="1"/>
          </p:cNvSpPr>
          <p:nvPr/>
        </p:nvSpPr>
        <p:spPr bwMode="auto">
          <a:xfrm>
            <a:off x="3719146" y="24363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39" name="Oval 14">
            <a:extLst>
              <a:ext uri="{FF2B5EF4-FFF2-40B4-BE49-F238E27FC236}">
                <a16:creationId xmlns:a16="http://schemas.microsoft.com/office/drawing/2014/main" id="{E5188D91-0E32-42D7-A4CB-03EAE744B117}"/>
              </a:ext>
            </a:extLst>
          </p:cNvPr>
          <p:cNvSpPr>
            <a:spLocks noChangeArrowheads="1"/>
          </p:cNvSpPr>
          <p:nvPr/>
        </p:nvSpPr>
        <p:spPr bwMode="auto">
          <a:xfrm>
            <a:off x="3707423" y="24426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0" name="Oval 15">
            <a:extLst>
              <a:ext uri="{FF2B5EF4-FFF2-40B4-BE49-F238E27FC236}">
                <a16:creationId xmlns:a16="http://schemas.microsoft.com/office/drawing/2014/main" id="{BB510ACD-7F76-4D1D-B800-CD84195F3CC8}"/>
              </a:ext>
            </a:extLst>
          </p:cNvPr>
          <p:cNvSpPr>
            <a:spLocks noChangeArrowheads="1"/>
          </p:cNvSpPr>
          <p:nvPr/>
        </p:nvSpPr>
        <p:spPr bwMode="auto">
          <a:xfrm>
            <a:off x="3707423" y="24426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1" name="Oval 16">
            <a:extLst>
              <a:ext uri="{FF2B5EF4-FFF2-40B4-BE49-F238E27FC236}">
                <a16:creationId xmlns:a16="http://schemas.microsoft.com/office/drawing/2014/main" id="{701652C5-3DA6-4711-863A-1266804C8E58}"/>
              </a:ext>
            </a:extLst>
          </p:cNvPr>
          <p:cNvSpPr>
            <a:spLocks noChangeArrowheads="1"/>
          </p:cNvSpPr>
          <p:nvPr/>
        </p:nvSpPr>
        <p:spPr bwMode="auto">
          <a:xfrm>
            <a:off x="3722077" y="24776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2" name="Oval 17">
            <a:extLst>
              <a:ext uri="{FF2B5EF4-FFF2-40B4-BE49-F238E27FC236}">
                <a16:creationId xmlns:a16="http://schemas.microsoft.com/office/drawing/2014/main" id="{8C0F1208-2151-4E0C-969D-D2792F6348E9}"/>
              </a:ext>
            </a:extLst>
          </p:cNvPr>
          <p:cNvSpPr>
            <a:spLocks noChangeArrowheads="1"/>
          </p:cNvSpPr>
          <p:nvPr/>
        </p:nvSpPr>
        <p:spPr bwMode="auto">
          <a:xfrm>
            <a:off x="3722077" y="24490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3" name="Oval 18">
            <a:extLst>
              <a:ext uri="{FF2B5EF4-FFF2-40B4-BE49-F238E27FC236}">
                <a16:creationId xmlns:a16="http://schemas.microsoft.com/office/drawing/2014/main" id="{27DAFB8D-9245-4DE9-9E2F-6375E34D8E06}"/>
              </a:ext>
            </a:extLst>
          </p:cNvPr>
          <p:cNvSpPr>
            <a:spLocks noChangeArrowheads="1"/>
          </p:cNvSpPr>
          <p:nvPr/>
        </p:nvSpPr>
        <p:spPr bwMode="auto">
          <a:xfrm>
            <a:off x="3739661" y="24395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4" name="Oval 19">
            <a:extLst>
              <a:ext uri="{FF2B5EF4-FFF2-40B4-BE49-F238E27FC236}">
                <a16:creationId xmlns:a16="http://schemas.microsoft.com/office/drawing/2014/main" id="{3FE9FC9B-9FB1-4F0A-8A5D-1924EDBE647E}"/>
              </a:ext>
            </a:extLst>
          </p:cNvPr>
          <p:cNvSpPr>
            <a:spLocks noChangeArrowheads="1"/>
          </p:cNvSpPr>
          <p:nvPr/>
        </p:nvSpPr>
        <p:spPr bwMode="auto">
          <a:xfrm>
            <a:off x="3713284" y="24395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5" name="Oval 20">
            <a:extLst>
              <a:ext uri="{FF2B5EF4-FFF2-40B4-BE49-F238E27FC236}">
                <a16:creationId xmlns:a16="http://schemas.microsoft.com/office/drawing/2014/main" id="{5FF99EC7-17ED-4820-85BB-A5284F17936B}"/>
              </a:ext>
            </a:extLst>
          </p:cNvPr>
          <p:cNvSpPr>
            <a:spLocks noChangeArrowheads="1"/>
          </p:cNvSpPr>
          <p:nvPr/>
        </p:nvSpPr>
        <p:spPr bwMode="auto">
          <a:xfrm>
            <a:off x="3719146" y="244587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6" name="Oval 21">
            <a:extLst>
              <a:ext uri="{FF2B5EF4-FFF2-40B4-BE49-F238E27FC236}">
                <a16:creationId xmlns:a16="http://schemas.microsoft.com/office/drawing/2014/main" id="{3C0A2E8C-C2B1-4A4B-9B5A-EA7E482DE3F7}"/>
              </a:ext>
            </a:extLst>
          </p:cNvPr>
          <p:cNvSpPr>
            <a:spLocks noChangeArrowheads="1"/>
          </p:cNvSpPr>
          <p:nvPr/>
        </p:nvSpPr>
        <p:spPr bwMode="auto">
          <a:xfrm>
            <a:off x="3733800" y="243317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7" name="Oval 22">
            <a:extLst>
              <a:ext uri="{FF2B5EF4-FFF2-40B4-BE49-F238E27FC236}">
                <a16:creationId xmlns:a16="http://schemas.microsoft.com/office/drawing/2014/main" id="{4372AC2C-257B-44F3-8A57-33B398034446}"/>
              </a:ext>
            </a:extLst>
          </p:cNvPr>
          <p:cNvSpPr>
            <a:spLocks noChangeArrowheads="1"/>
          </p:cNvSpPr>
          <p:nvPr/>
        </p:nvSpPr>
        <p:spPr bwMode="auto">
          <a:xfrm>
            <a:off x="3722077" y="24680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8" name="Oval 23">
            <a:extLst>
              <a:ext uri="{FF2B5EF4-FFF2-40B4-BE49-F238E27FC236}">
                <a16:creationId xmlns:a16="http://schemas.microsoft.com/office/drawing/2014/main" id="{F4132923-2007-4B7B-8A76-C09A131FD695}"/>
              </a:ext>
            </a:extLst>
          </p:cNvPr>
          <p:cNvSpPr>
            <a:spLocks noChangeArrowheads="1"/>
          </p:cNvSpPr>
          <p:nvPr/>
        </p:nvSpPr>
        <p:spPr bwMode="auto">
          <a:xfrm>
            <a:off x="3739661" y="24490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49" name="Oval 24">
            <a:extLst>
              <a:ext uri="{FF2B5EF4-FFF2-40B4-BE49-F238E27FC236}">
                <a16:creationId xmlns:a16="http://schemas.microsoft.com/office/drawing/2014/main" id="{31876E5D-A5B7-4EA2-B93D-F886CB6DCE8A}"/>
              </a:ext>
            </a:extLst>
          </p:cNvPr>
          <p:cNvSpPr>
            <a:spLocks noChangeArrowheads="1"/>
          </p:cNvSpPr>
          <p:nvPr/>
        </p:nvSpPr>
        <p:spPr bwMode="auto">
          <a:xfrm>
            <a:off x="3722077" y="24395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0" name="Oval 25">
            <a:extLst>
              <a:ext uri="{FF2B5EF4-FFF2-40B4-BE49-F238E27FC236}">
                <a16:creationId xmlns:a16="http://schemas.microsoft.com/office/drawing/2014/main" id="{52ED8D32-A1F3-4EE2-94F4-A8B9CD072A51}"/>
              </a:ext>
            </a:extLst>
          </p:cNvPr>
          <p:cNvSpPr>
            <a:spLocks noChangeArrowheads="1"/>
          </p:cNvSpPr>
          <p:nvPr/>
        </p:nvSpPr>
        <p:spPr bwMode="auto">
          <a:xfrm>
            <a:off x="3722077" y="24490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1" name="Oval 26">
            <a:extLst>
              <a:ext uri="{FF2B5EF4-FFF2-40B4-BE49-F238E27FC236}">
                <a16:creationId xmlns:a16="http://schemas.microsoft.com/office/drawing/2014/main" id="{F1166314-54DC-4F25-8E8C-7C7249DF89E5}"/>
              </a:ext>
            </a:extLst>
          </p:cNvPr>
          <p:cNvSpPr>
            <a:spLocks noChangeArrowheads="1"/>
          </p:cNvSpPr>
          <p:nvPr/>
        </p:nvSpPr>
        <p:spPr bwMode="auto">
          <a:xfrm>
            <a:off x="3719146" y="24363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2" name="Oval 27">
            <a:extLst>
              <a:ext uri="{FF2B5EF4-FFF2-40B4-BE49-F238E27FC236}">
                <a16:creationId xmlns:a16="http://schemas.microsoft.com/office/drawing/2014/main" id="{12FD429B-CFB0-4D4C-A52F-41681E940114}"/>
              </a:ext>
            </a:extLst>
          </p:cNvPr>
          <p:cNvSpPr>
            <a:spLocks noChangeArrowheads="1"/>
          </p:cNvSpPr>
          <p:nvPr/>
        </p:nvSpPr>
        <p:spPr bwMode="auto">
          <a:xfrm>
            <a:off x="3719146" y="24268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3" name="Oval 28">
            <a:extLst>
              <a:ext uri="{FF2B5EF4-FFF2-40B4-BE49-F238E27FC236}">
                <a16:creationId xmlns:a16="http://schemas.microsoft.com/office/drawing/2014/main" id="{F6D8A5D1-06EF-4D0C-BE2D-29571503E892}"/>
              </a:ext>
            </a:extLst>
          </p:cNvPr>
          <p:cNvSpPr>
            <a:spLocks noChangeArrowheads="1"/>
          </p:cNvSpPr>
          <p:nvPr/>
        </p:nvSpPr>
        <p:spPr bwMode="auto">
          <a:xfrm>
            <a:off x="3710354" y="2426824"/>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4" name="Oval 29">
            <a:extLst>
              <a:ext uri="{FF2B5EF4-FFF2-40B4-BE49-F238E27FC236}">
                <a16:creationId xmlns:a16="http://schemas.microsoft.com/office/drawing/2014/main" id="{FC910BFD-7C8A-413B-97CD-5FE80F5CFF37}"/>
              </a:ext>
            </a:extLst>
          </p:cNvPr>
          <p:cNvSpPr>
            <a:spLocks noChangeArrowheads="1"/>
          </p:cNvSpPr>
          <p:nvPr/>
        </p:nvSpPr>
        <p:spPr bwMode="auto">
          <a:xfrm>
            <a:off x="3727938" y="243634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5" name="Oval 30">
            <a:extLst>
              <a:ext uri="{FF2B5EF4-FFF2-40B4-BE49-F238E27FC236}">
                <a16:creationId xmlns:a16="http://schemas.microsoft.com/office/drawing/2014/main" id="{38FE8FBF-CE17-42FF-9168-B1295EF170EA}"/>
              </a:ext>
            </a:extLst>
          </p:cNvPr>
          <p:cNvSpPr>
            <a:spLocks noChangeArrowheads="1"/>
          </p:cNvSpPr>
          <p:nvPr/>
        </p:nvSpPr>
        <p:spPr bwMode="auto">
          <a:xfrm>
            <a:off x="3719146" y="2455399"/>
            <a:ext cx="104859" cy="103270"/>
          </a:xfrm>
          <a:prstGeom prst="ellipse">
            <a:avLst/>
          </a:prstGeom>
          <a:solidFill>
            <a:srgbClr val="000066"/>
          </a:solidFill>
          <a:ln w="9525">
            <a:noFill/>
            <a:round/>
            <a:headEnd/>
            <a:tailEnd/>
          </a:ln>
          <a:effectLst/>
        </p:spPr>
        <p:txBody>
          <a:bodyPr wrap="none" anchor="ctr"/>
          <a:lstStyle/>
          <a:p>
            <a:endParaRPr lang="en-US"/>
          </a:p>
        </p:txBody>
      </p:sp>
      <p:sp>
        <p:nvSpPr>
          <p:cNvPr id="156" name="Rectangle 31">
            <a:extLst>
              <a:ext uri="{FF2B5EF4-FFF2-40B4-BE49-F238E27FC236}">
                <a16:creationId xmlns:a16="http://schemas.microsoft.com/office/drawing/2014/main" id="{F83DD676-A172-4C93-AEFB-BDC28D966354}"/>
              </a:ext>
            </a:extLst>
          </p:cNvPr>
          <p:cNvSpPr>
            <a:spLocks noChangeArrowheads="1"/>
          </p:cNvSpPr>
          <p:nvPr/>
        </p:nvSpPr>
        <p:spPr bwMode="auto">
          <a:xfrm>
            <a:off x="3683977" y="2268077"/>
            <a:ext cx="193035" cy="364027"/>
          </a:xfrm>
          <a:prstGeom prst="rect">
            <a:avLst/>
          </a:prstGeom>
          <a:solidFill>
            <a:schemeClr val="bg1"/>
          </a:solidFill>
          <a:ln w="9525">
            <a:noFill/>
            <a:miter lim="800000"/>
            <a:headEnd/>
            <a:tailEnd/>
          </a:ln>
          <a:effectLst/>
        </p:spPr>
        <p:txBody>
          <a:bodyPr wrap="none" anchor="ctr"/>
          <a:lstStyle/>
          <a:p>
            <a:endParaRPr lang="en-US"/>
          </a:p>
        </p:txBody>
      </p:sp>
      <p:grpSp>
        <p:nvGrpSpPr>
          <p:cNvPr id="157" name="Group 33">
            <a:extLst>
              <a:ext uri="{FF2B5EF4-FFF2-40B4-BE49-F238E27FC236}">
                <a16:creationId xmlns:a16="http://schemas.microsoft.com/office/drawing/2014/main" id="{8B602CEF-4DC3-4D50-B26D-2C6B7A610F60}"/>
              </a:ext>
            </a:extLst>
          </p:cNvPr>
          <p:cNvGrpSpPr>
            <a:grpSpLocks/>
          </p:cNvGrpSpPr>
          <p:nvPr/>
        </p:nvGrpSpPr>
        <p:grpSpPr bwMode="auto">
          <a:xfrm>
            <a:off x="4519246" y="1436684"/>
            <a:ext cx="1947036" cy="3294312"/>
            <a:chOff x="2542" y="914"/>
            <a:chExt cx="1634" cy="2552"/>
          </a:xfrm>
        </p:grpSpPr>
        <p:sp>
          <p:nvSpPr>
            <p:cNvPr id="158" name="AutoShape 34">
              <a:extLst>
                <a:ext uri="{FF2B5EF4-FFF2-40B4-BE49-F238E27FC236}">
                  <a16:creationId xmlns:a16="http://schemas.microsoft.com/office/drawing/2014/main" id="{3DAE4CB5-594D-4F69-968D-B10D002055AF}"/>
                </a:ext>
              </a:extLst>
            </p:cNvPr>
            <p:cNvSpPr>
              <a:spLocks noChangeArrowheads="1"/>
            </p:cNvSpPr>
            <p:nvPr/>
          </p:nvSpPr>
          <p:spPr bwMode="auto">
            <a:xfrm rot="10800000" flipV="1">
              <a:off x="2924" y="1400"/>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grpSp>
          <p:nvGrpSpPr>
            <p:cNvPr id="159" name="Group 35">
              <a:extLst>
                <a:ext uri="{FF2B5EF4-FFF2-40B4-BE49-F238E27FC236}">
                  <a16:creationId xmlns:a16="http://schemas.microsoft.com/office/drawing/2014/main" id="{AD60DE83-544E-4898-A6C2-729F0534420E}"/>
                </a:ext>
              </a:extLst>
            </p:cNvPr>
            <p:cNvGrpSpPr>
              <a:grpSpLocks/>
            </p:cNvGrpSpPr>
            <p:nvPr/>
          </p:nvGrpSpPr>
          <p:grpSpPr bwMode="auto">
            <a:xfrm>
              <a:off x="2542" y="914"/>
              <a:ext cx="1634" cy="2552"/>
              <a:chOff x="2542" y="914"/>
              <a:chExt cx="1634" cy="2552"/>
            </a:xfrm>
          </p:grpSpPr>
          <p:sp>
            <p:nvSpPr>
              <p:cNvPr id="160" name="AutoShape 36">
                <a:extLst>
                  <a:ext uri="{FF2B5EF4-FFF2-40B4-BE49-F238E27FC236}">
                    <a16:creationId xmlns:a16="http://schemas.microsoft.com/office/drawing/2014/main" id="{7932CB49-5878-4F13-990C-479ED3CBB8F5}"/>
                  </a:ext>
                </a:extLst>
              </p:cNvPr>
              <p:cNvSpPr>
                <a:spLocks noChangeArrowheads="1"/>
              </p:cNvSpPr>
              <p:nvPr/>
            </p:nvSpPr>
            <p:spPr bwMode="auto">
              <a:xfrm rot="5400000" flipV="1">
                <a:off x="3576" y="145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1" name="AutoShape 37">
                <a:extLst>
                  <a:ext uri="{FF2B5EF4-FFF2-40B4-BE49-F238E27FC236}">
                    <a16:creationId xmlns:a16="http://schemas.microsoft.com/office/drawing/2014/main" id="{790A8622-9EE0-4369-BF87-6F3F86539E94}"/>
                  </a:ext>
                </a:extLst>
              </p:cNvPr>
              <p:cNvSpPr>
                <a:spLocks noChangeArrowheads="1"/>
              </p:cNvSpPr>
              <p:nvPr/>
            </p:nvSpPr>
            <p:spPr bwMode="auto">
              <a:xfrm rot="16200000">
                <a:off x="3882" y="1050"/>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2" name="AutoShape 38">
                <a:extLst>
                  <a:ext uri="{FF2B5EF4-FFF2-40B4-BE49-F238E27FC236}">
                    <a16:creationId xmlns:a16="http://schemas.microsoft.com/office/drawing/2014/main" id="{E92997D1-C21D-4BC3-BADB-0E6D997F44A2}"/>
                  </a:ext>
                </a:extLst>
              </p:cNvPr>
              <p:cNvSpPr>
                <a:spLocks noChangeArrowheads="1"/>
              </p:cNvSpPr>
              <p:nvPr/>
            </p:nvSpPr>
            <p:spPr bwMode="auto">
              <a:xfrm rot="16200000">
                <a:off x="2416" y="104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3" name="AutoShape 39">
                <a:extLst>
                  <a:ext uri="{FF2B5EF4-FFF2-40B4-BE49-F238E27FC236}">
                    <a16:creationId xmlns:a16="http://schemas.microsoft.com/office/drawing/2014/main" id="{4206F2F8-768B-4F50-9879-F625FEC68D8D}"/>
                  </a:ext>
                </a:extLst>
              </p:cNvPr>
              <p:cNvSpPr>
                <a:spLocks noChangeArrowheads="1"/>
              </p:cNvSpPr>
              <p:nvPr/>
            </p:nvSpPr>
            <p:spPr bwMode="auto">
              <a:xfrm rot="16200000">
                <a:off x="3154" y="1054"/>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4" name="AutoShape 40">
                <a:extLst>
                  <a:ext uri="{FF2B5EF4-FFF2-40B4-BE49-F238E27FC236}">
                    <a16:creationId xmlns:a16="http://schemas.microsoft.com/office/drawing/2014/main" id="{B35C1851-89FB-43F6-B6A0-5ACA5E3EF590}"/>
                  </a:ext>
                </a:extLst>
              </p:cNvPr>
              <p:cNvSpPr>
                <a:spLocks noChangeArrowheads="1"/>
              </p:cNvSpPr>
              <p:nvPr/>
            </p:nvSpPr>
            <p:spPr bwMode="auto">
              <a:xfrm rot="5400000" flipH="1">
                <a:off x="3416" y="1040"/>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5" name="AutoShape 41">
                <a:extLst>
                  <a:ext uri="{FF2B5EF4-FFF2-40B4-BE49-F238E27FC236}">
                    <a16:creationId xmlns:a16="http://schemas.microsoft.com/office/drawing/2014/main" id="{6002E992-A6B5-4283-A17B-FD59B89CF41A}"/>
                  </a:ext>
                </a:extLst>
              </p:cNvPr>
              <p:cNvSpPr>
                <a:spLocks noChangeArrowheads="1"/>
              </p:cNvSpPr>
              <p:nvPr/>
            </p:nvSpPr>
            <p:spPr bwMode="auto">
              <a:xfrm rot="5400000" flipH="1">
                <a:off x="2682" y="1056"/>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6" name="AutoShape 42">
                <a:extLst>
                  <a:ext uri="{FF2B5EF4-FFF2-40B4-BE49-F238E27FC236}">
                    <a16:creationId xmlns:a16="http://schemas.microsoft.com/office/drawing/2014/main" id="{10C99112-F54F-41B6-A4A4-BB2A633A0268}"/>
                  </a:ext>
                </a:extLst>
              </p:cNvPr>
              <p:cNvSpPr>
                <a:spLocks noChangeArrowheads="1"/>
              </p:cNvSpPr>
              <p:nvPr/>
            </p:nvSpPr>
            <p:spPr bwMode="auto">
              <a:xfrm rot="5400000" flipV="1">
                <a:off x="3614" y="3056"/>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7" name="AutoShape 43">
                <a:extLst>
                  <a:ext uri="{FF2B5EF4-FFF2-40B4-BE49-F238E27FC236}">
                    <a16:creationId xmlns:a16="http://schemas.microsoft.com/office/drawing/2014/main" id="{F59BA6AA-A6DA-4B34-85D1-C39FE62A353A}"/>
                  </a:ext>
                </a:extLst>
              </p:cNvPr>
              <p:cNvSpPr>
                <a:spLocks noChangeArrowheads="1"/>
              </p:cNvSpPr>
              <p:nvPr/>
            </p:nvSpPr>
            <p:spPr bwMode="auto">
              <a:xfrm rot="10800000">
                <a:off x="3258" y="202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8" name="AutoShape 44">
                <a:extLst>
                  <a:ext uri="{FF2B5EF4-FFF2-40B4-BE49-F238E27FC236}">
                    <a16:creationId xmlns:a16="http://schemas.microsoft.com/office/drawing/2014/main" id="{2AA0FF6D-BEDD-42DE-A4B9-4B56E38411F8}"/>
                  </a:ext>
                </a:extLst>
              </p:cNvPr>
              <p:cNvSpPr>
                <a:spLocks noChangeArrowheads="1"/>
              </p:cNvSpPr>
              <p:nvPr/>
            </p:nvSpPr>
            <p:spPr bwMode="auto">
              <a:xfrm rot="10800000">
                <a:off x="2608" y="2026"/>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69" name="AutoShape 45">
                <a:extLst>
                  <a:ext uri="{FF2B5EF4-FFF2-40B4-BE49-F238E27FC236}">
                    <a16:creationId xmlns:a16="http://schemas.microsoft.com/office/drawing/2014/main" id="{04F6453F-DA0F-4960-86AB-522BB950D22E}"/>
                  </a:ext>
                </a:extLst>
              </p:cNvPr>
              <p:cNvSpPr>
                <a:spLocks noChangeArrowheads="1"/>
              </p:cNvSpPr>
              <p:nvPr/>
            </p:nvSpPr>
            <p:spPr bwMode="auto">
              <a:xfrm rot="10800000" flipV="1">
                <a:off x="3260" y="3290"/>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70" name="AutoShape 46">
                <a:extLst>
                  <a:ext uri="{FF2B5EF4-FFF2-40B4-BE49-F238E27FC236}">
                    <a16:creationId xmlns:a16="http://schemas.microsoft.com/office/drawing/2014/main" id="{514DDE6E-22D7-4134-B966-43B59FFF9D2C}"/>
                  </a:ext>
                </a:extLst>
              </p:cNvPr>
              <p:cNvSpPr>
                <a:spLocks noChangeArrowheads="1"/>
              </p:cNvSpPr>
              <p:nvPr/>
            </p:nvSpPr>
            <p:spPr bwMode="auto">
              <a:xfrm rot="10800000">
                <a:off x="3258" y="2796"/>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71" name="AutoShape 47">
                <a:extLst>
                  <a:ext uri="{FF2B5EF4-FFF2-40B4-BE49-F238E27FC236}">
                    <a16:creationId xmlns:a16="http://schemas.microsoft.com/office/drawing/2014/main" id="{EB60FBCC-65B7-4609-83A4-3DC4EF851A04}"/>
                  </a:ext>
                </a:extLst>
              </p:cNvPr>
              <p:cNvSpPr>
                <a:spLocks noChangeArrowheads="1"/>
              </p:cNvSpPr>
              <p:nvPr/>
            </p:nvSpPr>
            <p:spPr bwMode="auto">
              <a:xfrm rot="10800000" flipV="1">
                <a:off x="3260" y="171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72" name="AutoShape 48">
                <a:extLst>
                  <a:ext uri="{FF2B5EF4-FFF2-40B4-BE49-F238E27FC236}">
                    <a16:creationId xmlns:a16="http://schemas.microsoft.com/office/drawing/2014/main" id="{9CEBEEB9-4EC4-40A9-98B1-3092E9C7808C}"/>
                  </a:ext>
                </a:extLst>
              </p:cNvPr>
              <p:cNvSpPr>
                <a:spLocks noChangeArrowheads="1"/>
              </p:cNvSpPr>
              <p:nvPr/>
            </p:nvSpPr>
            <p:spPr bwMode="auto">
              <a:xfrm rot="10800000" flipV="1">
                <a:off x="3266" y="2516"/>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73" name="AutoShape 49">
                <a:extLst>
                  <a:ext uri="{FF2B5EF4-FFF2-40B4-BE49-F238E27FC236}">
                    <a16:creationId xmlns:a16="http://schemas.microsoft.com/office/drawing/2014/main" id="{EEFA193C-7169-4898-A558-787DD8C4B99A}"/>
                  </a:ext>
                </a:extLst>
              </p:cNvPr>
              <p:cNvSpPr>
                <a:spLocks noChangeArrowheads="1"/>
              </p:cNvSpPr>
              <p:nvPr/>
            </p:nvSpPr>
            <p:spPr bwMode="auto">
              <a:xfrm rot="10800000" flipV="1">
                <a:off x="2612" y="171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sp>
            <p:nvSpPr>
              <p:cNvPr id="174" name="AutoShape 50">
                <a:extLst>
                  <a:ext uri="{FF2B5EF4-FFF2-40B4-BE49-F238E27FC236}">
                    <a16:creationId xmlns:a16="http://schemas.microsoft.com/office/drawing/2014/main" id="{64D202F8-DB53-4063-B8D2-8ECDD2574370}"/>
                  </a:ext>
                </a:extLst>
              </p:cNvPr>
              <p:cNvSpPr>
                <a:spLocks noChangeArrowheads="1"/>
              </p:cNvSpPr>
              <p:nvPr/>
            </p:nvSpPr>
            <p:spPr bwMode="auto">
              <a:xfrm rot="10800000" flipV="1">
                <a:off x="2620" y="3298"/>
                <a:ext cx="420" cy="168"/>
              </a:xfrm>
              <a:custGeom>
                <a:avLst/>
                <a:gdLst>
                  <a:gd name="G0" fmla="+- 9035 0 0"/>
                  <a:gd name="G1" fmla="+- 10306 0 0"/>
                  <a:gd name="G2" fmla="+- 6171 0 0"/>
                  <a:gd name="G3" fmla="+- 21600 0 9035"/>
                  <a:gd name="G4" fmla="+- 21600 0 10306"/>
                  <a:gd name="G5" fmla="*/ G0 21600 G3"/>
                  <a:gd name="G6" fmla="*/ G1 21600 G3"/>
                  <a:gd name="G7" fmla="*/ G2 G3 21600"/>
                  <a:gd name="G8" fmla="*/ 10800 21600 G3"/>
                  <a:gd name="G9" fmla="*/ G4 21600 G3"/>
                  <a:gd name="G10" fmla="+- 21600 0 G7"/>
                  <a:gd name="G11" fmla="+- G5 0 G8"/>
                  <a:gd name="G12" fmla="+- G6 0 G8"/>
                  <a:gd name="G13" fmla="*/ G12 G7 G11"/>
                  <a:gd name="G14" fmla="+- 21600 0 G13"/>
                  <a:gd name="G15" fmla="+- G0 0 10800"/>
                  <a:gd name="G16" fmla="+- G1 0 10800"/>
                  <a:gd name="G17" fmla="*/ G2 G16 G15"/>
                  <a:gd name="T0" fmla="*/ 10800 w 21600"/>
                  <a:gd name="T1" fmla="*/ 0 h 21600"/>
                  <a:gd name="T2" fmla="*/ 0 w 21600"/>
                  <a:gd name="T3" fmla="*/ 18566 h 21600"/>
                  <a:gd name="T4" fmla="*/ 10800 w 21600"/>
                  <a:gd name="T5" fmla="*/ 19415 h 21600"/>
                  <a:gd name="T6" fmla="*/ 21600 w 21600"/>
                  <a:gd name="T7" fmla="*/ 18566 h 21600"/>
                  <a:gd name="T8" fmla="*/ 17694720 60000 65536"/>
                  <a:gd name="T9" fmla="*/ 11796480 60000 65536"/>
                  <a:gd name="T10" fmla="*/ 5898240 60000 65536"/>
                  <a:gd name="T11" fmla="*/ 0 60000 65536"/>
                  <a:gd name="T12" fmla="*/ G13 w 21600"/>
                  <a:gd name="T13" fmla="*/ G6 h 21600"/>
                  <a:gd name="T14" fmla="*/ G14 w 21600"/>
                  <a:gd name="T15" fmla="*/ G9 h 21600"/>
                </a:gdLst>
                <a:ahLst/>
                <a:cxnLst>
                  <a:cxn ang="T8">
                    <a:pos x="T0" y="T1"/>
                  </a:cxn>
                  <a:cxn ang="T9">
                    <a:pos x="T2" y="T3"/>
                  </a:cxn>
                  <a:cxn ang="T10">
                    <a:pos x="T4" y="T5"/>
                  </a:cxn>
                  <a:cxn ang="T11">
                    <a:pos x="T6" y="T7"/>
                  </a:cxn>
                </a:cxnLst>
                <a:rect l="T12" t="T13" r="T14" b="T15"/>
                <a:pathLst>
                  <a:path w="21600" h="21600">
                    <a:moveTo>
                      <a:pt x="10800" y="0"/>
                    </a:moveTo>
                    <a:lnTo>
                      <a:pt x="9035" y="6171"/>
                    </a:lnTo>
                    <a:lnTo>
                      <a:pt x="10306" y="6171"/>
                    </a:lnTo>
                    <a:lnTo>
                      <a:pt x="10306" y="17717"/>
                    </a:lnTo>
                    <a:lnTo>
                      <a:pt x="3590" y="17717"/>
                    </a:lnTo>
                    <a:lnTo>
                      <a:pt x="3590" y="15532"/>
                    </a:lnTo>
                    <a:lnTo>
                      <a:pt x="0" y="18566"/>
                    </a:lnTo>
                    <a:lnTo>
                      <a:pt x="3590" y="21600"/>
                    </a:lnTo>
                    <a:lnTo>
                      <a:pt x="3590" y="19415"/>
                    </a:lnTo>
                    <a:lnTo>
                      <a:pt x="18010" y="19415"/>
                    </a:lnTo>
                    <a:lnTo>
                      <a:pt x="18010" y="21600"/>
                    </a:lnTo>
                    <a:lnTo>
                      <a:pt x="21600" y="18566"/>
                    </a:lnTo>
                    <a:lnTo>
                      <a:pt x="18010" y="15532"/>
                    </a:lnTo>
                    <a:lnTo>
                      <a:pt x="18010" y="17717"/>
                    </a:lnTo>
                    <a:lnTo>
                      <a:pt x="11294" y="17717"/>
                    </a:lnTo>
                    <a:lnTo>
                      <a:pt x="11294" y="6171"/>
                    </a:lnTo>
                    <a:lnTo>
                      <a:pt x="12565" y="6171"/>
                    </a:lnTo>
                    <a:close/>
                  </a:path>
                </a:pathLst>
              </a:custGeom>
              <a:solidFill>
                <a:srgbClr val="000066">
                  <a:alpha val="70000"/>
                </a:srgbClr>
              </a:solidFill>
              <a:ln w="9525">
                <a:noFill/>
                <a:miter lim="800000"/>
                <a:headEnd/>
                <a:tailEnd/>
              </a:ln>
              <a:effectLst/>
            </p:spPr>
            <p:txBody>
              <a:bodyPr wrap="none" anchor="ctr"/>
              <a:lstStyle/>
              <a:p>
                <a:endParaRPr lang="en-US"/>
              </a:p>
            </p:txBody>
          </p:sp>
        </p:grpSp>
      </p:grpSp>
      <p:grpSp>
        <p:nvGrpSpPr>
          <p:cNvPr id="175" name="Group 51">
            <a:extLst>
              <a:ext uri="{FF2B5EF4-FFF2-40B4-BE49-F238E27FC236}">
                <a16:creationId xmlns:a16="http://schemas.microsoft.com/office/drawing/2014/main" id="{EC629A72-872C-45AB-95E6-0F9EF59957BE}"/>
              </a:ext>
            </a:extLst>
          </p:cNvPr>
          <p:cNvGrpSpPr>
            <a:grpSpLocks/>
          </p:cNvGrpSpPr>
          <p:nvPr/>
        </p:nvGrpSpPr>
        <p:grpSpPr bwMode="auto">
          <a:xfrm>
            <a:off x="3890596" y="5092697"/>
            <a:ext cx="57195" cy="432443"/>
            <a:chOff x="1596" y="3019"/>
            <a:chExt cx="91" cy="815"/>
          </a:xfrm>
        </p:grpSpPr>
        <p:sp>
          <p:nvSpPr>
            <p:cNvPr id="176" name="AutoShape 52">
              <a:extLst>
                <a:ext uri="{FF2B5EF4-FFF2-40B4-BE49-F238E27FC236}">
                  <a16:creationId xmlns:a16="http://schemas.microsoft.com/office/drawing/2014/main" id="{B0B67698-E079-4FEB-8855-5C6FBBEBA3D5}"/>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77" name="AutoShape 53">
              <a:extLst>
                <a:ext uri="{FF2B5EF4-FFF2-40B4-BE49-F238E27FC236}">
                  <a16:creationId xmlns:a16="http://schemas.microsoft.com/office/drawing/2014/main" id="{F792D84A-57CF-422D-8A94-BDEC82F5877A}"/>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78" name="Group 54">
            <a:extLst>
              <a:ext uri="{FF2B5EF4-FFF2-40B4-BE49-F238E27FC236}">
                <a16:creationId xmlns:a16="http://schemas.microsoft.com/office/drawing/2014/main" id="{9D290D65-1A3E-4307-A2FD-F580909FBA83}"/>
              </a:ext>
            </a:extLst>
          </p:cNvPr>
          <p:cNvGrpSpPr>
            <a:grpSpLocks/>
          </p:cNvGrpSpPr>
          <p:nvPr/>
        </p:nvGrpSpPr>
        <p:grpSpPr bwMode="auto">
          <a:xfrm>
            <a:off x="4305299" y="4698997"/>
            <a:ext cx="57195" cy="432443"/>
            <a:chOff x="1596" y="3019"/>
            <a:chExt cx="91" cy="815"/>
          </a:xfrm>
        </p:grpSpPr>
        <p:sp>
          <p:nvSpPr>
            <p:cNvPr id="179" name="AutoShape 55">
              <a:extLst>
                <a:ext uri="{FF2B5EF4-FFF2-40B4-BE49-F238E27FC236}">
                  <a16:creationId xmlns:a16="http://schemas.microsoft.com/office/drawing/2014/main" id="{DC76C089-D73A-4EEC-84B9-127A03447983}"/>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80" name="AutoShape 56">
              <a:extLst>
                <a:ext uri="{FF2B5EF4-FFF2-40B4-BE49-F238E27FC236}">
                  <a16:creationId xmlns:a16="http://schemas.microsoft.com/office/drawing/2014/main" id="{1148BB43-3202-4CD0-89D0-32FFCD274DF8}"/>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81" name="Group 57">
            <a:extLst>
              <a:ext uri="{FF2B5EF4-FFF2-40B4-BE49-F238E27FC236}">
                <a16:creationId xmlns:a16="http://schemas.microsoft.com/office/drawing/2014/main" id="{265FC480-C8A8-43E1-8405-324FBD995958}"/>
              </a:ext>
            </a:extLst>
          </p:cNvPr>
          <p:cNvGrpSpPr>
            <a:grpSpLocks/>
          </p:cNvGrpSpPr>
          <p:nvPr/>
        </p:nvGrpSpPr>
        <p:grpSpPr bwMode="auto">
          <a:xfrm>
            <a:off x="3487615" y="4408487"/>
            <a:ext cx="57195" cy="432443"/>
            <a:chOff x="1596" y="3019"/>
            <a:chExt cx="91" cy="815"/>
          </a:xfrm>
        </p:grpSpPr>
        <p:sp>
          <p:nvSpPr>
            <p:cNvPr id="182" name="AutoShape 58">
              <a:extLst>
                <a:ext uri="{FF2B5EF4-FFF2-40B4-BE49-F238E27FC236}">
                  <a16:creationId xmlns:a16="http://schemas.microsoft.com/office/drawing/2014/main" id="{ED7F79BE-85F5-4B8E-9EEF-DB6D2D0B0880}"/>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83" name="AutoShape 59">
              <a:extLst>
                <a:ext uri="{FF2B5EF4-FFF2-40B4-BE49-F238E27FC236}">
                  <a16:creationId xmlns:a16="http://schemas.microsoft.com/office/drawing/2014/main" id="{0286357E-4E5B-42B7-8BE2-E87D6C646114}"/>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84" name="Group 60">
            <a:extLst>
              <a:ext uri="{FF2B5EF4-FFF2-40B4-BE49-F238E27FC236}">
                <a16:creationId xmlns:a16="http://schemas.microsoft.com/office/drawing/2014/main" id="{D4C57B37-F832-4C96-AB7B-3F7BDFAEA241}"/>
              </a:ext>
            </a:extLst>
          </p:cNvPr>
          <p:cNvGrpSpPr>
            <a:grpSpLocks/>
          </p:cNvGrpSpPr>
          <p:nvPr/>
        </p:nvGrpSpPr>
        <p:grpSpPr bwMode="auto">
          <a:xfrm>
            <a:off x="3889131" y="3204701"/>
            <a:ext cx="57195" cy="432443"/>
            <a:chOff x="1596" y="3019"/>
            <a:chExt cx="91" cy="815"/>
          </a:xfrm>
        </p:grpSpPr>
        <p:sp>
          <p:nvSpPr>
            <p:cNvPr id="185" name="AutoShape 61">
              <a:extLst>
                <a:ext uri="{FF2B5EF4-FFF2-40B4-BE49-F238E27FC236}">
                  <a16:creationId xmlns:a16="http://schemas.microsoft.com/office/drawing/2014/main" id="{97442F71-8668-4CBC-95CF-26560090193D}"/>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86" name="AutoShape 62">
              <a:extLst>
                <a:ext uri="{FF2B5EF4-FFF2-40B4-BE49-F238E27FC236}">
                  <a16:creationId xmlns:a16="http://schemas.microsoft.com/office/drawing/2014/main" id="{80C32B30-08B0-4E25-B187-ADF8206FB097}"/>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87" name="Group 63">
            <a:extLst>
              <a:ext uri="{FF2B5EF4-FFF2-40B4-BE49-F238E27FC236}">
                <a16:creationId xmlns:a16="http://schemas.microsoft.com/office/drawing/2014/main" id="{B502E094-0838-40B3-991A-36ACAE5D94CF}"/>
              </a:ext>
            </a:extLst>
          </p:cNvPr>
          <p:cNvGrpSpPr>
            <a:grpSpLocks/>
          </p:cNvGrpSpPr>
          <p:nvPr/>
        </p:nvGrpSpPr>
        <p:grpSpPr bwMode="auto">
          <a:xfrm>
            <a:off x="4344865" y="3441697"/>
            <a:ext cx="57195" cy="432443"/>
            <a:chOff x="1596" y="3019"/>
            <a:chExt cx="91" cy="815"/>
          </a:xfrm>
        </p:grpSpPr>
        <p:sp>
          <p:nvSpPr>
            <p:cNvPr id="188" name="AutoShape 64">
              <a:extLst>
                <a:ext uri="{FF2B5EF4-FFF2-40B4-BE49-F238E27FC236}">
                  <a16:creationId xmlns:a16="http://schemas.microsoft.com/office/drawing/2014/main" id="{4817FECE-6D98-47E2-9107-75A683700CA7}"/>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89" name="AutoShape 65">
              <a:extLst>
                <a:ext uri="{FF2B5EF4-FFF2-40B4-BE49-F238E27FC236}">
                  <a16:creationId xmlns:a16="http://schemas.microsoft.com/office/drawing/2014/main" id="{E9630A87-C54C-4495-8AAE-353A4594D7A0}"/>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90" name="Group 66">
            <a:extLst>
              <a:ext uri="{FF2B5EF4-FFF2-40B4-BE49-F238E27FC236}">
                <a16:creationId xmlns:a16="http://schemas.microsoft.com/office/drawing/2014/main" id="{D85B21E2-04EF-4FE7-86C0-FC48BBBAAECA}"/>
              </a:ext>
            </a:extLst>
          </p:cNvPr>
          <p:cNvGrpSpPr>
            <a:grpSpLocks/>
          </p:cNvGrpSpPr>
          <p:nvPr/>
        </p:nvGrpSpPr>
        <p:grpSpPr bwMode="auto">
          <a:xfrm>
            <a:off x="3909646" y="3070222"/>
            <a:ext cx="57195" cy="432443"/>
            <a:chOff x="1596" y="3019"/>
            <a:chExt cx="91" cy="815"/>
          </a:xfrm>
        </p:grpSpPr>
        <p:sp>
          <p:nvSpPr>
            <p:cNvPr id="191" name="AutoShape 67">
              <a:extLst>
                <a:ext uri="{FF2B5EF4-FFF2-40B4-BE49-F238E27FC236}">
                  <a16:creationId xmlns:a16="http://schemas.microsoft.com/office/drawing/2014/main" id="{A07A6A03-ACFB-480A-AAE4-444CDB117B02}"/>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92" name="AutoShape 68">
              <a:extLst>
                <a:ext uri="{FF2B5EF4-FFF2-40B4-BE49-F238E27FC236}">
                  <a16:creationId xmlns:a16="http://schemas.microsoft.com/office/drawing/2014/main" id="{3EFB79A7-9C85-44B7-9E10-3CCF7B73699E}"/>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93" name="Group 69">
            <a:extLst>
              <a:ext uri="{FF2B5EF4-FFF2-40B4-BE49-F238E27FC236}">
                <a16:creationId xmlns:a16="http://schemas.microsoft.com/office/drawing/2014/main" id="{DEFB7ADC-DB74-413E-B1FE-ACE0865CC747}"/>
              </a:ext>
            </a:extLst>
          </p:cNvPr>
          <p:cNvGrpSpPr>
            <a:grpSpLocks/>
          </p:cNvGrpSpPr>
          <p:nvPr/>
        </p:nvGrpSpPr>
        <p:grpSpPr bwMode="auto">
          <a:xfrm>
            <a:off x="3790950" y="1365247"/>
            <a:ext cx="57195" cy="432443"/>
            <a:chOff x="1596" y="3019"/>
            <a:chExt cx="91" cy="815"/>
          </a:xfrm>
        </p:grpSpPr>
        <p:sp>
          <p:nvSpPr>
            <p:cNvPr id="194" name="AutoShape 70">
              <a:extLst>
                <a:ext uri="{FF2B5EF4-FFF2-40B4-BE49-F238E27FC236}">
                  <a16:creationId xmlns:a16="http://schemas.microsoft.com/office/drawing/2014/main" id="{6B2E6F9B-78E1-4523-A76E-2C4B75DD995D}"/>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95" name="AutoShape 71">
              <a:extLst>
                <a:ext uri="{FF2B5EF4-FFF2-40B4-BE49-F238E27FC236}">
                  <a16:creationId xmlns:a16="http://schemas.microsoft.com/office/drawing/2014/main" id="{79384242-AB5F-4C5C-8380-0B36E3E93258}"/>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96" name="Group 72">
            <a:extLst>
              <a:ext uri="{FF2B5EF4-FFF2-40B4-BE49-F238E27FC236}">
                <a16:creationId xmlns:a16="http://schemas.microsoft.com/office/drawing/2014/main" id="{833F3274-64CF-47AC-B21A-39FFF8B75739}"/>
              </a:ext>
            </a:extLst>
          </p:cNvPr>
          <p:cNvGrpSpPr>
            <a:grpSpLocks/>
          </p:cNvGrpSpPr>
          <p:nvPr/>
        </p:nvGrpSpPr>
        <p:grpSpPr bwMode="auto">
          <a:xfrm>
            <a:off x="4274527" y="2151062"/>
            <a:ext cx="57195" cy="432443"/>
            <a:chOff x="1596" y="3019"/>
            <a:chExt cx="91" cy="815"/>
          </a:xfrm>
        </p:grpSpPr>
        <p:sp>
          <p:nvSpPr>
            <p:cNvPr id="197" name="AutoShape 73">
              <a:extLst>
                <a:ext uri="{FF2B5EF4-FFF2-40B4-BE49-F238E27FC236}">
                  <a16:creationId xmlns:a16="http://schemas.microsoft.com/office/drawing/2014/main" id="{30CDD128-1BE7-4F67-8FC3-011C2963B163}"/>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198" name="AutoShape 74">
              <a:extLst>
                <a:ext uri="{FF2B5EF4-FFF2-40B4-BE49-F238E27FC236}">
                  <a16:creationId xmlns:a16="http://schemas.microsoft.com/office/drawing/2014/main" id="{1B56CEB5-2BB5-422C-8F96-EB394F9C9D8E}"/>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199" name="Group 75">
            <a:extLst>
              <a:ext uri="{FF2B5EF4-FFF2-40B4-BE49-F238E27FC236}">
                <a16:creationId xmlns:a16="http://schemas.microsoft.com/office/drawing/2014/main" id="{71F49676-07AF-4CD3-A4F7-F316FDEB3C93}"/>
              </a:ext>
            </a:extLst>
          </p:cNvPr>
          <p:cNvGrpSpPr>
            <a:grpSpLocks/>
          </p:cNvGrpSpPr>
          <p:nvPr/>
        </p:nvGrpSpPr>
        <p:grpSpPr bwMode="auto">
          <a:xfrm>
            <a:off x="6995746" y="3870322"/>
            <a:ext cx="57195" cy="432443"/>
            <a:chOff x="1596" y="3019"/>
            <a:chExt cx="91" cy="815"/>
          </a:xfrm>
        </p:grpSpPr>
        <p:sp>
          <p:nvSpPr>
            <p:cNvPr id="200" name="AutoShape 76">
              <a:extLst>
                <a:ext uri="{FF2B5EF4-FFF2-40B4-BE49-F238E27FC236}">
                  <a16:creationId xmlns:a16="http://schemas.microsoft.com/office/drawing/2014/main" id="{6FF74DD5-8CB1-4C32-92F5-035F12A32C06}"/>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201" name="AutoShape 77">
              <a:extLst>
                <a:ext uri="{FF2B5EF4-FFF2-40B4-BE49-F238E27FC236}">
                  <a16:creationId xmlns:a16="http://schemas.microsoft.com/office/drawing/2014/main" id="{9B9614DD-664F-437D-BF6E-B8B7A3C6E31C}"/>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202" name="Group 78">
            <a:extLst>
              <a:ext uri="{FF2B5EF4-FFF2-40B4-BE49-F238E27FC236}">
                <a16:creationId xmlns:a16="http://schemas.microsoft.com/office/drawing/2014/main" id="{06EA4F5E-C3C1-4641-AD92-343CFFEF63C8}"/>
              </a:ext>
            </a:extLst>
          </p:cNvPr>
          <p:cNvGrpSpPr>
            <a:grpSpLocks/>
          </p:cNvGrpSpPr>
          <p:nvPr/>
        </p:nvGrpSpPr>
        <p:grpSpPr bwMode="auto">
          <a:xfrm>
            <a:off x="6393473" y="3436937"/>
            <a:ext cx="57195" cy="432443"/>
            <a:chOff x="1596" y="3019"/>
            <a:chExt cx="91" cy="815"/>
          </a:xfrm>
        </p:grpSpPr>
        <p:sp>
          <p:nvSpPr>
            <p:cNvPr id="203" name="AutoShape 79">
              <a:extLst>
                <a:ext uri="{FF2B5EF4-FFF2-40B4-BE49-F238E27FC236}">
                  <a16:creationId xmlns:a16="http://schemas.microsoft.com/office/drawing/2014/main" id="{5CADB667-F457-458D-A257-806F2CBF1621}"/>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204" name="AutoShape 80">
              <a:extLst>
                <a:ext uri="{FF2B5EF4-FFF2-40B4-BE49-F238E27FC236}">
                  <a16:creationId xmlns:a16="http://schemas.microsoft.com/office/drawing/2014/main" id="{AEB4589F-4B62-4895-BA98-284495F65215}"/>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grpSp>
        <p:nvGrpSpPr>
          <p:cNvPr id="205" name="Group 81">
            <a:extLst>
              <a:ext uri="{FF2B5EF4-FFF2-40B4-BE49-F238E27FC236}">
                <a16:creationId xmlns:a16="http://schemas.microsoft.com/office/drawing/2014/main" id="{8EEE082F-BAA3-4118-A8A8-EC0888B5FD0B}"/>
              </a:ext>
            </a:extLst>
          </p:cNvPr>
          <p:cNvGrpSpPr>
            <a:grpSpLocks/>
          </p:cNvGrpSpPr>
          <p:nvPr/>
        </p:nvGrpSpPr>
        <p:grpSpPr bwMode="auto">
          <a:xfrm>
            <a:off x="6982558" y="3136897"/>
            <a:ext cx="57195" cy="432443"/>
            <a:chOff x="1596" y="3019"/>
            <a:chExt cx="91" cy="815"/>
          </a:xfrm>
        </p:grpSpPr>
        <p:sp>
          <p:nvSpPr>
            <p:cNvPr id="206" name="AutoShape 82">
              <a:extLst>
                <a:ext uri="{FF2B5EF4-FFF2-40B4-BE49-F238E27FC236}">
                  <a16:creationId xmlns:a16="http://schemas.microsoft.com/office/drawing/2014/main" id="{6C8336CF-26F7-4698-84ED-EEA1BF617393}"/>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207" name="AutoShape 83">
              <a:extLst>
                <a:ext uri="{FF2B5EF4-FFF2-40B4-BE49-F238E27FC236}">
                  <a16:creationId xmlns:a16="http://schemas.microsoft.com/office/drawing/2014/main" id="{A2338727-DE34-42F0-A383-4AD9BD25054A}"/>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sp>
        <p:nvSpPr>
          <p:cNvPr id="208" name="Rectangle 84">
            <a:extLst>
              <a:ext uri="{FF2B5EF4-FFF2-40B4-BE49-F238E27FC236}">
                <a16:creationId xmlns:a16="http://schemas.microsoft.com/office/drawing/2014/main" id="{684DE946-A10B-40D8-BC96-A59EBA796E2C}"/>
              </a:ext>
            </a:extLst>
          </p:cNvPr>
          <p:cNvSpPr>
            <a:spLocks noChangeArrowheads="1"/>
          </p:cNvSpPr>
          <p:nvPr/>
        </p:nvSpPr>
        <p:spPr bwMode="auto">
          <a:xfrm>
            <a:off x="7019192" y="4310062"/>
            <a:ext cx="235932" cy="267211"/>
          </a:xfrm>
          <a:prstGeom prst="rect">
            <a:avLst/>
          </a:prstGeom>
          <a:solidFill>
            <a:schemeClr val="bg1"/>
          </a:solidFill>
          <a:ln w="9525">
            <a:noFill/>
            <a:miter lim="800000"/>
            <a:headEnd/>
            <a:tailEnd/>
          </a:ln>
          <a:effectLst/>
        </p:spPr>
        <p:txBody>
          <a:bodyPr wrap="none" anchor="ctr"/>
          <a:lstStyle/>
          <a:p>
            <a:endParaRPr lang="en-US"/>
          </a:p>
        </p:txBody>
      </p:sp>
      <p:grpSp>
        <p:nvGrpSpPr>
          <p:cNvPr id="209" name="Group 85">
            <a:extLst>
              <a:ext uri="{FF2B5EF4-FFF2-40B4-BE49-F238E27FC236}">
                <a16:creationId xmlns:a16="http://schemas.microsoft.com/office/drawing/2014/main" id="{68E9204F-FCA8-4131-A69D-24CEC9D9F212}"/>
              </a:ext>
            </a:extLst>
          </p:cNvPr>
          <p:cNvGrpSpPr>
            <a:grpSpLocks/>
          </p:cNvGrpSpPr>
          <p:nvPr/>
        </p:nvGrpSpPr>
        <p:grpSpPr bwMode="auto">
          <a:xfrm>
            <a:off x="4955930" y="4065587"/>
            <a:ext cx="57195" cy="432443"/>
            <a:chOff x="1596" y="3019"/>
            <a:chExt cx="91" cy="815"/>
          </a:xfrm>
        </p:grpSpPr>
        <p:sp>
          <p:nvSpPr>
            <p:cNvPr id="210" name="AutoShape 86">
              <a:extLst>
                <a:ext uri="{FF2B5EF4-FFF2-40B4-BE49-F238E27FC236}">
                  <a16:creationId xmlns:a16="http://schemas.microsoft.com/office/drawing/2014/main" id="{0EDDC300-9A41-4362-BC20-DCB110CEB69E}"/>
                </a:ext>
              </a:extLst>
            </p:cNvPr>
            <p:cNvSpPr>
              <a:spLocks noChangeArrowheads="1"/>
            </p:cNvSpPr>
            <p:nvPr/>
          </p:nvSpPr>
          <p:spPr bwMode="auto">
            <a:xfrm>
              <a:off x="1596" y="3426"/>
              <a:ext cx="90" cy="408"/>
            </a:xfrm>
            <a:prstGeom prst="triangle">
              <a:avLst>
                <a:gd name="adj" fmla="val 50000"/>
              </a:avLst>
            </a:prstGeom>
            <a:solidFill>
              <a:srgbClr val="000066">
                <a:alpha val="70000"/>
              </a:srgbClr>
            </a:solidFill>
            <a:ln w="9525">
              <a:noFill/>
              <a:miter lim="800000"/>
              <a:headEnd/>
              <a:tailEnd/>
            </a:ln>
            <a:effectLst/>
          </p:spPr>
          <p:txBody>
            <a:bodyPr wrap="none" anchor="ctr"/>
            <a:lstStyle/>
            <a:p>
              <a:endParaRPr lang="en-US"/>
            </a:p>
          </p:txBody>
        </p:sp>
        <p:sp>
          <p:nvSpPr>
            <p:cNvPr id="211" name="AutoShape 87">
              <a:extLst>
                <a:ext uri="{FF2B5EF4-FFF2-40B4-BE49-F238E27FC236}">
                  <a16:creationId xmlns:a16="http://schemas.microsoft.com/office/drawing/2014/main" id="{6291289C-2B26-4070-9B80-E9445E7A5B88}"/>
                </a:ext>
              </a:extLst>
            </p:cNvPr>
            <p:cNvSpPr>
              <a:spLocks noChangeArrowheads="1"/>
            </p:cNvSpPr>
            <p:nvPr/>
          </p:nvSpPr>
          <p:spPr bwMode="auto">
            <a:xfrm flipV="1">
              <a:off x="1597" y="3019"/>
              <a:ext cx="90" cy="408"/>
            </a:xfrm>
            <a:prstGeom prst="triangle">
              <a:avLst>
                <a:gd name="adj" fmla="val 50000"/>
              </a:avLst>
            </a:prstGeom>
            <a:solidFill>
              <a:srgbClr val="000066">
                <a:alpha val="0"/>
              </a:srgbClr>
            </a:solidFill>
            <a:ln w="9525">
              <a:noFill/>
              <a:miter lim="800000"/>
              <a:headEnd/>
              <a:tailEnd/>
            </a:ln>
            <a:effectLst/>
          </p:spPr>
          <p:txBody>
            <a:bodyPr wrap="none" anchor="ctr"/>
            <a:lstStyle/>
            <a:p>
              <a:endParaRPr lang="en-US"/>
            </a:p>
          </p:txBody>
        </p:sp>
      </p:grpSp>
      <p:sp>
        <p:nvSpPr>
          <p:cNvPr id="212" name="Rectangle 88">
            <a:extLst>
              <a:ext uri="{FF2B5EF4-FFF2-40B4-BE49-F238E27FC236}">
                <a16:creationId xmlns:a16="http://schemas.microsoft.com/office/drawing/2014/main" id="{8648658E-D100-4500-8103-CC102542B0A6}"/>
              </a:ext>
            </a:extLst>
          </p:cNvPr>
          <p:cNvSpPr>
            <a:spLocks noChangeArrowheads="1"/>
          </p:cNvSpPr>
          <p:nvPr/>
        </p:nvSpPr>
        <p:spPr bwMode="auto">
          <a:xfrm>
            <a:off x="3853961" y="5586409"/>
            <a:ext cx="132264" cy="56798"/>
          </a:xfrm>
          <a:prstGeom prst="rect">
            <a:avLst/>
          </a:prstGeom>
          <a:solidFill>
            <a:schemeClr val="bg1"/>
          </a:solidFill>
          <a:ln w="9525">
            <a:noFill/>
            <a:miter lim="800000"/>
            <a:headEnd/>
            <a:tailEnd/>
          </a:ln>
          <a:effectLst/>
        </p:spPr>
        <p:txBody>
          <a:bodyPr wrap="none" anchor="ctr"/>
          <a:lstStyle/>
          <a:p>
            <a:endParaRPr lang="en-US"/>
          </a:p>
        </p:txBody>
      </p:sp>
      <p:grpSp>
        <p:nvGrpSpPr>
          <p:cNvPr id="213" name="Group 89">
            <a:extLst>
              <a:ext uri="{FF2B5EF4-FFF2-40B4-BE49-F238E27FC236}">
                <a16:creationId xmlns:a16="http://schemas.microsoft.com/office/drawing/2014/main" id="{03E8BF0A-8E26-4E98-97EA-F64A3FEBA60E}"/>
              </a:ext>
            </a:extLst>
          </p:cNvPr>
          <p:cNvGrpSpPr>
            <a:grpSpLocks/>
          </p:cNvGrpSpPr>
          <p:nvPr/>
        </p:nvGrpSpPr>
        <p:grpSpPr bwMode="auto">
          <a:xfrm>
            <a:off x="7239000" y="2424049"/>
            <a:ext cx="1463256" cy="1319274"/>
            <a:chOff x="742" y="711"/>
            <a:chExt cx="1228" cy="1022"/>
          </a:xfrm>
        </p:grpSpPr>
        <p:grpSp>
          <p:nvGrpSpPr>
            <p:cNvPr id="214" name="Group 213">
              <a:extLst>
                <a:ext uri="{FF2B5EF4-FFF2-40B4-BE49-F238E27FC236}">
                  <a16:creationId xmlns:a16="http://schemas.microsoft.com/office/drawing/2014/main" id="{EA356AC6-E59B-4690-B59D-F1D333212DA3}"/>
                </a:ext>
              </a:extLst>
            </p:cNvPr>
            <p:cNvGrpSpPr>
              <a:grpSpLocks/>
            </p:cNvGrpSpPr>
            <p:nvPr/>
          </p:nvGrpSpPr>
          <p:grpSpPr bwMode="auto">
            <a:xfrm>
              <a:off x="864" y="711"/>
              <a:ext cx="987" cy="991"/>
              <a:chOff x="864" y="711"/>
              <a:chExt cx="987" cy="991"/>
            </a:xfrm>
          </p:grpSpPr>
          <p:sp>
            <p:nvSpPr>
              <p:cNvPr id="221" name="Line 91">
                <a:extLst>
                  <a:ext uri="{FF2B5EF4-FFF2-40B4-BE49-F238E27FC236}">
                    <a16:creationId xmlns:a16="http://schemas.microsoft.com/office/drawing/2014/main" id="{E2339590-8C68-408C-BEFE-A8FB6B5390B2}"/>
                  </a:ext>
                </a:extLst>
              </p:cNvPr>
              <p:cNvSpPr>
                <a:spLocks noChangeShapeType="1"/>
              </p:cNvSpPr>
              <p:nvPr/>
            </p:nvSpPr>
            <p:spPr bwMode="auto">
              <a:xfrm rot="1800000">
                <a:off x="864" y="1204"/>
                <a:ext cx="984" cy="2"/>
              </a:xfrm>
              <a:prstGeom prst="line">
                <a:avLst/>
              </a:prstGeom>
              <a:noFill/>
              <a:ln w="9525">
                <a:solidFill>
                  <a:schemeClr val="tx1"/>
                </a:solidFill>
                <a:round/>
                <a:headEnd/>
                <a:tailEnd/>
              </a:ln>
              <a:effectLst/>
            </p:spPr>
            <p:txBody>
              <a:bodyPr anchor="ctr"/>
              <a:lstStyle/>
              <a:p>
                <a:endParaRPr lang="en-US"/>
              </a:p>
            </p:txBody>
          </p:sp>
          <p:sp>
            <p:nvSpPr>
              <p:cNvPr id="222" name="Line 92">
                <a:extLst>
                  <a:ext uri="{FF2B5EF4-FFF2-40B4-BE49-F238E27FC236}">
                    <a16:creationId xmlns:a16="http://schemas.microsoft.com/office/drawing/2014/main" id="{74FBFED8-7265-4C27-85C5-66E7FBFFAD39}"/>
                  </a:ext>
                </a:extLst>
              </p:cNvPr>
              <p:cNvSpPr>
                <a:spLocks noChangeShapeType="1"/>
              </p:cNvSpPr>
              <p:nvPr/>
            </p:nvSpPr>
            <p:spPr bwMode="auto">
              <a:xfrm rot="3600000" flipV="1">
                <a:off x="861" y="1203"/>
                <a:ext cx="989" cy="6"/>
              </a:xfrm>
              <a:prstGeom prst="line">
                <a:avLst/>
              </a:prstGeom>
              <a:noFill/>
              <a:ln w="9525">
                <a:solidFill>
                  <a:schemeClr val="tx1"/>
                </a:solidFill>
                <a:round/>
                <a:headEnd/>
                <a:tailEnd/>
              </a:ln>
              <a:effectLst/>
            </p:spPr>
            <p:txBody>
              <a:bodyPr anchor="ctr"/>
              <a:lstStyle/>
              <a:p>
                <a:endParaRPr lang="en-US"/>
              </a:p>
            </p:txBody>
          </p:sp>
          <p:sp>
            <p:nvSpPr>
              <p:cNvPr id="223" name="Line 93">
                <a:extLst>
                  <a:ext uri="{FF2B5EF4-FFF2-40B4-BE49-F238E27FC236}">
                    <a16:creationId xmlns:a16="http://schemas.microsoft.com/office/drawing/2014/main" id="{0D6E33BA-32A6-4AC0-A453-0FF704345CD4}"/>
                  </a:ext>
                </a:extLst>
              </p:cNvPr>
              <p:cNvSpPr>
                <a:spLocks noChangeShapeType="1"/>
              </p:cNvSpPr>
              <p:nvPr/>
            </p:nvSpPr>
            <p:spPr bwMode="auto">
              <a:xfrm rot="1800000">
                <a:off x="1358" y="716"/>
                <a:ext cx="0" cy="986"/>
              </a:xfrm>
              <a:prstGeom prst="line">
                <a:avLst/>
              </a:prstGeom>
              <a:noFill/>
              <a:ln w="9525">
                <a:solidFill>
                  <a:schemeClr val="tx1"/>
                </a:solidFill>
                <a:round/>
                <a:headEnd/>
                <a:tailEnd/>
              </a:ln>
              <a:effectLst/>
            </p:spPr>
            <p:txBody>
              <a:bodyPr anchor="ctr"/>
              <a:lstStyle/>
              <a:p>
                <a:endParaRPr lang="en-US"/>
              </a:p>
            </p:txBody>
          </p:sp>
          <p:sp>
            <p:nvSpPr>
              <p:cNvPr id="224" name="Line 94">
                <a:extLst>
                  <a:ext uri="{FF2B5EF4-FFF2-40B4-BE49-F238E27FC236}">
                    <a16:creationId xmlns:a16="http://schemas.microsoft.com/office/drawing/2014/main" id="{7BE43DDB-5C3D-4F64-889D-2E72E774A82B}"/>
                  </a:ext>
                </a:extLst>
              </p:cNvPr>
              <p:cNvSpPr>
                <a:spLocks noChangeShapeType="1"/>
              </p:cNvSpPr>
              <p:nvPr/>
            </p:nvSpPr>
            <p:spPr bwMode="auto">
              <a:xfrm rot="3600000">
                <a:off x="1358" y="714"/>
                <a:ext cx="0" cy="986"/>
              </a:xfrm>
              <a:prstGeom prst="line">
                <a:avLst/>
              </a:prstGeom>
              <a:noFill/>
              <a:ln w="9525">
                <a:solidFill>
                  <a:schemeClr val="tx1"/>
                </a:solidFill>
                <a:round/>
                <a:headEnd/>
                <a:tailEnd/>
              </a:ln>
              <a:effectLst/>
            </p:spPr>
            <p:txBody>
              <a:bodyPr anchor="ctr"/>
              <a:lstStyle/>
              <a:p>
                <a:endParaRPr lang="en-US"/>
              </a:p>
            </p:txBody>
          </p:sp>
          <p:sp>
            <p:nvSpPr>
              <p:cNvPr id="225" name="Oval 95">
                <a:extLst>
                  <a:ext uri="{FF2B5EF4-FFF2-40B4-BE49-F238E27FC236}">
                    <a16:creationId xmlns:a16="http://schemas.microsoft.com/office/drawing/2014/main" id="{6F2AE09D-83F0-4BAF-8561-80FE6BF77E25}"/>
                  </a:ext>
                </a:extLst>
              </p:cNvPr>
              <p:cNvSpPr>
                <a:spLocks noChangeArrowheads="1"/>
              </p:cNvSpPr>
              <p:nvPr/>
            </p:nvSpPr>
            <p:spPr bwMode="auto">
              <a:xfrm>
                <a:off x="896" y="754"/>
                <a:ext cx="907" cy="907"/>
              </a:xfrm>
              <a:prstGeom prst="ellipse">
                <a:avLst/>
              </a:prstGeom>
              <a:solidFill>
                <a:schemeClr val="bg1"/>
              </a:solidFill>
              <a:ln w="9525">
                <a:noFill/>
                <a:round/>
                <a:headEnd/>
                <a:tailEnd/>
              </a:ln>
              <a:effectLst/>
            </p:spPr>
            <p:txBody>
              <a:bodyPr wrap="none" anchor="ctr"/>
              <a:lstStyle/>
              <a:p>
                <a:endParaRPr lang="en-US"/>
              </a:p>
            </p:txBody>
          </p:sp>
        </p:grpSp>
        <p:grpSp>
          <p:nvGrpSpPr>
            <p:cNvPr id="215" name="Group 96">
              <a:extLst>
                <a:ext uri="{FF2B5EF4-FFF2-40B4-BE49-F238E27FC236}">
                  <a16:creationId xmlns:a16="http://schemas.microsoft.com/office/drawing/2014/main" id="{79EC119A-C736-4D62-B8A3-0A1DBAA1A5FE}"/>
                </a:ext>
              </a:extLst>
            </p:cNvPr>
            <p:cNvGrpSpPr>
              <a:grpSpLocks/>
            </p:cNvGrpSpPr>
            <p:nvPr/>
          </p:nvGrpSpPr>
          <p:grpSpPr bwMode="auto">
            <a:xfrm>
              <a:off x="742" y="714"/>
              <a:ext cx="1228" cy="1019"/>
              <a:chOff x="382" y="714"/>
              <a:chExt cx="1228" cy="1019"/>
            </a:xfrm>
          </p:grpSpPr>
          <p:sp>
            <p:nvSpPr>
              <p:cNvPr id="216" name="Oval 97">
                <a:extLst>
                  <a:ext uri="{FF2B5EF4-FFF2-40B4-BE49-F238E27FC236}">
                    <a16:creationId xmlns:a16="http://schemas.microsoft.com/office/drawing/2014/main" id="{7087DF30-EFA0-453B-98ED-F7EBC0208509}"/>
                  </a:ext>
                </a:extLst>
              </p:cNvPr>
              <p:cNvSpPr>
                <a:spLocks noChangeArrowheads="1"/>
              </p:cNvSpPr>
              <p:nvPr/>
            </p:nvSpPr>
            <p:spPr bwMode="auto">
              <a:xfrm>
                <a:off x="498" y="714"/>
                <a:ext cx="990" cy="991"/>
              </a:xfrm>
              <a:prstGeom prst="ellipse">
                <a:avLst/>
              </a:prstGeom>
              <a:noFill/>
              <a:ln w="9525">
                <a:solidFill>
                  <a:schemeClr val="tx1"/>
                </a:solidFill>
                <a:round/>
                <a:headEnd/>
                <a:tailEnd/>
              </a:ln>
              <a:effectLst/>
            </p:spPr>
            <p:txBody>
              <a:bodyPr wrap="none" anchor="ctr"/>
              <a:lstStyle/>
              <a:p>
                <a:endParaRPr lang="en-US"/>
              </a:p>
            </p:txBody>
          </p:sp>
          <p:sp>
            <p:nvSpPr>
              <p:cNvPr id="217" name="Text Box 98">
                <a:extLst>
                  <a:ext uri="{FF2B5EF4-FFF2-40B4-BE49-F238E27FC236}">
                    <a16:creationId xmlns:a16="http://schemas.microsoft.com/office/drawing/2014/main" id="{A9A13800-C0FC-4B5B-892F-C0E0A8446E6A}"/>
                  </a:ext>
                </a:extLst>
              </p:cNvPr>
              <p:cNvSpPr txBox="1">
                <a:spLocks noChangeArrowheads="1"/>
              </p:cNvSpPr>
              <p:nvPr/>
            </p:nvSpPr>
            <p:spPr bwMode="auto">
              <a:xfrm>
                <a:off x="804" y="726"/>
                <a:ext cx="390" cy="173"/>
              </a:xfrm>
              <a:prstGeom prst="rect">
                <a:avLst/>
              </a:prstGeom>
              <a:noFill/>
              <a:ln w="9525">
                <a:noFill/>
                <a:miter lim="800000"/>
                <a:headEnd/>
                <a:tailEnd/>
              </a:ln>
              <a:effectLst/>
            </p:spPr>
            <p:txBody>
              <a:bodyPr>
                <a:spAutoFit/>
              </a:bodyPr>
              <a:lstStyle/>
              <a:p>
                <a:pPr algn="ctr" eaLnBrk="0" hangingPunct="0">
                  <a:spcBef>
                    <a:spcPct val="50000"/>
                  </a:spcBef>
                </a:pPr>
                <a:r>
                  <a:rPr lang="en-GB" sz="1200">
                    <a:solidFill>
                      <a:srgbClr val="2D2A6F"/>
                    </a:solidFill>
                  </a:rPr>
                  <a:t>12</a:t>
                </a:r>
              </a:p>
            </p:txBody>
          </p:sp>
          <p:sp>
            <p:nvSpPr>
              <p:cNvPr id="218" name="Text Box 99">
                <a:extLst>
                  <a:ext uri="{FF2B5EF4-FFF2-40B4-BE49-F238E27FC236}">
                    <a16:creationId xmlns:a16="http://schemas.microsoft.com/office/drawing/2014/main" id="{2C3BDFCB-2F90-4541-8A1D-A86AC2B34091}"/>
                  </a:ext>
                </a:extLst>
              </p:cNvPr>
              <p:cNvSpPr txBox="1">
                <a:spLocks noChangeArrowheads="1"/>
              </p:cNvSpPr>
              <p:nvPr/>
            </p:nvSpPr>
            <p:spPr bwMode="auto">
              <a:xfrm>
                <a:off x="382" y="1120"/>
                <a:ext cx="390" cy="173"/>
              </a:xfrm>
              <a:prstGeom prst="rect">
                <a:avLst/>
              </a:prstGeom>
              <a:noFill/>
              <a:ln w="9525">
                <a:noFill/>
                <a:miter lim="800000"/>
                <a:headEnd/>
                <a:tailEnd/>
              </a:ln>
              <a:effectLst/>
            </p:spPr>
            <p:txBody>
              <a:bodyPr>
                <a:spAutoFit/>
              </a:bodyPr>
              <a:lstStyle/>
              <a:p>
                <a:pPr algn="ctr" eaLnBrk="0" hangingPunct="0">
                  <a:spcBef>
                    <a:spcPct val="50000"/>
                  </a:spcBef>
                </a:pPr>
                <a:r>
                  <a:rPr lang="en-GB" sz="1200">
                    <a:solidFill>
                      <a:srgbClr val="2D2A6F"/>
                    </a:solidFill>
                  </a:rPr>
                  <a:t>9</a:t>
                </a:r>
              </a:p>
            </p:txBody>
          </p:sp>
          <p:sp>
            <p:nvSpPr>
              <p:cNvPr id="219" name="Text Box 100">
                <a:extLst>
                  <a:ext uri="{FF2B5EF4-FFF2-40B4-BE49-F238E27FC236}">
                    <a16:creationId xmlns:a16="http://schemas.microsoft.com/office/drawing/2014/main" id="{9583C45C-4F63-43F1-A623-48DE89B8934E}"/>
                  </a:ext>
                </a:extLst>
              </p:cNvPr>
              <p:cNvSpPr txBox="1">
                <a:spLocks noChangeArrowheads="1"/>
              </p:cNvSpPr>
              <p:nvPr/>
            </p:nvSpPr>
            <p:spPr bwMode="auto">
              <a:xfrm>
                <a:off x="1220" y="1118"/>
                <a:ext cx="390" cy="173"/>
              </a:xfrm>
              <a:prstGeom prst="rect">
                <a:avLst/>
              </a:prstGeom>
              <a:noFill/>
              <a:ln w="9525">
                <a:noFill/>
                <a:miter lim="800000"/>
                <a:headEnd/>
                <a:tailEnd/>
              </a:ln>
              <a:effectLst/>
            </p:spPr>
            <p:txBody>
              <a:bodyPr>
                <a:spAutoFit/>
              </a:bodyPr>
              <a:lstStyle/>
              <a:p>
                <a:pPr algn="ctr" eaLnBrk="0" hangingPunct="0">
                  <a:spcBef>
                    <a:spcPct val="50000"/>
                  </a:spcBef>
                </a:pPr>
                <a:r>
                  <a:rPr lang="en-GB" sz="1200">
                    <a:solidFill>
                      <a:srgbClr val="2D2A6F"/>
                    </a:solidFill>
                  </a:rPr>
                  <a:t>3</a:t>
                </a:r>
              </a:p>
            </p:txBody>
          </p:sp>
          <p:sp>
            <p:nvSpPr>
              <p:cNvPr id="220" name="Text Box 101">
                <a:extLst>
                  <a:ext uri="{FF2B5EF4-FFF2-40B4-BE49-F238E27FC236}">
                    <a16:creationId xmlns:a16="http://schemas.microsoft.com/office/drawing/2014/main" id="{F14B5682-1628-4AF5-94F1-53BD9EDF8996}"/>
                  </a:ext>
                </a:extLst>
              </p:cNvPr>
              <p:cNvSpPr txBox="1">
                <a:spLocks noChangeArrowheads="1"/>
              </p:cNvSpPr>
              <p:nvPr/>
            </p:nvSpPr>
            <p:spPr bwMode="auto">
              <a:xfrm>
                <a:off x="804" y="1560"/>
                <a:ext cx="390" cy="173"/>
              </a:xfrm>
              <a:prstGeom prst="rect">
                <a:avLst/>
              </a:prstGeom>
              <a:noFill/>
              <a:ln w="9525">
                <a:noFill/>
                <a:miter lim="800000"/>
                <a:headEnd/>
                <a:tailEnd/>
              </a:ln>
              <a:effectLst/>
            </p:spPr>
            <p:txBody>
              <a:bodyPr>
                <a:spAutoFit/>
              </a:bodyPr>
              <a:lstStyle/>
              <a:p>
                <a:pPr algn="ctr" eaLnBrk="0" hangingPunct="0">
                  <a:spcBef>
                    <a:spcPct val="50000"/>
                  </a:spcBef>
                </a:pPr>
                <a:r>
                  <a:rPr lang="en-GB" sz="1200">
                    <a:solidFill>
                      <a:srgbClr val="2D2A6F"/>
                    </a:solidFill>
                  </a:rPr>
                  <a:t>6</a:t>
                </a:r>
              </a:p>
            </p:txBody>
          </p:sp>
        </p:grpSp>
      </p:grpSp>
      <p:grpSp>
        <p:nvGrpSpPr>
          <p:cNvPr id="226" name="Group 102">
            <a:extLst>
              <a:ext uri="{FF2B5EF4-FFF2-40B4-BE49-F238E27FC236}">
                <a16:creationId xmlns:a16="http://schemas.microsoft.com/office/drawing/2014/main" id="{99EE13AC-F6DF-4585-B919-314DA9C806B4}"/>
              </a:ext>
            </a:extLst>
          </p:cNvPr>
          <p:cNvGrpSpPr>
            <a:grpSpLocks/>
          </p:cNvGrpSpPr>
          <p:nvPr/>
        </p:nvGrpSpPr>
        <p:grpSpPr bwMode="auto">
          <a:xfrm>
            <a:off x="7804639" y="3209857"/>
            <a:ext cx="363269" cy="0"/>
            <a:chOff x="2610" y="2754"/>
            <a:chExt cx="468" cy="0"/>
          </a:xfrm>
        </p:grpSpPr>
        <p:sp>
          <p:nvSpPr>
            <p:cNvPr id="227" name="Line 103">
              <a:extLst>
                <a:ext uri="{FF2B5EF4-FFF2-40B4-BE49-F238E27FC236}">
                  <a16:creationId xmlns:a16="http://schemas.microsoft.com/office/drawing/2014/main" id="{CD7326CE-052E-4323-B64C-054FAFD25DC3}"/>
                </a:ext>
              </a:extLst>
            </p:cNvPr>
            <p:cNvSpPr>
              <a:spLocks noChangeShapeType="1"/>
            </p:cNvSpPr>
            <p:nvPr/>
          </p:nvSpPr>
          <p:spPr bwMode="auto">
            <a:xfrm flipH="1">
              <a:off x="2610" y="2754"/>
              <a:ext cx="234" cy="0"/>
            </a:xfrm>
            <a:prstGeom prst="line">
              <a:avLst/>
            </a:prstGeom>
            <a:noFill/>
            <a:ln w="9525">
              <a:solidFill>
                <a:schemeClr val="tx1"/>
              </a:solidFill>
              <a:round/>
              <a:headEnd/>
              <a:tailEnd type="triangle" w="med" len="med"/>
            </a:ln>
            <a:effectLst/>
          </p:spPr>
          <p:txBody>
            <a:bodyPr anchor="ctr"/>
            <a:lstStyle/>
            <a:p>
              <a:endParaRPr lang="en-US"/>
            </a:p>
          </p:txBody>
        </p:sp>
        <p:sp>
          <p:nvSpPr>
            <p:cNvPr id="228" name="Line 104">
              <a:extLst>
                <a:ext uri="{FF2B5EF4-FFF2-40B4-BE49-F238E27FC236}">
                  <a16:creationId xmlns:a16="http://schemas.microsoft.com/office/drawing/2014/main" id="{E1386BFD-22C3-4D6B-B9DB-EF8A790E3E96}"/>
                </a:ext>
              </a:extLst>
            </p:cNvPr>
            <p:cNvSpPr>
              <a:spLocks noChangeShapeType="1"/>
            </p:cNvSpPr>
            <p:nvPr/>
          </p:nvSpPr>
          <p:spPr bwMode="auto">
            <a:xfrm>
              <a:off x="2844" y="2754"/>
              <a:ext cx="234" cy="0"/>
            </a:xfrm>
            <a:prstGeom prst="line">
              <a:avLst/>
            </a:prstGeom>
            <a:noFill/>
            <a:ln w="0" cap="rnd">
              <a:solidFill>
                <a:schemeClr val="bg1"/>
              </a:solidFill>
              <a:prstDash val="sysDot"/>
              <a:round/>
              <a:headEnd/>
              <a:tailEnd/>
            </a:ln>
            <a:effectLst/>
          </p:spPr>
          <p:txBody>
            <a:bodyPr anchor="ctr"/>
            <a:lstStyle/>
            <a:p>
              <a:endParaRPr lang="en-US"/>
            </a:p>
          </p:txBody>
        </p:sp>
      </p:grpSp>
      <p:grpSp>
        <p:nvGrpSpPr>
          <p:cNvPr id="229" name="Group 105">
            <a:extLst>
              <a:ext uri="{FF2B5EF4-FFF2-40B4-BE49-F238E27FC236}">
                <a16:creationId xmlns:a16="http://schemas.microsoft.com/office/drawing/2014/main" id="{3377226E-389B-4EAB-BD56-7186850D8F79}"/>
              </a:ext>
            </a:extLst>
          </p:cNvPr>
          <p:cNvGrpSpPr>
            <a:grpSpLocks/>
          </p:cNvGrpSpPr>
          <p:nvPr/>
        </p:nvGrpSpPr>
        <p:grpSpPr bwMode="auto">
          <a:xfrm rot="16200000">
            <a:off x="7264954" y="3311635"/>
            <a:ext cx="1805026" cy="45719"/>
            <a:chOff x="2376" y="2742"/>
            <a:chExt cx="1038" cy="12"/>
          </a:xfrm>
        </p:grpSpPr>
        <p:sp>
          <p:nvSpPr>
            <p:cNvPr id="230" name="Line 106">
              <a:extLst>
                <a:ext uri="{FF2B5EF4-FFF2-40B4-BE49-F238E27FC236}">
                  <a16:creationId xmlns:a16="http://schemas.microsoft.com/office/drawing/2014/main" id="{9FF0AEB1-4CCE-49C4-AA30-DDAE46EB9429}"/>
                </a:ext>
              </a:extLst>
            </p:cNvPr>
            <p:cNvSpPr>
              <a:spLocks noChangeShapeType="1"/>
            </p:cNvSpPr>
            <p:nvPr/>
          </p:nvSpPr>
          <p:spPr bwMode="auto">
            <a:xfrm flipV="1">
              <a:off x="2376" y="2748"/>
              <a:ext cx="510" cy="6"/>
            </a:xfrm>
            <a:prstGeom prst="line">
              <a:avLst/>
            </a:prstGeom>
            <a:noFill/>
            <a:ln w="0" cap="rnd">
              <a:solidFill>
                <a:srgbClr val="FFFFFF"/>
              </a:solidFill>
              <a:prstDash val="sysDot"/>
              <a:round/>
              <a:headEnd/>
              <a:tailEnd/>
            </a:ln>
            <a:effectLst/>
          </p:spPr>
          <p:txBody>
            <a:bodyPr anchor="ctr"/>
            <a:lstStyle/>
            <a:p>
              <a:endParaRPr lang="en-US"/>
            </a:p>
          </p:txBody>
        </p:sp>
        <p:sp>
          <p:nvSpPr>
            <p:cNvPr id="231" name="Line 107">
              <a:extLst>
                <a:ext uri="{FF2B5EF4-FFF2-40B4-BE49-F238E27FC236}">
                  <a16:creationId xmlns:a16="http://schemas.microsoft.com/office/drawing/2014/main" id="{CE30CAF9-45FA-4BD6-A1C5-1C9D9E8F9561}"/>
                </a:ext>
              </a:extLst>
            </p:cNvPr>
            <p:cNvSpPr>
              <a:spLocks noChangeShapeType="1"/>
            </p:cNvSpPr>
            <p:nvPr/>
          </p:nvSpPr>
          <p:spPr bwMode="auto">
            <a:xfrm>
              <a:off x="2892" y="2742"/>
              <a:ext cx="522" cy="0"/>
            </a:xfrm>
            <a:prstGeom prst="line">
              <a:avLst/>
            </a:prstGeom>
            <a:noFill/>
            <a:ln w="9525">
              <a:solidFill>
                <a:schemeClr val="tx1"/>
              </a:solidFill>
              <a:round/>
              <a:headEnd/>
              <a:tailEnd type="triangle" w="med" len="med"/>
            </a:ln>
            <a:effectLst/>
          </p:spPr>
          <p:txBody>
            <a:bodyPr anchor="ctr"/>
            <a:lstStyle/>
            <a:p>
              <a:endParaRPr lang="en-US"/>
            </a:p>
          </p:txBody>
        </p:sp>
      </p:grpSp>
      <p:grpSp>
        <p:nvGrpSpPr>
          <p:cNvPr id="232" name="Group 108">
            <a:extLst>
              <a:ext uri="{FF2B5EF4-FFF2-40B4-BE49-F238E27FC236}">
                <a16:creationId xmlns:a16="http://schemas.microsoft.com/office/drawing/2014/main" id="{941B8F49-9701-4A1D-8F15-69F7BC352E7A}"/>
              </a:ext>
            </a:extLst>
          </p:cNvPr>
          <p:cNvGrpSpPr>
            <a:grpSpLocks/>
          </p:cNvGrpSpPr>
          <p:nvPr/>
        </p:nvGrpSpPr>
        <p:grpSpPr bwMode="auto">
          <a:xfrm>
            <a:off x="3106618" y="1228722"/>
            <a:ext cx="3627160" cy="3578305"/>
            <a:chOff x="1220" y="700"/>
            <a:chExt cx="3608" cy="3276"/>
          </a:xfrm>
        </p:grpSpPr>
        <p:sp>
          <p:nvSpPr>
            <p:cNvPr id="233" name="Freeform 109">
              <a:extLst>
                <a:ext uri="{FF2B5EF4-FFF2-40B4-BE49-F238E27FC236}">
                  <a16:creationId xmlns:a16="http://schemas.microsoft.com/office/drawing/2014/main" id="{1832DD1B-DC27-4E59-995C-ACF3D516A4F8}"/>
                </a:ext>
              </a:extLst>
            </p:cNvPr>
            <p:cNvSpPr>
              <a:spLocks/>
            </p:cNvSpPr>
            <p:nvPr/>
          </p:nvSpPr>
          <p:spPr bwMode="auto">
            <a:xfrm>
              <a:off x="1220" y="700"/>
              <a:ext cx="3608" cy="3276"/>
            </a:xfrm>
            <a:custGeom>
              <a:avLst/>
              <a:gdLst/>
              <a:ahLst/>
              <a:cxnLst>
                <a:cxn ang="0">
                  <a:pos x="0" y="1440"/>
                </a:cxn>
                <a:cxn ang="0">
                  <a:pos x="312" y="1436"/>
                </a:cxn>
                <a:cxn ang="0">
                  <a:pos x="312" y="12"/>
                </a:cxn>
                <a:cxn ang="0">
                  <a:pos x="3176" y="0"/>
                </a:cxn>
                <a:cxn ang="0">
                  <a:pos x="3176" y="1436"/>
                </a:cxn>
                <a:cxn ang="0">
                  <a:pos x="3608" y="1432"/>
                </a:cxn>
                <a:cxn ang="0">
                  <a:pos x="3608" y="2316"/>
                </a:cxn>
                <a:cxn ang="0">
                  <a:pos x="3160" y="2316"/>
                </a:cxn>
                <a:cxn ang="0">
                  <a:pos x="3164" y="3268"/>
                </a:cxn>
                <a:cxn ang="0">
                  <a:pos x="328" y="3276"/>
                </a:cxn>
                <a:cxn ang="0">
                  <a:pos x="324" y="2856"/>
                </a:cxn>
                <a:cxn ang="0">
                  <a:pos x="8" y="2856"/>
                </a:cxn>
                <a:cxn ang="0">
                  <a:pos x="0" y="1440"/>
                </a:cxn>
              </a:cxnLst>
              <a:rect l="0" t="0" r="r" b="b"/>
              <a:pathLst>
                <a:path w="3608" h="3276">
                  <a:moveTo>
                    <a:pt x="0" y="1440"/>
                  </a:moveTo>
                  <a:lnTo>
                    <a:pt x="312" y="1436"/>
                  </a:lnTo>
                  <a:lnTo>
                    <a:pt x="312" y="12"/>
                  </a:lnTo>
                  <a:lnTo>
                    <a:pt x="3176" y="0"/>
                  </a:lnTo>
                  <a:lnTo>
                    <a:pt x="3176" y="1436"/>
                  </a:lnTo>
                  <a:lnTo>
                    <a:pt x="3608" y="1432"/>
                  </a:lnTo>
                  <a:lnTo>
                    <a:pt x="3608" y="2316"/>
                  </a:lnTo>
                  <a:lnTo>
                    <a:pt x="3160" y="2316"/>
                  </a:lnTo>
                  <a:lnTo>
                    <a:pt x="3164" y="3268"/>
                  </a:lnTo>
                  <a:lnTo>
                    <a:pt x="328" y="3276"/>
                  </a:lnTo>
                  <a:lnTo>
                    <a:pt x="324" y="2856"/>
                  </a:lnTo>
                  <a:lnTo>
                    <a:pt x="8" y="2856"/>
                  </a:lnTo>
                  <a:lnTo>
                    <a:pt x="0" y="1440"/>
                  </a:lnTo>
                  <a:close/>
                </a:path>
              </a:pathLst>
            </a:custGeom>
            <a:solidFill>
              <a:srgbClr val="003366">
                <a:alpha val="80000"/>
              </a:srgbClr>
            </a:solidFill>
            <a:ln w="9525" cap="flat" cmpd="sng">
              <a:noFill/>
              <a:prstDash val="solid"/>
              <a:round/>
              <a:headEnd/>
              <a:tailEnd/>
            </a:ln>
            <a:effectLst/>
          </p:spPr>
          <p:txBody>
            <a:bodyPr anchor="ctr"/>
            <a:lstStyle/>
            <a:p>
              <a:endParaRPr lang="en-US" dirty="0"/>
            </a:p>
          </p:txBody>
        </p:sp>
        <p:sp>
          <p:nvSpPr>
            <p:cNvPr id="234" name="Text Box 110">
              <a:extLst>
                <a:ext uri="{FF2B5EF4-FFF2-40B4-BE49-F238E27FC236}">
                  <a16:creationId xmlns:a16="http://schemas.microsoft.com/office/drawing/2014/main" id="{B7D59362-FB9E-4229-A3A4-36C94C51E70C}"/>
                </a:ext>
              </a:extLst>
            </p:cNvPr>
            <p:cNvSpPr txBox="1">
              <a:spLocks noChangeArrowheads="1"/>
            </p:cNvSpPr>
            <p:nvPr/>
          </p:nvSpPr>
          <p:spPr bwMode="auto">
            <a:xfrm>
              <a:off x="2039" y="2022"/>
              <a:ext cx="1963" cy="284"/>
            </a:xfrm>
            <a:prstGeom prst="rect">
              <a:avLst/>
            </a:prstGeom>
            <a:noFill/>
            <a:ln w="9525">
              <a:noFill/>
              <a:miter lim="800000"/>
              <a:headEnd/>
              <a:tailEnd/>
            </a:ln>
            <a:effectLst/>
          </p:spPr>
          <p:txBody>
            <a:bodyPr>
              <a:spAutoFit/>
            </a:bodyPr>
            <a:lstStyle/>
            <a:p>
              <a:pPr algn="ctr" eaLnBrk="0" hangingPunct="0">
                <a:spcBef>
                  <a:spcPct val="50000"/>
                </a:spcBef>
              </a:pPr>
              <a:endParaRPr lang="en-GB" sz="2800" baseline="30000">
                <a:solidFill>
                  <a:srgbClr val="2D2A6F"/>
                </a:solidFill>
              </a:endParaRPr>
            </a:p>
          </p:txBody>
        </p:sp>
      </p:grpSp>
      <p:sp>
        <p:nvSpPr>
          <p:cNvPr id="235" name="Text Box 112">
            <a:extLst>
              <a:ext uri="{FF2B5EF4-FFF2-40B4-BE49-F238E27FC236}">
                <a16:creationId xmlns:a16="http://schemas.microsoft.com/office/drawing/2014/main" id="{AC8B17C9-62DF-49A4-95ED-17CAFE52D92C}"/>
              </a:ext>
            </a:extLst>
          </p:cNvPr>
          <p:cNvSpPr txBox="1">
            <a:spLocks noChangeArrowheads="1"/>
          </p:cNvSpPr>
          <p:nvPr/>
        </p:nvSpPr>
        <p:spPr bwMode="auto">
          <a:xfrm>
            <a:off x="457200" y="1433515"/>
            <a:ext cx="1880306" cy="584775"/>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j-lt"/>
              </a:rPr>
              <a:t>Team and equipment arrive</a:t>
            </a:r>
          </a:p>
        </p:txBody>
      </p:sp>
      <p:sp>
        <p:nvSpPr>
          <p:cNvPr id="236" name="Text Box 113">
            <a:extLst>
              <a:ext uri="{FF2B5EF4-FFF2-40B4-BE49-F238E27FC236}">
                <a16:creationId xmlns:a16="http://schemas.microsoft.com/office/drawing/2014/main" id="{15C99F94-5A60-4378-928B-C997FED7389A}"/>
              </a:ext>
            </a:extLst>
          </p:cNvPr>
          <p:cNvSpPr txBox="1">
            <a:spLocks noChangeArrowheads="1"/>
          </p:cNvSpPr>
          <p:nvPr/>
        </p:nvSpPr>
        <p:spPr bwMode="auto">
          <a:xfrm>
            <a:off x="463062" y="1954214"/>
            <a:ext cx="2203938" cy="584775"/>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j-lt"/>
              </a:rPr>
              <a:t>Equipment unloaded &amp; set-up</a:t>
            </a:r>
          </a:p>
        </p:txBody>
      </p:sp>
      <p:sp>
        <p:nvSpPr>
          <p:cNvPr id="237" name="Text Box 114">
            <a:extLst>
              <a:ext uri="{FF2B5EF4-FFF2-40B4-BE49-F238E27FC236}">
                <a16:creationId xmlns:a16="http://schemas.microsoft.com/office/drawing/2014/main" id="{1DFF78DE-B72B-459A-9F1A-0192AFA86B65}"/>
              </a:ext>
            </a:extLst>
          </p:cNvPr>
          <p:cNvSpPr txBox="1">
            <a:spLocks noChangeArrowheads="1"/>
          </p:cNvSpPr>
          <p:nvPr/>
        </p:nvSpPr>
        <p:spPr bwMode="auto">
          <a:xfrm>
            <a:off x="460130" y="3856037"/>
            <a:ext cx="1880305" cy="338554"/>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j-lt"/>
              </a:rPr>
              <a:t>Gassing Cycle</a:t>
            </a:r>
          </a:p>
        </p:txBody>
      </p:sp>
      <p:sp>
        <p:nvSpPr>
          <p:cNvPr id="238" name="Text Box 115">
            <a:extLst>
              <a:ext uri="{FF2B5EF4-FFF2-40B4-BE49-F238E27FC236}">
                <a16:creationId xmlns:a16="http://schemas.microsoft.com/office/drawing/2014/main" id="{7D0780F9-A46C-44F0-B10D-5C28F35DB340}"/>
              </a:ext>
            </a:extLst>
          </p:cNvPr>
          <p:cNvSpPr txBox="1">
            <a:spLocks noChangeArrowheads="1"/>
          </p:cNvSpPr>
          <p:nvPr/>
        </p:nvSpPr>
        <p:spPr bwMode="auto">
          <a:xfrm>
            <a:off x="457200" y="2481262"/>
            <a:ext cx="1880308" cy="1446550"/>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j-lt"/>
              </a:rPr>
              <a:t>Final set-up and equipment test</a:t>
            </a:r>
          </a:p>
          <a:p>
            <a:pPr marL="180975" indent="-180975" eaLnBrk="0" hangingPunct="0">
              <a:spcBef>
                <a:spcPct val="50000"/>
              </a:spcBef>
              <a:buClr>
                <a:srgbClr val="FF3300"/>
              </a:buClr>
              <a:buFont typeface="Arial" pitchFamily="34" charset="0"/>
              <a:buChar char="•"/>
            </a:pPr>
            <a:r>
              <a:rPr lang="en-GB" sz="1600" dirty="0">
                <a:latin typeface="+mj-lt"/>
              </a:rPr>
              <a:t>Air-conditioning and fire alarms isolated</a:t>
            </a:r>
          </a:p>
        </p:txBody>
      </p:sp>
      <p:sp>
        <p:nvSpPr>
          <p:cNvPr id="239" name="Text Box 116">
            <a:extLst>
              <a:ext uri="{FF2B5EF4-FFF2-40B4-BE49-F238E27FC236}">
                <a16:creationId xmlns:a16="http://schemas.microsoft.com/office/drawing/2014/main" id="{13301B82-D771-45F3-A497-7013E9541BEC}"/>
              </a:ext>
            </a:extLst>
          </p:cNvPr>
          <p:cNvSpPr txBox="1">
            <a:spLocks noChangeArrowheads="1"/>
          </p:cNvSpPr>
          <p:nvPr/>
        </p:nvSpPr>
        <p:spPr bwMode="auto">
          <a:xfrm>
            <a:off x="457199" y="4135437"/>
            <a:ext cx="1880305" cy="338554"/>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j-lt"/>
              </a:rPr>
              <a:t>HVAC re-started</a:t>
            </a:r>
          </a:p>
        </p:txBody>
      </p:sp>
      <p:sp>
        <p:nvSpPr>
          <p:cNvPr id="240" name="Text Box 117">
            <a:extLst>
              <a:ext uri="{FF2B5EF4-FFF2-40B4-BE49-F238E27FC236}">
                <a16:creationId xmlns:a16="http://schemas.microsoft.com/office/drawing/2014/main" id="{0CCE667B-253C-4291-ADF1-267052B685CA}"/>
              </a:ext>
            </a:extLst>
          </p:cNvPr>
          <p:cNvSpPr txBox="1">
            <a:spLocks noChangeArrowheads="1"/>
          </p:cNvSpPr>
          <p:nvPr/>
        </p:nvSpPr>
        <p:spPr bwMode="auto">
          <a:xfrm>
            <a:off x="457200" y="4414837"/>
            <a:ext cx="1880308" cy="584775"/>
          </a:xfrm>
          <a:prstGeom prst="rect">
            <a:avLst/>
          </a:prstGeom>
          <a:noFill/>
          <a:ln w="9525">
            <a:noFill/>
            <a:miter lim="800000"/>
            <a:headEnd/>
            <a:tailEnd/>
          </a:ln>
          <a:effectLst/>
        </p:spPr>
        <p:txBody>
          <a:bodyPr wrap="square">
            <a:spAutoFit/>
          </a:bodyPr>
          <a:lstStyle/>
          <a:p>
            <a:pPr marL="180975" indent="-180975" eaLnBrk="0" hangingPunct="0">
              <a:spcBef>
                <a:spcPct val="50000"/>
              </a:spcBef>
              <a:buClr>
                <a:srgbClr val="FF3300"/>
              </a:buClr>
              <a:buFont typeface="Arial" pitchFamily="34" charset="0"/>
              <a:buChar char="•"/>
            </a:pPr>
            <a:r>
              <a:rPr lang="en-GB" sz="1600" dirty="0">
                <a:latin typeface="+mn-lt"/>
              </a:rPr>
              <a:t>Overnight Aeration</a:t>
            </a:r>
          </a:p>
        </p:txBody>
      </p:sp>
      <p:sp>
        <p:nvSpPr>
          <p:cNvPr id="241" name="Rectangle 240">
            <a:extLst>
              <a:ext uri="{FF2B5EF4-FFF2-40B4-BE49-F238E27FC236}">
                <a16:creationId xmlns:a16="http://schemas.microsoft.com/office/drawing/2014/main" id="{CB472E52-F53B-44C8-9C37-E39812C29F80}"/>
              </a:ext>
            </a:extLst>
          </p:cNvPr>
          <p:cNvSpPr/>
          <p:nvPr/>
        </p:nvSpPr>
        <p:spPr>
          <a:xfrm>
            <a:off x="3072915" y="931066"/>
            <a:ext cx="375349" cy="197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Rectangle 241">
            <a:extLst>
              <a:ext uri="{FF2B5EF4-FFF2-40B4-BE49-F238E27FC236}">
                <a16:creationId xmlns:a16="http://schemas.microsoft.com/office/drawing/2014/main" id="{A119F284-689B-4B43-9037-E34FFDB110BD}"/>
              </a:ext>
            </a:extLst>
          </p:cNvPr>
          <p:cNvSpPr/>
          <p:nvPr/>
        </p:nvSpPr>
        <p:spPr>
          <a:xfrm>
            <a:off x="2367153" y="2345626"/>
            <a:ext cx="4333494" cy="101422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Note to Client: We will animate this in the live version.</a:t>
            </a:r>
          </a:p>
        </p:txBody>
      </p:sp>
    </p:spTree>
    <p:extLst>
      <p:ext uri="{BB962C8B-B14F-4D97-AF65-F5344CB8AC3E}">
        <p14:creationId xmlns:p14="http://schemas.microsoft.com/office/powerpoint/2010/main" val="2122078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12000" fill="hold" nodeType="clickEffect">
                                  <p:stCondLst>
                                    <p:cond delay="0"/>
                                  </p:stCondLst>
                                  <p:childTnLst>
                                    <p:animRot by="21600000">
                                      <p:cBhvr>
                                        <p:cTn id="6" dur="5000" fill="hold"/>
                                        <p:tgtEl>
                                          <p:spTgt spid="229"/>
                                        </p:tgtEl>
                                        <p:attrNameLst>
                                          <p:attrName>r</p:attrName>
                                        </p:attrNameLst>
                                      </p:cBhvr>
                                    </p:animRot>
                                  </p:childTnLst>
                                </p:cTn>
                              </p:par>
                              <p:par>
                                <p:cTn id="7" presetID="8" presetClass="emph" presetSubtype="0" fill="hold" nodeType="withEffect">
                                  <p:stCondLst>
                                    <p:cond delay="0"/>
                                  </p:stCondLst>
                                  <p:childTnLst>
                                    <p:animRot by="21600000">
                                      <p:cBhvr>
                                        <p:cTn id="8" dur="60000" fill="hold"/>
                                        <p:tgtEl>
                                          <p:spTgt spid="226"/>
                                        </p:tgtEl>
                                        <p:attrNameLst>
                                          <p:attrName>r</p:attrName>
                                        </p:attrNameLst>
                                      </p:cBhvr>
                                    </p:animRot>
                                  </p:childTnLst>
                                </p:cTn>
                              </p:par>
                              <p:par>
                                <p:cTn id="9" presetID="0" presetClass="path" presetSubtype="0" accel="50000" decel="50000" fill="hold" grpId="0" nodeType="withEffect">
                                  <p:stCondLst>
                                    <p:cond delay="5000"/>
                                  </p:stCondLst>
                                  <p:childTnLst>
                                    <p:animMotion origin="layout" path="M 0.02917 0.2055 C 0.03126 0.21962 0.03334 0.23351 0.03594 0.2467 C 0.03529 0.27957 0.0349 0.31244 0.03438 0.34531 L 0.07956 0.34508 L 0.07956 0.14925 L 0.2918 0.14971 C 0.29141 0.11892 0.29089 0.08906 0.2905 0.05851 C 0.33464 0.05851 0.27917 0.05804 0.32357 0.05804 " pathEditMode="fixed" rAng="0" ptsTypes="AAAAAAAA">
                                      <p:cBhvr>
                                        <p:cTn id="10" dur="15000" fill="hold"/>
                                        <p:tgtEl>
                                          <p:spTgt spid="128"/>
                                        </p:tgtEl>
                                        <p:attrNameLst>
                                          <p:attrName>ppt_x</p:attrName>
                                          <p:attrName>ppt_y</p:attrName>
                                        </p:attrNameLst>
                                      </p:cBhvr>
                                      <p:rCtr x="14714" y="-394"/>
                                    </p:animMotion>
                                  </p:childTnLst>
                                </p:cTn>
                              </p:par>
                              <p:par>
                                <p:cTn id="11" presetID="0" presetClass="path" presetSubtype="0" accel="50000" decel="50000" fill="hold" grpId="0" nodeType="withEffect">
                                  <p:stCondLst>
                                    <p:cond delay="5500"/>
                                  </p:stCondLst>
                                  <p:childTnLst>
                                    <p:animMotion origin="layout" path="M 0.02917 0.20527 C 0.03152 0.21939 0.03386 0.23328 0.0362 0.24717 C 0.03581 0.27935 0.03542 0.31175 0.03464 0.34393 L 0.07995 0.34532 C 0.0862 0.27935 0.07305 0.21384 0.0793 0.1481 C 0.17774 0.14462 0.19193 0.15666 0.29024 0.15342 C 0.28985 0.1187 0.29128 0.09439 0.29115 0.05967 C 0.27553 0.05828 0.26941 0.05365 0.25391 0.05249 " pathEditMode="fixed" rAng="0" ptsTypes="AAAAAAAA">
                                      <p:cBhvr>
                                        <p:cTn id="12" dur="15000" fill="hold"/>
                                        <p:tgtEl>
                                          <p:spTgt spid="129"/>
                                        </p:tgtEl>
                                        <p:attrNameLst>
                                          <p:attrName>ppt_x</p:attrName>
                                          <p:attrName>ppt_y</p:attrName>
                                        </p:attrNameLst>
                                      </p:cBhvr>
                                      <p:rCtr x="13099" y="-648"/>
                                    </p:animMotion>
                                  </p:childTnLst>
                                </p:cTn>
                              </p:par>
                              <p:par>
                                <p:cTn id="13" presetID="0" presetClass="path" presetSubtype="0" accel="50000" decel="50000" fill="hold" grpId="0" nodeType="withEffect">
                                  <p:stCondLst>
                                    <p:cond delay="6000"/>
                                  </p:stCondLst>
                                  <p:childTnLst>
                                    <p:animMotion origin="layout" path="M 0.02917 0.20527 C 0.03139 0.21893 0.03399 0.23235 0.03633 0.2467 C 0.03529 0.27981 0.03477 0.31221 0.03425 0.34578 L 0.07761 0.34393 C 0.07709 0.31175 0.07865 0.22957 0.07839 0.1974 C 0.07865 0.1805 0.07969 0.16846 0.08021 0.15157 L 0.19844 0.15272 C 0.19922 0.12217 0.20027 0.09231 0.20131 0.06244 C 0.20118 0.06175 0.20118 0.06106 0.20105 0.06059 C 0.21186 0.05944 0.22553 0.05504 0.23646 0.05411 " pathEditMode="fixed" rAng="0" ptsTypes="AAAAAAAAAA">
                                      <p:cBhvr>
                                        <p:cTn id="14" dur="15000" fill="hold"/>
                                        <p:tgtEl>
                                          <p:spTgt spid="130"/>
                                        </p:tgtEl>
                                        <p:attrNameLst>
                                          <p:attrName>ppt_x</p:attrName>
                                          <p:attrName>ppt_y</p:attrName>
                                        </p:attrNameLst>
                                      </p:cBhvr>
                                      <p:rCtr x="10365" y="-532"/>
                                    </p:animMotion>
                                  </p:childTnLst>
                                </p:cTn>
                              </p:par>
                              <p:par>
                                <p:cTn id="15" presetID="0" presetClass="path" presetSubtype="0" accel="50000" decel="50000" fill="hold" grpId="0" nodeType="withEffect">
                                  <p:stCondLst>
                                    <p:cond delay="6500"/>
                                  </p:stCondLst>
                                  <p:childTnLst>
                                    <p:animMotion origin="layout" path="M 0.02917 0.20457 C 0.03126 0.21823 0.03399 0.23235 0.03594 0.24624 L 0.03594 0.34392 C 0.05678 0.34439 0.06068 0.3467 0.08165 0.34809 C 0.08139 0.32193 0.0793 0.24994 0.0793 0.22355 C 0.07891 0.21823 0.08034 0.20781 0.08034 0.20064 C 0.07995 0.18328 0.0793 0.16684 0.07852 0.14948 C 0.13881 0.14809 0.14141 0.15411 0.20196 0.15295 C 0.20118 0.12263 0.20157 0.08536 0.20157 0.05596 C 0.17019 0.05619 0.19623 0.05735 0.16498 0.05781 " pathEditMode="fixed" rAng="0" ptsTypes="AAAAAAAAAA">
                                      <p:cBhvr>
                                        <p:cTn id="16" dur="15000" fill="hold"/>
                                        <p:tgtEl>
                                          <p:spTgt spid="131"/>
                                        </p:tgtEl>
                                        <p:attrNameLst>
                                          <p:attrName>ppt_x</p:attrName>
                                          <p:attrName>ppt_y</p:attrName>
                                        </p:attrNameLst>
                                      </p:cBhvr>
                                      <p:rCtr x="8633" y="-255"/>
                                    </p:animMotion>
                                  </p:childTnLst>
                                </p:cTn>
                              </p:par>
                              <p:par>
                                <p:cTn id="17" presetID="0" presetClass="path" presetSubtype="0" accel="50000" decel="50000" fill="hold" grpId="0" nodeType="withEffect">
                                  <p:stCondLst>
                                    <p:cond delay="7000"/>
                                  </p:stCondLst>
                                  <p:childTnLst>
                                    <p:animMotion origin="layout" path="M 0.02934 0.2055 L 0.03637 0.24647 C 0.03507 0.27309 0.0382 0.31985 0.03689 0.3467 C 0.05903 0.33582 0.05955 0.35666 0.08142 0.34601 C 0.08142 0.31406 0.07791 0.23281 0.08064 0.19994 C 0.08325 0.16684 0.08012 0.16985 0.08012 0.15295 C 0.09744 0.15272 0.09796 0.15527 0.11541 0.15504 C 0.11463 0.11823 0.11541 0.09832 0.11489 0.06152 L 0.14731 0.0592 " pathEditMode="fixed" rAng="0" ptsTypes="AAAAAAAAA">
                                      <p:cBhvr>
                                        <p:cTn id="18" dur="15000" fill="hold"/>
                                        <p:tgtEl>
                                          <p:spTgt spid="132"/>
                                        </p:tgtEl>
                                        <p:attrNameLst>
                                          <p:attrName>ppt_x</p:attrName>
                                          <p:attrName>ppt_y</p:attrName>
                                        </p:attrNameLst>
                                      </p:cBhvr>
                                      <p:rCtr x="5898" y="-139"/>
                                    </p:animMotion>
                                  </p:childTnLst>
                                </p:cTn>
                              </p:par>
                              <p:par>
                                <p:cTn id="19" presetID="0" presetClass="path" presetSubtype="0" accel="50000" decel="50000" fill="hold" grpId="0" nodeType="withEffect">
                                  <p:stCondLst>
                                    <p:cond delay="7500"/>
                                  </p:stCondLst>
                                  <p:childTnLst>
                                    <p:animMotion origin="layout" path="M 0.02934 0.20527 L 0.03663 0.24693 C 0.0352 0.27286 0.03611 0.31939 0.03481 0.34578 C 0.05682 0.33536 0.05812 0.3592 0.08077 0.34879 C 0.08051 0.31684 0.07986 0.23443 0.08012 0.20226 C 0.08012 0.16962 0.0809 0.17124 0.08116 0.15457 L 0.20486 0.15434 C 0.26463 0.14879 0.22921 0.15828 0.28924 0.15295 " pathEditMode="fixed" rAng="0" ptsTypes="AAAAAAAA">
                                      <p:cBhvr>
                                        <p:cTn id="20" dur="15000" fill="hold"/>
                                        <p:tgtEl>
                                          <p:spTgt spid="133"/>
                                        </p:tgtEl>
                                        <p:attrNameLst>
                                          <p:attrName>ppt_x</p:attrName>
                                          <p:attrName>ppt_y</p:attrName>
                                        </p:attrNameLst>
                                      </p:cBhvr>
                                      <p:rCtr x="12995" y="4676"/>
                                    </p:animMotion>
                                  </p:childTnLst>
                                </p:cTn>
                              </p:par>
                              <p:par>
                                <p:cTn id="21" presetID="0" presetClass="path" presetSubtype="0" accel="50000" decel="50000" fill="hold" grpId="0" nodeType="withEffect">
                                  <p:stCondLst>
                                    <p:cond delay="8000"/>
                                  </p:stCondLst>
                                  <p:childTnLst>
                                    <p:animMotion origin="layout" path="M 0.02917 0.20434 C 0.03138 0.21777 0.03386 0.23189 0.0362 0.24578 C 0.03516 0.27217 0.03828 0.32147 0.03698 0.34832 C 0.05912 0.33768 0.05873 0.3555 0.08073 0.34485 C 0.08034 0.31314 0.08008 0.23305 0.08008 0.20133 C 0.08008 0.18443 0.08099 0.17147 0.08112 0.15573 L 0.24818 0.15596 C 0.24688 0.17309 0.24401 0.20851 0.24297 0.22587 " pathEditMode="fixed" rAng="0" ptsTypes="AAAAAAAA">
                                      <p:cBhvr>
                                        <p:cTn id="22" dur="15000" fill="hold"/>
                                        <p:tgtEl>
                                          <p:spTgt spid="134"/>
                                        </p:tgtEl>
                                        <p:attrNameLst>
                                          <p:attrName>ppt_x</p:attrName>
                                          <p:attrName>ppt_y</p:attrName>
                                        </p:attrNameLst>
                                      </p:cBhvr>
                                      <p:rCtr x="10951" y="4769"/>
                                    </p:animMotion>
                                  </p:childTnLst>
                                </p:cTn>
                              </p:par>
                              <p:par>
                                <p:cTn id="23" presetID="0" presetClass="path" presetSubtype="0" accel="50000" decel="50000" fill="hold" grpId="0" nodeType="withEffect">
                                  <p:stCondLst>
                                    <p:cond delay="8500"/>
                                  </p:stCondLst>
                                  <p:childTnLst>
                                    <p:animMotion origin="layout" path="M 0.02917 0.20434 L 0.03633 0.24601 C 0.03659 0.28073 0.03698 0.31569 0.03724 0.35041 C 0.05795 0.33143 0.06068 0.36522 0.08112 0.34647 C 0.0806 0.31453 0.08112 0.22587 0.08112 0.19416 C 0.08073 0.16291 0.07917 0.17379 0.07956 0.15782 C 0.11641 0.15782 0.12813 0.1592 0.16511 0.1592 C 0.16394 0.1761 0.16719 0.20828 0.16654 0.22564 " pathEditMode="fixed" rAng="0" ptsTypes="AAAAAAAA">
                                      <p:cBhvr>
                                        <p:cTn id="24" dur="15000" fill="hold"/>
                                        <p:tgtEl>
                                          <p:spTgt spid="135"/>
                                        </p:tgtEl>
                                        <p:attrNameLst>
                                          <p:attrName>ppt_x</p:attrName>
                                          <p:attrName>ppt_y</p:attrName>
                                        </p:attrNameLst>
                                      </p:cBhvr>
                                      <p:rCtr x="6875" y="5069"/>
                                    </p:animMotion>
                                  </p:childTnLst>
                                </p:cTn>
                              </p:par>
                              <p:par>
                                <p:cTn id="25" presetID="0" presetClass="path" presetSubtype="0" accel="50000" decel="50000" fill="hold" grpId="0" nodeType="withEffect">
                                  <p:stCondLst>
                                    <p:cond delay="9000"/>
                                  </p:stCondLst>
                                  <p:childTnLst>
                                    <p:animMotion origin="layout" path="M 0.02917 0.20434 C 0.03151 0.21823 0.03399 0.23235 0.0362 0.24601 C 0.03698 0.28027 0.03776 0.3143 0.03855 0.34856 C 0.05938 0.3386 0.06081 0.35758 0.08203 0.34786 C 0.08203 0.31592 0.07748 0.23143 0.0806 0.19786 C 0.08334 0.16453 0.08021 0.17356 0.08021 0.15666 C 0.13386 0.14971 0.14831 0.15805 0.20183 0.15133 " pathEditMode="fixed" rAng="0" ptsTypes="AAAAAAA">
                                      <p:cBhvr>
                                        <p:cTn id="26" dur="15000" fill="hold"/>
                                        <p:tgtEl>
                                          <p:spTgt spid="136"/>
                                        </p:tgtEl>
                                        <p:attrNameLst>
                                          <p:attrName>ppt_x</p:attrName>
                                          <p:attrName>ppt_y</p:attrName>
                                        </p:attrNameLst>
                                      </p:cBhvr>
                                      <p:rCtr x="8633" y="4676"/>
                                    </p:animMotion>
                                  </p:childTnLst>
                                </p:cTn>
                              </p:par>
                              <p:par>
                                <p:cTn id="27" presetID="0" presetClass="path" presetSubtype="0" accel="50000" decel="50000" fill="hold" grpId="0" nodeType="withEffect">
                                  <p:stCondLst>
                                    <p:cond delay="9500"/>
                                  </p:stCondLst>
                                  <p:childTnLst>
                                    <p:animMotion origin="layout" path="M 0.02917 0.20434 L 0.03633 0.24601 C 0.03685 0.27194 0.03594 0.32171 0.03607 0.34763 C 0.05651 0.33745 0.06081 0.36337 0.08125 0.35319 C 0.08073 0.32147 0.07969 0.23444 0.08256 0.19763 C 0.08529 0.16106 0.08034 0.1805 0.08034 0.15921 C 0.09466 0.15805 0.10026 0.15921 0.11459 0.15828 " pathEditMode="fixed" rAng="0" ptsTypes="AAAAAAA">
                                      <p:cBhvr>
                                        <p:cTn id="28" dur="15000" fill="hold"/>
                                        <p:tgtEl>
                                          <p:spTgt spid="137"/>
                                        </p:tgtEl>
                                        <p:attrNameLst>
                                          <p:attrName>ppt_x</p:attrName>
                                          <p:attrName>ppt_y</p:attrName>
                                        </p:attrNameLst>
                                      </p:cBhvr>
                                      <p:rCtr x="4271" y="5255"/>
                                    </p:animMotion>
                                  </p:childTnLst>
                                </p:cTn>
                              </p:par>
                              <p:par>
                                <p:cTn id="29" presetID="0" presetClass="path" presetSubtype="0" accel="50000" decel="50000" fill="hold" grpId="0" nodeType="withEffect">
                                  <p:stCondLst>
                                    <p:cond delay="10000"/>
                                  </p:stCondLst>
                                  <p:childTnLst>
                                    <p:animMotion origin="layout" path="M 0.02917 0.2055 C 0.03086 0.21638 0.03216 0.22911 0.03399 0.24184 C 0.03334 0.26939 0.03698 0.32032 0.03646 0.34809 C 0.05222 0.33745 0.06198 0.36036 0.07774 0.34971 C 0.07839 0.36592 0.07591 0.33374 0.07657 0.35018 L 0.2918 0.35157 C 0.29128 0.34092 0.29115 0.33004 0.29063 0.31916 C 0.30078 0.31916 0.30404 0.31268 0.31381 0.31268 C 0.31433 0.29971 0.31146 0.2849 0.31211 0.27194 C 0.32383 0.27101 0.325 0.27379 0.33672 0.27286 C 0.33724 0.27263 0.3375 0.29809 0.33815 0.29786 " pathEditMode="fixed" rAng="0" ptsTypes="AAAAAAAAAAA">
                                      <p:cBhvr>
                                        <p:cTn id="30" dur="15000" fill="hold"/>
                                        <p:tgtEl>
                                          <p:spTgt spid="138"/>
                                        </p:tgtEl>
                                        <p:attrNameLst>
                                          <p:attrName>ppt_x</p:attrName>
                                          <p:attrName>ppt_y</p:attrName>
                                        </p:attrNameLst>
                                      </p:cBhvr>
                                      <p:rCtr x="15443" y="7454"/>
                                    </p:animMotion>
                                  </p:childTnLst>
                                </p:cTn>
                              </p:par>
                              <p:par>
                                <p:cTn id="31" presetID="0" presetClass="path" presetSubtype="0" accel="50000" decel="50000" fill="hold" grpId="0" nodeType="withEffect">
                                  <p:stCondLst>
                                    <p:cond delay="10500"/>
                                  </p:stCondLst>
                                  <p:childTnLst>
                                    <p:animMotion origin="layout" path="M 0.02935 0.2055 C 0.03065 0.21777 0.03273 0.23027 0.03417 0.24346 C 0.03391 0.27078 0.03833 0.32772 0.03768 0.35503 L 0.0774 0.35341 C 0.07805 0.35041 0.12245 0.35341 0.12336 0.35041 L 0.31633 0.35087 C 0.31633 0.35874 0.31646 0.36661 0.31659 0.37425 C 0.31659 0.37888 0.31008 0.36939 0.31008 0.37425 C 0.31021 0.37957 0.30891 0.40272 0.30904 0.40874 C 0.30825 0.40503 0.31333 0.40735 0.32023 0.40341 C 0.32648 0.40017 0.31932 0.39925 0.31932 0.40203 C 0.31958 0.40619 0.3395 0.40249 0.34055 0.40689 " pathEditMode="fixed" rAng="0" ptsTypes="AAAAAAAAAAAA">
                                      <p:cBhvr>
                                        <p:cTn id="32" dur="15000" fill="hold"/>
                                        <p:tgtEl>
                                          <p:spTgt spid="139"/>
                                        </p:tgtEl>
                                        <p:attrNameLst>
                                          <p:attrName>ppt_x</p:attrName>
                                          <p:attrName>ppt_y</p:attrName>
                                        </p:attrNameLst>
                                      </p:cBhvr>
                                      <p:rCtr x="15560" y="10162"/>
                                    </p:animMotion>
                                  </p:childTnLst>
                                </p:cTn>
                              </p:par>
                              <p:par>
                                <p:cTn id="33" presetID="0" presetClass="path" presetSubtype="0" accel="50000" decel="50000" fill="hold" grpId="0" nodeType="withEffect">
                                  <p:stCondLst>
                                    <p:cond delay="11000"/>
                                  </p:stCondLst>
                                  <p:childTnLst>
                                    <p:animMotion origin="layout" path="M 0.02935 0.2055 C 0.03104 0.218 0.0326 0.23119 0.0343 0.24392 C 0.03534 0.2805 0.03651 0.3173 0.03755 0.35388 C 0.0507 0.34022 0.06346 0.3673 0.07674 0.35388 C 0.0774 0.37008 0.09758 0.33883 0.09823 0.35527 C 0.19693 0.34693 0.18833 0.35156 0.28703 0.34346 " pathEditMode="fixed" rAng="0" ptsTypes="AAAAAA">
                                      <p:cBhvr>
                                        <p:cTn id="34" dur="15000" fill="hold"/>
                                        <p:tgtEl>
                                          <p:spTgt spid="140"/>
                                        </p:tgtEl>
                                        <p:attrNameLst>
                                          <p:attrName>ppt_x</p:attrName>
                                          <p:attrName>ppt_y</p:attrName>
                                        </p:attrNameLst>
                                      </p:cBhvr>
                                      <p:rCtr x="12878" y="7662"/>
                                    </p:animMotion>
                                  </p:childTnLst>
                                </p:cTn>
                              </p:par>
                              <p:par>
                                <p:cTn id="35" presetID="0" presetClass="path" presetSubtype="0" accel="50000" decel="50000" fill="hold" grpId="0" nodeType="withEffect">
                                  <p:stCondLst>
                                    <p:cond delay="11600"/>
                                  </p:stCondLst>
                                  <p:childTnLst>
                                    <p:animMotion origin="layout" path="M 0.02917 0.2055 L 0.03438 0.24439 C 0.03503 0.27494 0.03659 0.32124 0.03711 0.35203 C 0.05118 0.33814 0.06185 0.3599 0.07592 0.34647 C 0.07644 0.36268 0.13985 0.33698 0.14024 0.35319 L 0.24401 0.34231 C 0.24401 0.35967 0.2431 0.38976 0.2431 0.40735 " pathEditMode="fixed" rAng="0" ptsTypes="AAAAAAA">
                                      <p:cBhvr>
                                        <p:cTn id="36" dur="14900" fill="hold"/>
                                        <p:tgtEl>
                                          <p:spTgt spid="141"/>
                                        </p:tgtEl>
                                        <p:attrNameLst>
                                          <p:attrName>ppt_x</p:attrName>
                                          <p:attrName>ppt_y</p:attrName>
                                        </p:attrNameLst>
                                      </p:cBhvr>
                                      <p:rCtr x="10742" y="10093"/>
                                    </p:animMotion>
                                  </p:childTnLst>
                                </p:cTn>
                              </p:par>
                              <p:par>
                                <p:cTn id="37" presetID="0" presetClass="path" presetSubtype="0" accel="50000" decel="50000" fill="hold" grpId="0" nodeType="withEffect">
                                  <p:stCondLst>
                                    <p:cond delay="12000"/>
                                  </p:stCondLst>
                                  <p:childTnLst>
                                    <p:animMotion origin="layout" path="M 0.02917 0.2055 C 0.03073 0.218 0.03256 0.23074 0.03425 0.24347 C 0.03464 0.27217 0.03646 0.32333 0.03737 0.3518 C 0.05105 0.34046 0.06394 0.36129 0.078 0.35018 C 0.07878 0.36661 0.11446 0.34046 0.11524 0.35712 C 0.1948 0.34995 0.16276 0.35111 0.24245 0.34416 C 0.24245 0.34138 0.24219 0.34671 0.24245 0.34486 C 0.24089 0.3224 0.24427 0.29439 0.2431 0.27263 " pathEditMode="fixed" rAng="0" ptsTypes="AAAAAAAA">
                                      <p:cBhvr>
                                        <p:cTn id="38" dur="15000" fill="hold"/>
                                        <p:tgtEl>
                                          <p:spTgt spid="142"/>
                                        </p:tgtEl>
                                        <p:attrNameLst>
                                          <p:attrName>ppt_x</p:attrName>
                                          <p:attrName>ppt_y</p:attrName>
                                        </p:attrNameLst>
                                      </p:cBhvr>
                                      <p:rCtr x="10703" y="7569"/>
                                    </p:animMotion>
                                  </p:childTnLst>
                                </p:cTn>
                              </p:par>
                              <p:par>
                                <p:cTn id="39" presetID="0" presetClass="path" presetSubtype="0" accel="50000" decel="50000" fill="hold" grpId="0" nodeType="withEffect">
                                  <p:stCondLst>
                                    <p:cond delay="12500"/>
                                  </p:stCondLst>
                                  <p:childTnLst>
                                    <p:animMotion origin="layout" path="M 0.02917 0.2055 L 0.03412 0.24416 C 0.0349 0.26013 0.03334 0.27703 0.03412 0.293 C 0.04792 0.29393 0.02514 0.35435 0.03907 0.35504 C 0.03985 0.37125 0.07097 0.34532 0.07188 0.36291 C 0.1168 0.36083 0.12579 0.34763 0.17136 0.34648 C 0.17019 0.37032 0.17136 0.40944 0.17045 0.43467 " pathEditMode="fixed" rAng="0" ptsTypes="AAAAAAA">
                                      <p:cBhvr>
                                        <p:cTn id="40" dur="15000" fill="hold"/>
                                        <p:tgtEl>
                                          <p:spTgt spid="143"/>
                                        </p:tgtEl>
                                        <p:attrNameLst>
                                          <p:attrName>ppt_x</p:attrName>
                                          <p:attrName>ppt_y</p:attrName>
                                        </p:attrNameLst>
                                      </p:cBhvr>
                                      <p:rCtr x="7109" y="11458"/>
                                    </p:animMotion>
                                  </p:childTnLst>
                                </p:cTn>
                              </p:par>
                              <p:par>
                                <p:cTn id="41" presetID="0" presetClass="path" presetSubtype="0" accel="50000" decel="50000" fill="hold" grpId="0" nodeType="withEffect">
                                  <p:stCondLst>
                                    <p:cond delay="13000"/>
                                  </p:stCondLst>
                                  <p:childTnLst>
                                    <p:animMotion origin="layout" path="M 0.02917 0.2055 C 0.0306 0.21824 0.03255 0.23143 0.03425 0.24439 C 0.03425 0.27333 0.03802 0.32935 0.03802 0.35875 C 0.05222 0.34555 0.06263 0.36523 0.07696 0.35226 C 0.07774 0.36939 0.11511 0.33907 0.11589 0.3562 C 0.15925 0.34995 0.1237 0.35851 0.16732 0.35296 C 0.16563 0.32726 0.16641 0.30018 0.16498 0.27402 " pathEditMode="fixed" rAng="0" ptsTypes="AAAAAAA">
                                      <p:cBhvr>
                                        <p:cTn id="42" dur="15000" fill="hold"/>
                                        <p:tgtEl>
                                          <p:spTgt spid="144"/>
                                        </p:tgtEl>
                                        <p:attrNameLst>
                                          <p:attrName>ppt_x</p:attrName>
                                          <p:attrName>ppt_y</p:attrName>
                                        </p:attrNameLst>
                                      </p:cBhvr>
                                      <p:rCtr x="6901" y="7662"/>
                                    </p:animMotion>
                                  </p:childTnLst>
                                </p:cTn>
                              </p:par>
                              <p:par>
                                <p:cTn id="43" presetID="0" presetClass="path" presetSubtype="0" accel="50000" decel="50000" fill="hold" grpId="0" nodeType="withEffect">
                                  <p:stCondLst>
                                    <p:cond delay="13500"/>
                                  </p:stCondLst>
                                  <p:childTnLst>
                                    <p:animMotion origin="layout" path="M 0.02917 0.2055 L 0.03438 0.24439 L 0.03855 0.35874 L 0.07253 0.35203 L 0.10209 0.35596 C 0.125 0.3467 0.09636 0.35411 0.11927 0.34485 C 0.11875 0.34485 0.1198 0.34207 0.1198 0.34254 " pathEditMode="fixed" rAng="0" ptsTypes="AAAAAAA">
                                      <p:cBhvr>
                                        <p:cTn id="44" dur="15000" fill="hold"/>
                                        <p:tgtEl>
                                          <p:spTgt spid="145"/>
                                        </p:tgtEl>
                                        <p:attrNameLst>
                                          <p:attrName>ppt_x</p:attrName>
                                          <p:attrName>ppt_y</p:attrName>
                                        </p:attrNameLst>
                                      </p:cBhvr>
                                      <p:rCtr x="4531" y="7662"/>
                                    </p:animMotion>
                                  </p:childTnLst>
                                </p:cTn>
                              </p:par>
                              <p:par>
                                <p:cTn id="45" presetID="0" presetClass="path" presetSubtype="0" accel="50000" decel="50000" fill="hold" grpId="0" nodeType="withEffect">
                                  <p:stCondLst>
                                    <p:cond delay="14000"/>
                                  </p:stCondLst>
                                  <p:childTnLst>
                                    <p:animMotion origin="layout" path="M 0.02917 0.2055 C 0.02982 0.21846 0.03256 0.23073 0.03425 0.24416 C 0.03425 0.28374 0.03425 0.32309 0.03438 0.36314 C 0.0474 0.36476 0.06355 0.35781 0.07657 0.35874 C 0.07748 0.37494 0.09844 0.34555 0.09935 0.36175 C 0.10847 0.36175 0.0905 0.44346 0.09844 0.44346 C 0.10014 0.52101 0.10066 0.45967 0.10196 0.53883 L 0.16251 0.53374 C 0.1629 0.51383 0.24206 0.54832 0.24232 0.52842 C 0.31615 0.52101 0.21342 0.53305 0.28842 0.52517 " pathEditMode="fixed" rAng="0" ptsTypes="AAAAAAAAAA">
                                      <p:cBhvr>
                                        <p:cTn id="46" dur="15000" fill="hold"/>
                                        <p:tgtEl>
                                          <p:spTgt spid="146"/>
                                        </p:tgtEl>
                                        <p:attrNameLst>
                                          <p:attrName>ppt_x</p:attrName>
                                          <p:attrName>ppt_y</p:attrName>
                                        </p:attrNameLst>
                                      </p:cBhvr>
                                      <p:rCtr x="12956" y="16667"/>
                                    </p:animMotion>
                                  </p:childTnLst>
                                </p:cTn>
                              </p:par>
                              <p:par>
                                <p:cTn id="47" presetID="0" presetClass="path" presetSubtype="0" accel="50000" decel="50000" fill="hold" grpId="0" nodeType="withEffect">
                                  <p:stCondLst>
                                    <p:cond delay="14500"/>
                                  </p:stCondLst>
                                  <p:childTnLst>
                                    <p:animMotion origin="layout" path="M 0.02917 0.2055 C 0.03047 0.21823 0.03256 0.23073 0.03373 0.24416 C 0.0349 0.27356 0.03594 0.32448 0.03633 0.35388 C 0.05 0.34161 0.06407 0.35782 0.07839 0.34439 C 0.07917 0.36059 0.07943 0.32819 0.07969 0.34439 C 0.08842 0.34439 0.09154 0.35249 0.10052 0.35249 C 0.10131 0.4305 0.09675 0.49555 0.09844 0.57471 C 0.11433 0.57471 0.10417 0.57865 0.12006 0.57865 C 0.12045 0.55851 0.11797 0.54138 0.11797 0.52124 C 0.17201 0.51592 0.1944 0.53166 0.24792 0.52633 C 0.24649 0.49971 0.24597 0.47309 0.24401 0.44624 " pathEditMode="fixed" rAng="0" ptsTypes="AAAAAAAAAAA">
                                      <p:cBhvr>
                                        <p:cTn id="48" dur="15000" fill="hold"/>
                                        <p:tgtEl>
                                          <p:spTgt spid="147"/>
                                        </p:tgtEl>
                                        <p:attrNameLst>
                                          <p:attrName>ppt_x</p:attrName>
                                          <p:attrName>ppt_y</p:attrName>
                                        </p:attrNameLst>
                                      </p:cBhvr>
                                      <p:rCtr x="10938" y="18657"/>
                                    </p:animMotion>
                                  </p:childTnLst>
                                </p:cTn>
                              </p:par>
                              <p:par>
                                <p:cTn id="49" presetID="0" presetClass="path" presetSubtype="0" accel="50000" decel="50000" fill="hold" grpId="0" nodeType="withEffect">
                                  <p:stCondLst>
                                    <p:cond delay="15000"/>
                                  </p:stCondLst>
                                  <p:childTnLst>
                                    <p:animMotion origin="layout" path="M 0.02917 0.2055 C 0.03061 0.21847 0.0323 0.23074 0.03412 0.24416 L 0.03412 0.36476 C 0.04766 0.34972 0.06159 0.36754 0.07514 0.35273 C 0.07566 0.3687 0.07514 0.33652 0.07566 0.35273 C 0.08451 0.35273 0.09102 0.35643 0.09975 0.35643 C 0.10079 0.43444 0.09649 0.50134 0.09753 0.5805 C 0.11719 0.5805 0.09805 0.57379 0.11811 0.57379 C 0.11784 0.55087 0.11537 0.54648 0.11537 0.52379 C 0.16967 0.52634 0.18777 0.5224 0.24219 0.52518 C 0.24102 0.54138 0.24311 0.5768 0.24232 0.593 " pathEditMode="fixed" rAng="0" ptsTypes="AAAAAAAAAAA">
                                      <p:cBhvr>
                                        <p:cTn id="50" dur="15000" fill="hold"/>
                                        <p:tgtEl>
                                          <p:spTgt spid="148"/>
                                        </p:tgtEl>
                                        <p:attrNameLst>
                                          <p:attrName>ppt_x</p:attrName>
                                          <p:attrName>ppt_y</p:attrName>
                                        </p:attrNameLst>
                                      </p:cBhvr>
                                      <p:rCtr x="10664" y="19375"/>
                                    </p:animMotion>
                                  </p:childTnLst>
                                </p:cTn>
                              </p:par>
                              <p:par>
                                <p:cTn id="51" presetID="0" presetClass="path" presetSubtype="0" accel="50000" decel="50000" fill="hold" grpId="0" nodeType="withEffect">
                                  <p:stCondLst>
                                    <p:cond delay="15500"/>
                                  </p:stCondLst>
                                  <p:childTnLst>
                                    <p:animMotion origin="layout" path="M 0.02917 0.2055 C 0.02982 0.21847 0.03151 0.23074 0.03308 0.24416 C 0.03386 0.28305 0.03464 0.3231 0.03529 0.36314 C 0.04844 0.34949 0.06563 0.37263 0.07956 0.35921 C 0.07969 0.37518 0.07839 0.34046 0.07878 0.35643 L 0.10052 0.35643 C 0.10326 0.43143 0.09662 0.50388 0.09948 0.57888 C 0.11862 0.57888 0.10144 0.57981 0.12058 0.58027 C 0.12084 0.56013 0.11823 0.54925 0.11862 0.52912 L 0.16797 0.52657 C 0.16706 0.54416 0.16875 0.57842 0.16797 0.59601 " pathEditMode="fixed" rAng="0" ptsTypes="AAAAAAAAAAA">
                                      <p:cBhvr>
                                        <p:cTn id="52" dur="15000" fill="hold"/>
                                        <p:tgtEl>
                                          <p:spTgt spid="149"/>
                                        </p:tgtEl>
                                        <p:attrNameLst>
                                          <p:attrName>ppt_x</p:attrName>
                                          <p:attrName>ppt_y</p:attrName>
                                        </p:attrNameLst>
                                      </p:cBhvr>
                                      <p:rCtr x="6953" y="19514"/>
                                    </p:animMotion>
                                  </p:childTnLst>
                                </p:cTn>
                              </p:par>
                              <p:par>
                                <p:cTn id="53" presetID="0" presetClass="path" presetSubtype="0" accel="50000" decel="50000" fill="hold" grpId="0" nodeType="withEffect">
                                  <p:stCondLst>
                                    <p:cond delay="16000"/>
                                  </p:stCondLst>
                                  <p:childTnLst>
                                    <p:animMotion origin="layout" path="M 0.02917 0.2055 L 0.03425 0.24416 C 0.03438 0.26013 0.03451 0.34393 0.03542 0.36013 C 0.04922 0.36106 0.06784 0.34532 0.08217 0.34624 C 0.08256 0.36245 0.07943 0.32819 0.08021 0.34439 C 0.08868 0.34439 0.09141 0.3555 0.1 0.3555 C 0.09779 0.42587 0.10326 0.50828 0.10039 0.57911 C 0.10782 0.5856 0.11368 0.56916 0.12136 0.57587 C 0.11784 0.54949 0.1198 0.55458 0.11602 0.52819 " pathEditMode="fixed" rAng="0" ptsTypes="AAAAAAAAA">
                                      <p:cBhvr>
                                        <p:cTn id="54" dur="15000" fill="hold"/>
                                        <p:tgtEl>
                                          <p:spTgt spid="150"/>
                                        </p:tgtEl>
                                        <p:attrNameLst>
                                          <p:attrName>ppt_x</p:attrName>
                                          <p:attrName>ppt_y</p:attrName>
                                        </p:attrNameLst>
                                      </p:cBhvr>
                                      <p:rCtr x="4609" y="18750"/>
                                    </p:animMotion>
                                  </p:childTnLst>
                                </p:cTn>
                              </p:par>
                              <p:par>
                                <p:cTn id="55" presetID="0" presetClass="path" presetSubtype="0" accel="50000" decel="50000" fill="hold" grpId="0" nodeType="withEffect">
                                  <p:stCondLst>
                                    <p:cond delay="16500"/>
                                  </p:stCondLst>
                                  <p:childTnLst>
                                    <p:animMotion origin="layout" path="M 0.02917 0.2055 L 0.03438 0.24393 C 0.03464 0.28421 0.03555 0.32541 0.03659 0.36592 C 0.04909 0.35041 0.06355 0.36522 0.07644 0.34948 C 0.07748 0.36592 0.07461 0.33444 0.07565 0.35064 C 0.08438 0.35064 0.08998 0.35921 0.0987 0.35921 C 0.09688 0.43004 0.10026 0.4305 0.09909 0.50157 C 0.09909 0.50249 0.08347 0.58073 0.08347 0.58189 " pathEditMode="fixed" rAng="0" ptsTypes="AAAAAAAA">
                                      <p:cBhvr>
                                        <p:cTn id="56" dur="15000" fill="hold"/>
                                        <p:tgtEl>
                                          <p:spTgt spid="151"/>
                                        </p:tgtEl>
                                        <p:attrNameLst>
                                          <p:attrName>ppt_x</p:attrName>
                                          <p:attrName>ppt_y</p:attrName>
                                        </p:attrNameLst>
                                      </p:cBhvr>
                                      <p:rCtr x="3503" y="18819"/>
                                    </p:animMotion>
                                  </p:childTnLst>
                                </p:cTn>
                              </p:par>
                              <p:par>
                                <p:cTn id="57" presetID="0" presetClass="path" presetSubtype="0" accel="50000" decel="50000" fill="hold" grpId="0" nodeType="withEffect">
                                  <p:stCondLst>
                                    <p:cond delay="17000"/>
                                  </p:stCondLst>
                                  <p:childTnLst>
                                    <p:animMotion origin="layout" path="M 0.02917 0.2055 L 0.03412 0.2437 C 0.03451 0.2599 0.03542 0.27587 0.0362 0.29208 C 0.05 0.293 0.02474 0.36083 0.03855 0.36198 C 0.03959 0.37819 0.07292 0.34578 0.07357 0.36222 L 0.10196 0.36245 C 0.10248 0.40828 0.10196 0.46314 0.10274 0.50898 C 0.08425 0.5018 0.06875 0.49347 0.05052 0.48606 " pathEditMode="fixed" rAng="0" ptsTypes="AAAAAAAA">
                                      <p:cBhvr>
                                        <p:cTn id="58" dur="15000" fill="hold"/>
                                        <p:tgtEl>
                                          <p:spTgt spid="152"/>
                                        </p:tgtEl>
                                        <p:attrNameLst>
                                          <p:attrName>ppt_x</p:attrName>
                                          <p:attrName>ppt_y</p:attrName>
                                        </p:attrNameLst>
                                      </p:cBhvr>
                                      <p:rCtr x="3672" y="15162"/>
                                    </p:animMotion>
                                  </p:childTnLst>
                                </p:cTn>
                              </p:par>
                              <p:par>
                                <p:cTn id="59" presetID="0" presetClass="path" presetSubtype="0" accel="50000" decel="50000" fill="hold" grpId="0" nodeType="withEffect">
                                  <p:stCondLst>
                                    <p:cond delay="17500"/>
                                  </p:stCondLst>
                                  <p:childTnLst>
                                    <p:animMotion origin="layout" path="M 0.02934 0.2055 L 0.03416 0.24393 C 0.03494 0.26013 0.03572 0.2761 0.0365 0.29254 C 0.05043 0.29347 0.02726 0.3231 0.04106 0.32402 C 0.04184 0.34023 0.03989 0.30921 0.04054 0.32541 C 0.02869 0.31939 0.05304 0.36453 0.04106 0.35851 " pathEditMode="fixed" rAng="0" ptsTypes="AAAAAA">
                                      <p:cBhvr>
                                        <p:cTn id="60" dur="15000" fill="hold"/>
                                        <p:tgtEl>
                                          <p:spTgt spid="153"/>
                                        </p:tgtEl>
                                        <p:attrNameLst>
                                          <p:attrName>ppt_x</p:attrName>
                                          <p:attrName>ppt_y</p:attrName>
                                        </p:attrNameLst>
                                      </p:cBhvr>
                                      <p:rCtr x="755" y="7685"/>
                                    </p:animMotion>
                                  </p:childTnLst>
                                </p:cTn>
                              </p:par>
                              <p:par>
                                <p:cTn id="61" presetID="0" presetClass="path" presetSubtype="0" accel="50000" decel="50000" fill="hold" grpId="0" nodeType="withEffect">
                                  <p:stCondLst>
                                    <p:cond delay="18000"/>
                                  </p:stCondLst>
                                  <p:childTnLst>
                                    <p:animMotion origin="layout" path="M 0.02934 0.20481 L 0.03442 0.24416 C 0.0352 0.28397 0.03572 0.32379 0.03598 0.3636 L 0.08116 0.35782 C 0.08064 0.27911 0.08038 0.20018 0.07999 0.12124 C 0.07504 0.09601 0.07843 0.06708 0.07348 0.04184 " pathEditMode="fixed" rAng="0" ptsTypes="AAAAAA">
                                      <p:cBhvr>
                                        <p:cTn id="62" dur="15000" fill="hold"/>
                                        <p:tgtEl>
                                          <p:spTgt spid="154"/>
                                        </p:tgtEl>
                                        <p:attrNameLst>
                                          <p:attrName>ppt_x</p:attrName>
                                          <p:attrName>ppt_y</p:attrName>
                                        </p:attrNameLst>
                                      </p:cBhvr>
                                      <p:rCtr x="2591" y="-208"/>
                                    </p:animMotion>
                                  </p:childTnLst>
                                </p:cTn>
                              </p:par>
                              <p:par>
                                <p:cTn id="63" presetID="0" presetClass="path" presetSubtype="0" accel="50000" decel="50000" fill="hold" grpId="0" nodeType="withEffect">
                                  <p:stCondLst>
                                    <p:cond delay="18500"/>
                                  </p:stCondLst>
                                  <p:childTnLst>
                                    <p:animMotion origin="layout" path="M 0.02917 0.2055 L 0.03425 0.24416 C 0.03386 0.27818 0.03815 0.32541 0.03776 0.36059 L 0.07787 0.35619 C 0.07865 0.34578 0.07917 0.3342 0.08008 0.32379 C 0.08086 0.31175 0.078 0.33606 0.07904 0.32425 C 0.07878 0.32425 0.08425 0.28467 0.08425 0.28443 " pathEditMode="fixed" rAng="0" ptsTypes="AAAAAAA">
                                      <p:cBhvr>
                                        <p:cTn id="64" dur="15000" fill="hold"/>
                                        <p:tgtEl>
                                          <p:spTgt spid="155"/>
                                        </p:tgtEl>
                                        <p:attrNameLst>
                                          <p:attrName>ppt_x</p:attrName>
                                          <p:attrName>ppt_y</p:attrName>
                                        </p:attrNameLst>
                                      </p:cBhvr>
                                      <p:rCtr x="2747" y="7755"/>
                                    </p:animMotion>
                                  </p:childTnLst>
                                </p:cTn>
                              </p:par>
                              <p:par>
                                <p:cTn id="65" presetID="10" presetClass="entr" presetSubtype="0" fill="hold" nodeType="withEffect">
                                  <p:stCondLst>
                                    <p:cond delay="45000"/>
                                  </p:stCondLst>
                                  <p:childTnLst>
                                    <p:set>
                                      <p:cBhvr>
                                        <p:cTn id="66" dur="1" fill="hold">
                                          <p:stCondLst>
                                            <p:cond delay="0"/>
                                          </p:stCondLst>
                                        </p:cTn>
                                        <p:tgtEl>
                                          <p:spTgt spid="157"/>
                                        </p:tgtEl>
                                        <p:attrNameLst>
                                          <p:attrName>style.visibility</p:attrName>
                                        </p:attrNameLst>
                                      </p:cBhvr>
                                      <p:to>
                                        <p:strVal val="visible"/>
                                      </p:to>
                                    </p:set>
                                    <p:animEffect transition="in" filter="fade">
                                      <p:cBhvr>
                                        <p:cTn id="67" dur="2000"/>
                                        <p:tgtEl>
                                          <p:spTgt spid="157"/>
                                        </p:tgtEl>
                                      </p:cBhvr>
                                    </p:animEffect>
                                  </p:childTnLst>
                                </p:cTn>
                              </p:par>
                              <p:par>
                                <p:cTn id="68" presetID="10" presetClass="entr" presetSubtype="0" fill="hold" nodeType="withEffect">
                                  <p:stCondLst>
                                    <p:cond delay="45000"/>
                                  </p:stCondLst>
                                  <p:childTnLst>
                                    <p:set>
                                      <p:cBhvr>
                                        <p:cTn id="69" dur="1" fill="hold">
                                          <p:stCondLst>
                                            <p:cond delay="0"/>
                                          </p:stCondLst>
                                        </p:cTn>
                                        <p:tgtEl>
                                          <p:spTgt spid="175"/>
                                        </p:tgtEl>
                                        <p:attrNameLst>
                                          <p:attrName>style.visibility</p:attrName>
                                        </p:attrNameLst>
                                      </p:cBhvr>
                                      <p:to>
                                        <p:strVal val="visible"/>
                                      </p:to>
                                    </p:set>
                                    <p:animEffect transition="in" filter="fade">
                                      <p:cBhvr>
                                        <p:cTn id="70" dur="2000"/>
                                        <p:tgtEl>
                                          <p:spTgt spid="175"/>
                                        </p:tgtEl>
                                      </p:cBhvr>
                                    </p:animEffect>
                                  </p:childTnLst>
                                </p:cTn>
                              </p:par>
                              <p:par>
                                <p:cTn id="71" presetID="8" presetClass="emph" presetSubtype="0" fill="hold" nodeType="withEffect">
                                  <p:stCondLst>
                                    <p:cond delay="45000"/>
                                  </p:stCondLst>
                                  <p:childTnLst>
                                    <p:animRot by="21600000">
                                      <p:cBhvr>
                                        <p:cTn id="72" dur="10000" fill="hold"/>
                                        <p:tgtEl>
                                          <p:spTgt spid="175"/>
                                        </p:tgtEl>
                                        <p:attrNameLst>
                                          <p:attrName>r</p:attrName>
                                        </p:attrNameLst>
                                      </p:cBhvr>
                                    </p:animRot>
                                  </p:childTnLst>
                                </p:cTn>
                              </p:par>
                              <p:par>
                                <p:cTn id="73" presetID="10" presetClass="entr" presetSubtype="0" fill="hold" nodeType="withEffect">
                                  <p:stCondLst>
                                    <p:cond delay="45000"/>
                                  </p:stCondLst>
                                  <p:childTnLst>
                                    <p:set>
                                      <p:cBhvr>
                                        <p:cTn id="74" dur="1" fill="hold">
                                          <p:stCondLst>
                                            <p:cond delay="0"/>
                                          </p:stCondLst>
                                        </p:cTn>
                                        <p:tgtEl>
                                          <p:spTgt spid="178"/>
                                        </p:tgtEl>
                                        <p:attrNameLst>
                                          <p:attrName>style.visibility</p:attrName>
                                        </p:attrNameLst>
                                      </p:cBhvr>
                                      <p:to>
                                        <p:strVal val="visible"/>
                                      </p:to>
                                    </p:set>
                                    <p:animEffect transition="in" filter="fade">
                                      <p:cBhvr>
                                        <p:cTn id="75" dur="2000"/>
                                        <p:tgtEl>
                                          <p:spTgt spid="178"/>
                                        </p:tgtEl>
                                      </p:cBhvr>
                                    </p:animEffect>
                                  </p:childTnLst>
                                </p:cTn>
                              </p:par>
                              <p:par>
                                <p:cTn id="76" presetID="8" presetClass="emph" presetSubtype="0" fill="hold" nodeType="withEffect">
                                  <p:stCondLst>
                                    <p:cond delay="45000"/>
                                  </p:stCondLst>
                                  <p:childTnLst>
                                    <p:animRot by="21600000">
                                      <p:cBhvr>
                                        <p:cTn id="77" dur="10000" fill="hold"/>
                                        <p:tgtEl>
                                          <p:spTgt spid="178"/>
                                        </p:tgtEl>
                                        <p:attrNameLst>
                                          <p:attrName>r</p:attrName>
                                        </p:attrNameLst>
                                      </p:cBhvr>
                                    </p:animRot>
                                  </p:childTnLst>
                                </p:cTn>
                              </p:par>
                              <p:par>
                                <p:cTn id="78" presetID="10" presetClass="entr" presetSubtype="0" fill="hold" nodeType="withEffect">
                                  <p:stCondLst>
                                    <p:cond delay="45000"/>
                                  </p:stCondLst>
                                  <p:childTnLst>
                                    <p:set>
                                      <p:cBhvr>
                                        <p:cTn id="79" dur="1" fill="hold">
                                          <p:stCondLst>
                                            <p:cond delay="0"/>
                                          </p:stCondLst>
                                        </p:cTn>
                                        <p:tgtEl>
                                          <p:spTgt spid="181"/>
                                        </p:tgtEl>
                                        <p:attrNameLst>
                                          <p:attrName>style.visibility</p:attrName>
                                        </p:attrNameLst>
                                      </p:cBhvr>
                                      <p:to>
                                        <p:strVal val="visible"/>
                                      </p:to>
                                    </p:set>
                                    <p:animEffect transition="in" filter="fade">
                                      <p:cBhvr>
                                        <p:cTn id="80" dur="2000"/>
                                        <p:tgtEl>
                                          <p:spTgt spid="181"/>
                                        </p:tgtEl>
                                      </p:cBhvr>
                                    </p:animEffect>
                                  </p:childTnLst>
                                </p:cTn>
                              </p:par>
                              <p:par>
                                <p:cTn id="81" presetID="8" presetClass="emph" presetSubtype="0" fill="hold" nodeType="withEffect">
                                  <p:stCondLst>
                                    <p:cond delay="45000"/>
                                  </p:stCondLst>
                                  <p:childTnLst>
                                    <p:animRot by="21600000">
                                      <p:cBhvr>
                                        <p:cTn id="82" dur="10000" fill="hold"/>
                                        <p:tgtEl>
                                          <p:spTgt spid="181"/>
                                        </p:tgtEl>
                                        <p:attrNameLst>
                                          <p:attrName>r</p:attrName>
                                        </p:attrNameLst>
                                      </p:cBhvr>
                                    </p:animRot>
                                  </p:childTnLst>
                                </p:cTn>
                              </p:par>
                              <p:par>
                                <p:cTn id="83" presetID="10" presetClass="entr" presetSubtype="0" fill="hold" nodeType="withEffect">
                                  <p:stCondLst>
                                    <p:cond delay="45000"/>
                                  </p:stCondLst>
                                  <p:childTnLst>
                                    <p:set>
                                      <p:cBhvr>
                                        <p:cTn id="84" dur="1" fill="hold">
                                          <p:stCondLst>
                                            <p:cond delay="0"/>
                                          </p:stCondLst>
                                        </p:cTn>
                                        <p:tgtEl>
                                          <p:spTgt spid="184"/>
                                        </p:tgtEl>
                                        <p:attrNameLst>
                                          <p:attrName>style.visibility</p:attrName>
                                        </p:attrNameLst>
                                      </p:cBhvr>
                                      <p:to>
                                        <p:strVal val="visible"/>
                                      </p:to>
                                    </p:set>
                                    <p:animEffect transition="in" filter="fade">
                                      <p:cBhvr>
                                        <p:cTn id="85" dur="2000"/>
                                        <p:tgtEl>
                                          <p:spTgt spid="184"/>
                                        </p:tgtEl>
                                      </p:cBhvr>
                                    </p:animEffect>
                                  </p:childTnLst>
                                </p:cTn>
                              </p:par>
                              <p:par>
                                <p:cTn id="86" presetID="8" presetClass="emph" presetSubtype="0" fill="hold" nodeType="withEffect">
                                  <p:stCondLst>
                                    <p:cond delay="45000"/>
                                  </p:stCondLst>
                                  <p:childTnLst>
                                    <p:animRot by="21600000">
                                      <p:cBhvr>
                                        <p:cTn id="87" dur="10000" fill="hold"/>
                                        <p:tgtEl>
                                          <p:spTgt spid="184"/>
                                        </p:tgtEl>
                                        <p:attrNameLst>
                                          <p:attrName>r</p:attrName>
                                        </p:attrNameLst>
                                      </p:cBhvr>
                                    </p:animRot>
                                  </p:childTnLst>
                                </p:cTn>
                              </p:par>
                              <p:par>
                                <p:cTn id="88" presetID="10" presetClass="entr" presetSubtype="0" fill="hold" nodeType="withEffect">
                                  <p:stCondLst>
                                    <p:cond delay="45000"/>
                                  </p:stCondLst>
                                  <p:childTnLst>
                                    <p:set>
                                      <p:cBhvr>
                                        <p:cTn id="89" dur="1" fill="hold">
                                          <p:stCondLst>
                                            <p:cond delay="0"/>
                                          </p:stCondLst>
                                        </p:cTn>
                                        <p:tgtEl>
                                          <p:spTgt spid="187"/>
                                        </p:tgtEl>
                                        <p:attrNameLst>
                                          <p:attrName>style.visibility</p:attrName>
                                        </p:attrNameLst>
                                      </p:cBhvr>
                                      <p:to>
                                        <p:strVal val="visible"/>
                                      </p:to>
                                    </p:set>
                                    <p:animEffect transition="in" filter="fade">
                                      <p:cBhvr>
                                        <p:cTn id="90" dur="2000"/>
                                        <p:tgtEl>
                                          <p:spTgt spid="187"/>
                                        </p:tgtEl>
                                      </p:cBhvr>
                                    </p:animEffect>
                                  </p:childTnLst>
                                </p:cTn>
                              </p:par>
                              <p:par>
                                <p:cTn id="91" presetID="8" presetClass="emph" presetSubtype="0" fill="hold" nodeType="withEffect">
                                  <p:stCondLst>
                                    <p:cond delay="45000"/>
                                  </p:stCondLst>
                                  <p:childTnLst>
                                    <p:animRot by="21600000">
                                      <p:cBhvr>
                                        <p:cTn id="92" dur="10000" fill="hold"/>
                                        <p:tgtEl>
                                          <p:spTgt spid="187"/>
                                        </p:tgtEl>
                                        <p:attrNameLst>
                                          <p:attrName>r</p:attrName>
                                        </p:attrNameLst>
                                      </p:cBhvr>
                                    </p:animRot>
                                  </p:childTnLst>
                                </p:cTn>
                              </p:par>
                              <p:par>
                                <p:cTn id="93" presetID="10" presetClass="entr" presetSubtype="0" fill="hold" nodeType="withEffect">
                                  <p:stCondLst>
                                    <p:cond delay="45000"/>
                                  </p:stCondLst>
                                  <p:childTnLst>
                                    <p:set>
                                      <p:cBhvr>
                                        <p:cTn id="94" dur="1" fill="hold">
                                          <p:stCondLst>
                                            <p:cond delay="0"/>
                                          </p:stCondLst>
                                        </p:cTn>
                                        <p:tgtEl>
                                          <p:spTgt spid="190"/>
                                        </p:tgtEl>
                                        <p:attrNameLst>
                                          <p:attrName>style.visibility</p:attrName>
                                        </p:attrNameLst>
                                      </p:cBhvr>
                                      <p:to>
                                        <p:strVal val="visible"/>
                                      </p:to>
                                    </p:set>
                                    <p:animEffect transition="in" filter="fade">
                                      <p:cBhvr>
                                        <p:cTn id="95" dur="2000"/>
                                        <p:tgtEl>
                                          <p:spTgt spid="190"/>
                                        </p:tgtEl>
                                      </p:cBhvr>
                                    </p:animEffect>
                                  </p:childTnLst>
                                </p:cTn>
                              </p:par>
                              <p:par>
                                <p:cTn id="96" presetID="8" presetClass="emph" presetSubtype="0" fill="hold" nodeType="withEffect">
                                  <p:stCondLst>
                                    <p:cond delay="45000"/>
                                  </p:stCondLst>
                                  <p:childTnLst>
                                    <p:animRot by="21600000">
                                      <p:cBhvr>
                                        <p:cTn id="97" dur="10000" fill="hold"/>
                                        <p:tgtEl>
                                          <p:spTgt spid="190"/>
                                        </p:tgtEl>
                                        <p:attrNameLst>
                                          <p:attrName>r</p:attrName>
                                        </p:attrNameLst>
                                      </p:cBhvr>
                                    </p:animRot>
                                  </p:childTnLst>
                                </p:cTn>
                              </p:par>
                              <p:par>
                                <p:cTn id="98" presetID="10" presetClass="entr" presetSubtype="0" fill="hold" nodeType="withEffect">
                                  <p:stCondLst>
                                    <p:cond delay="45000"/>
                                  </p:stCondLst>
                                  <p:childTnLst>
                                    <p:set>
                                      <p:cBhvr>
                                        <p:cTn id="99" dur="1" fill="hold">
                                          <p:stCondLst>
                                            <p:cond delay="0"/>
                                          </p:stCondLst>
                                        </p:cTn>
                                        <p:tgtEl>
                                          <p:spTgt spid="193"/>
                                        </p:tgtEl>
                                        <p:attrNameLst>
                                          <p:attrName>style.visibility</p:attrName>
                                        </p:attrNameLst>
                                      </p:cBhvr>
                                      <p:to>
                                        <p:strVal val="visible"/>
                                      </p:to>
                                    </p:set>
                                    <p:animEffect transition="in" filter="fade">
                                      <p:cBhvr>
                                        <p:cTn id="100" dur="2000"/>
                                        <p:tgtEl>
                                          <p:spTgt spid="193"/>
                                        </p:tgtEl>
                                      </p:cBhvr>
                                    </p:animEffect>
                                  </p:childTnLst>
                                </p:cTn>
                              </p:par>
                              <p:par>
                                <p:cTn id="101" presetID="8" presetClass="emph" presetSubtype="0" fill="hold" nodeType="withEffect">
                                  <p:stCondLst>
                                    <p:cond delay="45000"/>
                                  </p:stCondLst>
                                  <p:childTnLst>
                                    <p:animRot by="21600000">
                                      <p:cBhvr>
                                        <p:cTn id="102" dur="10000" fill="hold"/>
                                        <p:tgtEl>
                                          <p:spTgt spid="193"/>
                                        </p:tgtEl>
                                        <p:attrNameLst>
                                          <p:attrName>r</p:attrName>
                                        </p:attrNameLst>
                                      </p:cBhvr>
                                    </p:animRot>
                                  </p:childTnLst>
                                </p:cTn>
                              </p:par>
                              <p:par>
                                <p:cTn id="103" presetID="10" presetClass="entr" presetSubtype="0" fill="hold" nodeType="withEffect">
                                  <p:stCondLst>
                                    <p:cond delay="45000"/>
                                  </p:stCondLst>
                                  <p:childTnLst>
                                    <p:set>
                                      <p:cBhvr>
                                        <p:cTn id="104" dur="1" fill="hold">
                                          <p:stCondLst>
                                            <p:cond delay="0"/>
                                          </p:stCondLst>
                                        </p:cTn>
                                        <p:tgtEl>
                                          <p:spTgt spid="196"/>
                                        </p:tgtEl>
                                        <p:attrNameLst>
                                          <p:attrName>style.visibility</p:attrName>
                                        </p:attrNameLst>
                                      </p:cBhvr>
                                      <p:to>
                                        <p:strVal val="visible"/>
                                      </p:to>
                                    </p:set>
                                    <p:animEffect transition="in" filter="fade">
                                      <p:cBhvr>
                                        <p:cTn id="105" dur="2000"/>
                                        <p:tgtEl>
                                          <p:spTgt spid="196"/>
                                        </p:tgtEl>
                                      </p:cBhvr>
                                    </p:animEffect>
                                  </p:childTnLst>
                                </p:cTn>
                              </p:par>
                              <p:par>
                                <p:cTn id="106" presetID="8" presetClass="emph" presetSubtype="0" fill="hold" nodeType="withEffect">
                                  <p:stCondLst>
                                    <p:cond delay="45000"/>
                                  </p:stCondLst>
                                  <p:childTnLst>
                                    <p:animRot by="21600000">
                                      <p:cBhvr>
                                        <p:cTn id="107" dur="10000" fill="hold"/>
                                        <p:tgtEl>
                                          <p:spTgt spid="196"/>
                                        </p:tgtEl>
                                        <p:attrNameLst>
                                          <p:attrName>r</p:attrName>
                                        </p:attrNameLst>
                                      </p:cBhvr>
                                    </p:animRot>
                                  </p:childTnLst>
                                </p:cTn>
                              </p:par>
                              <p:par>
                                <p:cTn id="108" presetID="10" presetClass="entr" presetSubtype="0" fill="hold" nodeType="withEffect">
                                  <p:stCondLst>
                                    <p:cond delay="45000"/>
                                  </p:stCondLst>
                                  <p:childTnLst>
                                    <p:set>
                                      <p:cBhvr>
                                        <p:cTn id="109" dur="1" fill="hold">
                                          <p:stCondLst>
                                            <p:cond delay="0"/>
                                          </p:stCondLst>
                                        </p:cTn>
                                        <p:tgtEl>
                                          <p:spTgt spid="199"/>
                                        </p:tgtEl>
                                        <p:attrNameLst>
                                          <p:attrName>style.visibility</p:attrName>
                                        </p:attrNameLst>
                                      </p:cBhvr>
                                      <p:to>
                                        <p:strVal val="visible"/>
                                      </p:to>
                                    </p:set>
                                    <p:animEffect transition="in" filter="fade">
                                      <p:cBhvr>
                                        <p:cTn id="110" dur="2000"/>
                                        <p:tgtEl>
                                          <p:spTgt spid="199"/>
                                        </p:tgtEl>
                                      </p:cBhvr>
                                    </p:animEffect>
                                  </p:childTnLst>
                                </p:cTn>
                              </p:par>
                              <p:par>
                                <p:cTn id="111" presetID="8" presetClass="emph" presetSubtype="0" fill="hold" nodeType="withEffect">
                                  <p:stCondLst>
                                    <p:cond delay="45000"/>
                                  </p:stCondLst>
                                  <p:childTnLst>
                                    <p:animRot by="21600000">
                                      <p:cBhvr>
                                        <p:cTn id="112" dur="10000" fill="hold"/>
                                        <p:tgtEl>
                                          <p:spTgt spid="199"/>
                                        </p:tgtEl>
                                        <p:attrNameLst>
                                          <p:attrName>r</p:attrName>
                                        </p:attrNameLst>
                                      </p:cBhvr>
                                    </p:animRot>
                                  </p:childTnLst>
                                </p:cTn>
                              </p:par>
                              <p:par>
                                <p:cTn id="113" presetID="10" presetClass="entr" presetSubtype="0" fill="hold" nodeType="withEffect">
                                  <p:stCondLst>
                                    <p:cond delay="45000"/>
                                  </p:stCondLst>
                                  <p:childTnLst>
                                    <p:set>
                                      <p:cBhvr>
                                        <p:cTn id="114" dur="1" fill="hold">
                                          <p:stCondLst>
                                            <p:cond delay="0"/>
                                          </p:stCondLst>
                                        </p:cTn>
                                        <p:tgtEl>
                                          <p:spTgt spid="202"/>
                                        </p:tgtEl>
                                        <p:attrNameLst>
                                          <p:attrName>style.visibility</p:attrName>
                                        </p:attrNameLst>
                                      </p:cBhvr>
                                      <p:to>
                                        <p:strVal val="visible"/>
                                      </p:to>
                                    </p:set>
                                    <p:animEffect transition="in" filter="fade">
                                      <p:cBhvr>
                                        <p:cTn id="115" dur="2000"/>
                                        <p:tgtEl>
                                          <p:spTgt spid="202"/>
                                        </p:tgtEl>
                                      </p:cBhvr>
                                    </p:animEffect>
                                  </p:childTnLst>
                                </p:cTn>
                              </p:par>
                              <p:par>
                                <p:cTn id="116" presetID="8" presetClass="emph" presetSubtype="0" fill="hold" nodeType="withEffect">
                                  <p:stCondLst>
                                    <p:cond delay="45000"/>
                                  </p:stCondLst>
                                  <p:childTnLst>
                                    <p:animRot by="21600000">
                                      <p:cBhvr>
                                        <p:cTn id="117" dur="10000" fill="hold"/>
                                        <p:tgtEl>
                                          <p:spTgt spid="202"/>
                                        </p:tgtEl>
                                        <p:attrNameLst>
                                          <p:attrName>r</p:attrName>
                                        </p:attrNameLst>
                                      </p:cBhvr>
                                    </p:animRot>
                                  </p:childTnLst>
                                </p:cTn>
                              </p:par>
                              <p:par>
                                <p:cTn id="118" presetID="10" presetClass="entr" presetSubtype="0" fill="hold" nodeType="withEffect">
                                  <p:stCondLst>
                                    <p:cond delay="45000"/>
                                  </p:stCondLst>
                                  <p:childTnLst>
                                    <p:set>
                                      <p:cBhvr>
                                        <p:cTn id="119" dur="1" fill="hold">
                                          <p:stCondLst>
                                            <p:cond delay="0"/>
                                          </p:stCondLst>
                                        </p:cTn>
                                        <p:tgtEl>
                                          <p:spTgt spid="205"/>
                                        </p:tgtEl>
                                        <p:attrNameLst>
                                          <p:attrName>style.visibility</p:attrName>
                                        </p:attrNameLst>
                                      </p:cBhvr>
                                      <p:to>
                                        <p:strVal val="visible"/>
                                      </p:to>
                                    </p:set>
                                    <p:animEffect transition="in" filter="fade">
                                      <p:cBhvr>
                                        <p:cTn id="120" dur="2000"/>
                                        <p:tgtEl>
                                          <p:spTgt spid="205"/>
                                        </p:tgtEl>
                                      </p:cBhvr>
                                    </p:animEffect>
                                  </p:childTnLst>
                                </p:cTn>
                              </p:par>
                              <p:par>
                                <p:cTn id="121" presetID="8" presetClass="emph" presetSubtype="0" fill="hold" nodeType="withEffect">
                                  <p:stCondLst>
                                    <p:cond delay="45000"/>
                                  </p:stCondLst>
                                  <p:childTnLst>
                                    <p:animRot by="21600000">
                                      <p:cBhvr>
                                        <p:cTn id="122" dur="10000" fill="hold"/>
                                        <p:tgtEl>
                                          <p:spTgt spid="205"/>
                                        </p:tgtEl>
                                        <p:attrNameLst>
                                          <p:attrName>r</p:attrName>
                                        </p:attrNameLst>
                                      </p:cBhvr>
                                    </p:animRot>
                                  </p:childTnLst>
                                </p:cTn>
                              </p:par>
                              <p:par>
                                <p:cTn id="123" presetID="10" presetClass="entr" presetSubtype="0" fill="hold" nodeType="withEffect">
                                  <p:stCondLst>
                                    <p:cond delay="45000"/>
                                  </p:stCondLst>
                                  <p:childTnLst>
                                    <p:set>
                                      <p:cBhvr>
                                        <p:cTn id="124" dur="1" fill="hold">
                                          <p:stCondLst>
                                            <p:cond delay="0"/>
                                          </p:stCondLst>
                                        </p:cTn>
                                        <p:tgtEl>
                                          <p:spTgt spid="209"/>
                                        </p:tgtEl>
                                        <p:attrNameLst>
                                          <p:attrName>style.visibility</p:attrName>
                                        </p:attrNameLst>
                                      </p:cBhvr>
                                      <p:to>
                                        <p:strVal val="visible"/>
                                      </p:to>
                                    </p:set>
                                    <p:animEffect transition="in" filter="fade">
                                      <p:cBhvr>
                                        <p:cTn id="125" dur="2000"/>
                                        <p:tgtEl>
                                          <p:spTgt spid="209"/>
                                        </p:tgtEl>
                                      </p:cBhvr>
                                    </p:animEffect>
                                  </p:childTnLst>
                                </p:cTn>
                              </p:par>
                              <p:par>
                                <p:cTn id="126" presetID="8" presetClass="emph" presetSubtype="0" fill="hold" nodeType="withEffect">
                                  <p:stCondLst>
                                    <p:cond delay="45000"/>
                                  </p:stCondLst>
                                  <p:childTnLst>
                                    <p:animRot by="21600000">
                                      <p:cBhvr>
                                        <p:cTn id="127" dur="10000" fill="hold"/>
                                        <p:tgtEl>
                                          <p:spTgt spid="209"/>
                                        </p:tgtEl>
                                        <p:attrNameLst>
                                          <p:attrName>r</p:attrName>
                                        </p:attrNameLst>
                                      </p:cBhvr>
                                    </p:animRot>
                                  </p:childTnLst>
                                </p:cTn>
                              </p:par>
                              <p:par>
                                <p:cTn id="128" presetID="10" presetClass="exit" presetSubtype="0" fill="hold" nodeType="withEffect">
                                  <p:stCondLst>
                                    <p:cond delay="55000"/>
                                  </p:stCondLst>
                                  <p:childTnLst>
                                    <p:animEffect transition="out" filter="fade">
                                      <p:cBhvr>
                                        <p:cTn id="129" dur="2000"/>
                                        <p:tgtEl>
                                          <p:spTgt spid="157"/>
                                        </p:tgtEl>
                                      </p:cBhvr>
                                    </p:animEffect>
                                    <p:set>
                                      <p:cBhvr>
                                        <p:cTn id="130" dur="1" fill="hold">
                                          <p:stCondLst>
                                            <p:cond delay="1999"/>
                                          </p:stCondLst>
                                        </p:cTn>
                                        <p:tgtEl>
                                          <p:spTgt spid="157"/>
                                        </p:tgtEl>
                                        <p:attrNameLst>
                                          <p:attrName>style.visibility</p:attrName>
                                        </p:attrNameLst>
                                      </p:cBhvr>
                                      <p:to>
                                        <p:strVal val="hidden"/>
                                      </p:to>
                                    </p:set>
                                  </p:childTnLst>
                                </p:cTn>
                              </p:par>
                              <p:par>
                                <p:cTn id="131" presetID="10" presetClass="entr" presetSubtype="0" fill="hold" nodeType="withEffect">
                                  <p:stCondLst>
                                    <p:cond delay="45000"/>
                                  </p:stCondLst>
                                  <p:childTnLst>
                                    <p:set>
                                      <p:cBhvr>
                                        <p:cTn id="132" dur="1" fill="hold">
                                          <p:stCondLst>
                                            <p:cond delay="0"/>
                                          </p:stCondLst>
                                        </p:cTn>
                                        <p:tgtEl>
                                          <p:spTgt spid="232"/>
                                        </p:tgtEl>
                                        <p:attrNameLst>
                                          <p:attrName>style.visibility</p:attrName>
                                        </p:attrNameLst>
                                      </p:cBhvr>
                                      <p:to>
                                        <p:strVal val="visible"/>
                                      </p:to>
                                    </p:set>
                                    <p:animEffect transition="in" filter="fade">
                                      <p:cBhvr>
                                        <p:cTn id="133" dur="10000"/>
                                        <p:tgtEl>
                                          <p:spTgt spid="232"/>
                                        </p:tgtEl>
                                      </p:cBhvr>
                                    </p:animEffect>
                                  </p:childTnLst>
                                </p:cTn>
                              </p:par>
                              <p:par>
                                <p:cTn id="134" presetID="10" presetClass="exit" presetSubtype="0" fill="hold" nodeType="withEffect">
                                  <p:stCondLst>
                                    <p:cond delay="55000"/>
                                  </p:stCondLst>
                                  <p:childTnLst>
                                    <p:animEffect transition="out" filter="fade">
                                      <p:cBhvr>
                                        <p:cTn id="135" dur="2000"/>
                                        <p:tgtEl>
                                          <p:spTgt spid="205"/>
                                        </p:tgtEl>
                                      </p:cBhvr>
                                    </p:animEffect>
                                    <p:set>
                                      <p:cBhvr>
                                        <p:cTn id="136" dur="1" fill="hold">
                                          <p:stCondLst>
                                            <p:cond delay="1999"/>
                                          </p:stCondLst>
                                        </p:cTn>
                                        <p:tgtEl>
                                          <p:spTgt spid="205"/>
                                        </p:tgtEl>
                                        <p:attrNameLst>
                                          <p:attrName>style.visibility</p:attrName>
                                        </p:attrNameLst>
                                      </p:cBhvr>
                                      <p:to>
                                        <p:strVal val="hidden"/>
                                      </p:to>
                                    </p:set>
                                  </p:childTnLst>
                                </p:cTn>
                              </p:par>
                              <p:par>
                                <p:cTn id="137" presetID="10" presetClass="exit" presetSubtype="0" fill="hold" nodeType="withEffect">
                                  <p:stCondLst>
                                    <p:cond delay="55000"/>
                                  </p:stCondLst>
                                  <p:childTnLst>
                                    <p:animEffect transition="out" filter="fade">
                                      <p:cBhvr>
                                        <p:cTn id="138" dur="2000"/>
                                        <p:tgtEl>
                                          <p:spTgt spid="202"/>
                                        </p:tgtEl>
                                      </p:cBhvr>
                                    </p:animEffect>
                                    <p:set>
                                      <p:cBhvr>
                                        <p:cTn id="139" dur="1" fill="hold">
                                          <p:stCondLst>
                                            <p:cond delay="1999"/>
                                          </p:stCondLst>
                                        </p:cTn>
                                        <p:tgtEl>
                                          <p:spTgt spid="202"/>
                                        </p:tgtEl>
                                        <p:attrNameLst>
                                          <p:attrName>style.visibility</p:attrName>
                                        </p:attrNameLst>
                                      </p:cBhvr>
                                      <p:to>
                                        <p:strVal val="hidden"/>
                                      </p:to>
                                    </p:set>
                                  </p:childTnLst>
                                </p:cTn>
                              </p:par>
                              <p:par>
                                <p:cTn id="140" presetID="10" presetClass="exit" presetSubtype="0" fill="hold" nodeType="withEffect">
                                  <p:stCondLst>
                                    <p:cond delay="55000"/>
                                  </p:stCondLst>
                                  <p:childTnLst>
                                    <p:animEffect transition="out" filter="fade">
                                      <p:cBhvr>
                                        <p:cTn id="141" dur="2000"/>
                                        <p:tgtEl>
                                          <p:spTgt spid="209"/>
                                        </p:tgtEl>
                                      </p:cBhvr>
                                    </p:animEffect>
                                    <p:set>
                                      <p:cBhvr>
                                        <p:cTn id="142" dur="1" fill="hold">
                                          <p:stCondLst>
                                            <p:cond delay="1999"/>
                                          </p:stCondLst>
                                        </p:cTn>
                                        <p:tgtEl>
                                          <p:spTgt spid="209"/>
                                        </p:tgtEl>
                                        <p:attrNameLst>
                                          <p:attrName>style.visibility</p:attrName>
                                        </p:attrNameLst>
                                      </p:cBhvr>
                                      <p:to>
                                        <p:strVal val="hidden"/>
                                      </p:to>
                                    </p:set>
                                  </p:childTnLst>
                                </p:cTn>
                              </p:par>
                              <p:par>
                                <p:cTn id="143" presetID="10" presetClass="exit" presetSubtype="0" fill="hold" nodeType="withEffect">
                                  <p:stCondLst>
                                    <p:cond delay="55000"/>
                                  </p:stCondLst>
                                  <p:childTnLst>
                                    <p:animEffect transition="out" filter="fade">
                                      <p:cBhvr>
                                        <p:cTn id="144" dur="2000"/>
                                        <p:tgtEl>
                                          <p:spTgt spid="187"/>
                                        </p:tgtEl>
                                      </p:cBhvr>
                                    </p:animEffect>
                                    <p:set>
                                      <p:cBhvr>
                                        <p:cTn id="145" dur="1" fill="hold">
                                          <p:stCondLst>
                                            <p:cond delay="1999"/>
                                          </p:stCondLst>
                                        </p:cTn>
                                        <p:tgtEl>
                                          <p:spTgt spid="187"/>
                                        </p:tgtEl>
                                        <p:attrNameLst>
                                          <p:attrName>style.visibility</p:attrName>
                                        </p:attrNameLst>
                                      </p:cBhvr>
                                      <p:to>
                                        <p:strVal val="hidden"/>
                                      </p:to>
                                    </p:set>
                                  </p:childTnLst>
                                </p:cTn>
                              </p:par>
                              <p:par>
                                <p:cTn id="146" presetID="10" presetClass="exit" presetSubtype="0" fill="hold" nodeType="withEffect">
                                  <p:stCondLst>
                                    <p:cond delay="55000"/>
                                  </p:stCondLst>
                                  <p:childTnLst>
                                    <p:animEffect transition="out" filter="fade">
                                      <p:cBhvr>
                                        <p:cTn id="147" dur="2000"/>
                                        <p:tgtEl>
                                          <p:spTgt spid="199"/>
                                        </p:tgtEl>
                                      </p:cBhvr>
                                    </p:animEffect>
                                    <p:set>
                                      <p:cBhvr>
                                        <p:cTn id="148" dur="1" fill="hold">
                                          <p:stCondLst>
                                            <p:cond delay="1999"/>
                                          </p:stCondLst>
                                        </p:cTn>
                                        <p:tgtEl>
                                          <p:spTgt spid="199"/>
                                        </p:tgtEl>
                                        <p:attrNameLst>
                                          <p:attrName>style.visibility</p:attrName>
                                        </p:attrNameLst>
                                      </p:cBhvr>
                                      <p:to>
                                        <p:strVal val="hidden"/>
                                      </p:to>
                                    </p:set>
                                  </p:childTnLst>
                                </p:cTn>
                              </p:par>
                              <p:par>
                                <p:cTn id="149" presetID="10" presetClass="exit" presetSubtype="0" fill="hold" nodeType="withEffect">
                                  <p:stCondLst>
                                    <p:cond delay="55000"/>
                                  </p:stCondLst>
                                  <p:childTnLst>
                                    <p:animEffect transition="out" filter="fade">
                                      <p:cBhvr>
                                        <p:cTn id="150" dur="2000"/>
                                        <p:tgtEl>
                                          <p:spTgt spid="175"/>
                                        </p:tgtEl>
                                      </p:cBhvr>
                                    </p:animEffect>
                                    <p:set>
                                      <p:cBhvr>
                                        <p:cTn id="151" dur="1" fill="hold">
                                          <p:stCondLst>
                                            <p:cond delay="1999"/>
                                          </p:stCondLst>
                                        </p:cTn>
                                        <p:tgtEl>
                                          <p:spTgt spid="175"/>
                                        </p:tgtEl>
                                        <p:attrNameLst>
                                          <p:attrName>style.visibility</p:attrName>
                                        </p:attrNameLst>
                                      </p:cBhvr>
                                      <p:to>
                                        <p:strVal val="hidden"/>
                                      </p:to>
                                    </p:set>
                                  </p:childTnLst>
                                </p:cTn>
                              </p:par>
                              <p:par>
                                <p:cTn id="152" presetID="10" presetClass="exit" presetSubtype="0" fill="hold" nodeType="withEffect">
                                  <p:stCondLst>
                                    <p:cond delay="55000"/>
                                  </p:stCondLst>
                                  <p:childTnLst>
                                    <p:animEffect transition="out" filter="fade">
                                      <p:cBhvr>
                                        <p:cTn id="153" dur="2000"/>
                                        <p:tgtEl>
                                          <p:spTgt spid="181"/>
                                        </p:tgtEl>
                                      </p:cBhvr>
                                    </p:animEffect>
                                    <p:set>
                                      <p:cBhvr>
                                        <p:cTn id="154" dur="1" fill="hold">
                                          <p:stCondLst>
                                            <p:cond delay="1999"/>
                                          </p:stCondLst>
                                        </p:cTn>
                                        <p:tgtEl>
                                          <p:spTgt spid="181"/>
                                        </p:tgtEl>
                                        <p:attrNameLst>
                                          <p:attrName>style.visibility</p:attrName>
                                        </p:attrNameLst>
                                      </p:cBhvr>
                                      <p:to>
                                        <p:strVal val="hidden"/>
                                      </p:to>
                                    </p:set>
                                  </p:childTnLst>
                                </p:cTn>
                              </p:par>
                              <p:par>
                                <p:cTn id="155" presetID="10" presetClass="exit" presetSubtype="0" fill="hold" nodeType="withEffect">
                                  <p:stCondLst>
                                    <p:cond delay="55000"/>
                                  </p:stCondLst>
                                  <p:childTnLst>
                                    <p:animEffect transition="out" filter="fade">
                                      <p:cBhvr>
                                        <p:cTn id="156" dur="2000"/>
                                        <p:tgtEl>
                                          <p:spTgt spid="184"/>
                                        </p:tgtEl>
                                      </p:cBhvr>
                                    </p:animEffect>
                                    <p:set>
                                      <p:cBhvr>
                                        <p:cTn id="157" dur="1" fill="hold">
                                          <p:stCondLst>
                                            <p:cond delay="1999"/>
                                          </p:stCondLst>
                                        </p:cTn>
                                        <p:tgtEl>
                                          <p:spTgt spid="184"/>
                                        </p:tgtEl>
                                        <p:attrNameLst>
                                          <p:attrName>style.visibility</p:attrName>
                                        </p:attrNameLst>
                                      </p:cBhvr>
                                      <p:to>
                                        <p:strVal val="hidden"/>
                                      </p:to>
                                    </p:set>
                                  </p:childTnLst>
                                </p:cTn>
                              </p:par>
                              <p:par>
                                <p:cTn id="158" presetID="10" presetClass="exit" presetSubtype="0" fill="hold" nodeType="withEffect">
                                  <p:stCondLst>
                                    <p:cond delay="55000"/>
                                  </p:stCondLst>
                                  <p:childTnLst>
                                    <p:animEffect transition="out" filter="fade">
                                      <p:cBhvr>
                                        <p:cTn id="159" dur="2000"/>
                                        <p:tgtEl>
                                          <p:spTgt spid="190"/>
                                        </p:tgtEl>
                                      </p:cBhvr>
                                    </p:animEffect>
                                    <p:set>
                                      <p:cBhvr>
                                        <p:cTn id="160" dur="1" fill="hold">
                                          <p:stCondLst>
                                            <p:cond delay="1999"/>
                                          </p:stCondLst>
                                        </p:cTn>
                                        <p:tgtEl>
                                          <p:spTgt spid="190"/>
                                        </p:tgtEl>
                                        <p:attrNameLst>
                                          <p:attrName>style.visibility</p:attrName>
                                        </p:attrNameLst>
                                      </p:cBhvr>
                                      <p:to>
                                        <p:strVal val="hidden"/>
                                      </p:to>
                                    </p:set>
                                  </p:childTnLst>
                                </p:cTn>
                              </p:par>
                              <p:par>
                                <p:cTn id="161" presetID="10" presetClass="exit" presetSubtype="0" fill="hold" nodeType="withEffect">
                                  <p:stCondLst>
                                    <p:cond delay="55000"/>
                                  </p:stCondLst>
                                  <p:childTnLst>
                                    <p:animEffect transition="out" filter="fade">
                                      <p:cBhvr>
                                        <p:cTn id="162" dur="2000"/>
                                        <p:tgtEl>
                                          <p:spTgt spid="193"/>
                                        </p:tgtEl>
                                      </p:cBhvr>
                                    </p:animEffect>
                                    <p:set>
                                      <p:cBhvr>
                                        <p:cTn id="163" dur="1" fill="hold">
                                          <p:stCondLst>
                                            <p:cond delay="1999"/>
                                          </p:stCondLst>
                                        </p:cTn>
                                        <p:tgtEl>
                                          <p:spTgt spid="193"/>
                                        </p:tgtEl>
                                        <p:attrNameLst>
                                          <p:attrName>style.visibility</p:attrName>
                                        </p:attrNameLst>
                                      </p:cBhvr>
                                      <p:to>
                                        <p:strVal val="hidden"/>
                                      </p:to>
                                    </p:set>
                                  </p:childTnLst>
                                </p:cTn>
                              </p:par>
                              <p:par>
                                <p:cTn id="164" presetID="10" presetClass="exit" presetSubtype="0" fill="hold" nodeType="withEffect">
                                  <p:stCondLst>
                                    <p:cond delay="55000"/>
                                  </p:stCondLst>
                                  <p:childTnLst>
                                    <p:animEffect transition="out" filter="fade">
                                      <p:cBhvr>
                                        <p:cTn id="165" dur="2000"/>
                                        <p:tgtEl>
                                          <p:spTgt spid="196"/>
                                        </p:tgtEl>
                                      </p:cBhvr>
                                    </p:animEffect>
                                    <p:set>
                                      <p:cBhvr>
                                        <p:cTn id="166" dur="1" fill="hold">
                                          <p:stCondLst>
                                            <p:cond delay="1999"/>
                                          </p:stCondLst>
                                        </p:cTn>
                                        <p:tgtEl>
                                          <p:spTgt spid="196"/>
                                        </p:tgtEl>
                                        <p:attrNameLst>
                                          <p:attrName>style.visibility</p:attrName>
                                        </p:attrNameLst>
                                      </p:cBhvr>
                                      <p:to>
                                        <p:strVal val="hidden"/>
                                      </p:to>
                                    </p:set>
                                  </p:childTnLst>
                                </p:cTn>
                              </p:par>
                              <p:par>
                                <p:cTn id="167" presetID="10" presetClass="exit" presetSubtype="0" fill="hold" nodeType="withEffect">
                                  <p:stCondLst>
                                    <p:cond delay="0"/>
                                  </p:stCondLst>
                                  <p:childTnLst>
                                    <p:animEffect transition="out" filter="fade">
                                      <p:cBhvr>
                                        <p:cTn id="168" dur="2000"/>
                                        <p:tgtEl>
                                          <p:spTgt spid="178"/>
                                        </p:tgtEl>
                                      </p:cBhvr>
                                    </p:animEffect>
                                    <p:set>
                                      <p:cBhvr>
                                        <p:cTn id="169" dur="1" fill="hold">
                                          <p:stCondLst>
                                            <p:cond delay="1999"/>
                                          </p:stCondLst>
                                        </p:cTn>
                                        <p:tgtEl>
                                          <p:spTgt spid="178"/>
                                        </p:tgtEl>
                                        <p:attrNameLst>
                                          <p:attrName>style.visibility</p:attrName>
                                        </p:attrNameLst>
                                      </p:cBhvr>
                                      <p:to>
                                        <p:strVal val="hidden"/>
                                      </p:to>
                                    </p:set>
                                  </p:childTnLst>
                                </p:cTn>
                              </p:par>
                              <p:par>
                                <p:cTn id="170" presetID="10" presetClass="exit" presetSubtype="0" fill="hold" nodeType="withEffect">
                                  <p:stCondLst>
                                    <p:cond delay="60000"/>
                                  </p:stCondLst>
                                  <p:childTnLst>
                                    <p:animEffect transition="out" filter="fade">
                                      <p:cBhvr>
                                        <p:cTn id="171" dur="15000"/>
                                        <p:tgtEl>
                                          <p:spTgt spid="232"/>
                                        </p:tgtEl>
                                      </p:cBhvr>
                                    </p:animEffect>
                                    <p:set>
                                      <p:cBhvr>
                                        <p:cTn id="172" dur="1" fill="hold">
                                          <p:stCondLst>
                                            <p:cond delay="14999"/>
                                          </p:stCondLst>
                                        </p:cTn>
                                        <p:tgtEl>
                                          <p:spTgt spid="232"/>
                                        </p:tgtEl>
                                        <p:attrNameLst>
                                          <p:attrName>style.visibility</p:attrName>
                                        </p:attrNameLst>
                                      </p:cBhvr>
                                      <p:to>
                                        <p:strVal val="hidden"/>
                                      </p:to>
                                    </p:set>
                                  </p:childTnLst>
                                </p:cTn>
                              </p:par>
                              <p:par>
                                <p:cTn id="173" presetID="10" presetClass="exit" presetSubtype="0" fill="hold" nodeType="withEffect">
                                  <p:stCondLst>
                                    <p:cond delay="55000"/>
                                  </p:stCondLst>
                                  <p:childTnLst>
                                    <p:animEffect transition="out" filter="fade">
                                      <p:cBhvr>
                                        <p:cTn id="174" dur="2000"/>
                                        <p:tgtEl>
                                          <p:spTgt spid="178"/>
                                        </p:tgtEl>
                                      </p:cBhvr>
                                    </p:animEffect>
                                    <p:set>
                                      <p:cBhvr>
                                        <p:cTn id="175" dur="1" fill="hold">
                                          <p:stCondLst>
                                            <p:cond delay="1999"/>
                                          </p:stCondLst>
                                        </p:cTn>
                                        <p:tgtEl>
                                          <p:spTgt spid="178"/>
                                        </p:tgtEl>
                                        <p:attrNameLst>
                                          <p:attrName>style.visibility</p:attrName>
                                        </p:attrNameLst>
                                      </p:cBhvr>
                                      <p:to>
                                        <p:strVal val="hidden"/>
                                      </p:to>
                                    </p:set>
                                  </p:childTnLst>
                                </p:cTn>
                              </p:par>
                              <p:par>
                                <p:cTn id="176" presetID="10" presetClass="entr" presetSubtype="0" fill="hold" grpId="0" nodeType="withEffect">
                                  <p:stCondLst>
                                    <p:cond delay="3000"/>
                                  </p:stCondLst>
                                  <p:childTnLst>
                                    <p:set>
                                      <p:cBhvr>
                                        <p:cTn id="177" dur="1" fill="hold">
                                          <p:stCondLst>
                                            <p:cond delay="0"/>
                                          </p:stCondLst>
                                        </p:cTn>
                                        <p:tgtEl>
                                          <p:spTgt spid="235"/>
                                        </p:tgtEl>
                                        <p:attrNameLst>
                                          <p:attrName>style.visibility</p:attrName>
                                        </p:attrNameLst>
                                      </p:cBhvr>
                                      <p:to>
                                        <p:strVal val="visible"/>
                                      </p:to>
                                    </p:set>
                                    <p:animEffect transition="in" filter="fade">
                                      <p:cBhvr>
                                        <p:cTn id="178" dur="2000"/>
                                        <p:tgtEl>
                                          <p:spTgt spid="235"/>
                                        </p:tgtEl>
                                      </p:cBhvr>
                                    </p:animEffect>
                                  </p:childTnLst>
                                </p:cTn>
                              </p:par>
                              <p:par>
                                <p:cTn id="179" presetID="10" presetClass="entr" presetSubtype="0" fill="hold" grpId="0" nodeType="withEffect">
                                  <p:stCondLst>
                                    <p:cond delay="10000"/>
                                  </p:stCondLst>
                                  <p:childTnLst>
                                    <p:set>
                                      <p:cBhvr>
                                        <p:cTn id="180" dur="1" fill="hold">
                                          <p:stCondLst>
                                            <p:cond delay="0"/>
                                          </p:stCondLst>
                                        </p:cTn>
                                        <p:tgtEl>
                                          <p:spTgt spid="236"/>
                                        </p:tgtEl>
                                        <p:attrNameLst>
                                          <p:attrName>style.visibility</p:attrName>
                                        </p:attrNameLst>
                                      </p:cBhvr>
                                      <p:to>
                                        <p:strVal val="visible"/>
                                      </p:to>
                                    </p:set>
                                    <p:animEffect transition="in" filter="fade">
                                      <p:cBhvr>
                                        <p:cTn id="181" dur="2000"/>
                                        <p:tgtEl>
                                          <p:spTgt spid="236"/>
                                        </p:tgtEl>
                                      </p:cBhvr>
                                    </p:animEffect>
                                  </p:childTnLst>
                                </p:cTn>
                              </p:par>
                              <p:par>
                                <p:cTn id="182" presetID="10" presetClass="entr" presetSubtype="0" fill="hold" grpId="0" nodeType="withEffect">
                                  <p:stCondLst>
                                    <p:cond delay="35000"/>
                                  </p:stCondLst>
                                  <p:childTnLst>
                                    <p:set>
                                      <p:cBhvr>
                                        <p:cTn id="183" dur="1" fill="hold">
                                          <p:stCondLst>
                                            <p:cond delay="0"/>
                                          </p:stCondLst>
                                        </p:cTn>
                                        <p:tgtEl>
                                          <p:spTgt spid="238"/>
                                        </p:tgtEl>
                                        <p:attrNameLst>
                                          <p:attrName>style.visibility</p:attrName>
                                        </p:attrNameLst>
                                      </p:cBhvr>
                                      <p:to>
                                        <p:strVal val="visible"/>
                                      </p:to>
                                    </p:set>
                                    <p:animEffect transition="in" filter="fade">
                                      <p:cBhvr>
                                        <p:cTn id="184" dur="2000"/>
                                        <p:tgtEl>
                                          <p:spTgt spid="238"/>
                                        </p:tgtEl>
                                      </p:cBhvr>
                                    </p:animEffect>
                                  </p:childTnLst>
                                </p:cTn>
                              </p:par>
                              <p:par>
                                <p:cTn id="185" presetID="10" presetClass="entr" presetSubtype="0" fill="hold" grpId="0" nodeType="withEffect">
                                  <p:stCondLst>
                                    <p:cond delay="45000"/>
                                  </p:stCondLst>
                                  <p:childTnLst>
                                    <p:set>
                                      <p:cBhvr>
                                        <p:cTn id="186" dur="1" fill="hold">
                                          <p:stCondLst>
                                            <p:cond delay="0"/>
                                          </p:stCondLst>
                                        </p:cTn>
                                        <p:tgtEl>
                                          <p:spTgt spid="237"/>
                                        </p:tgtEl>
                                        <p:attrNameLst>
                                          <p:attrName>style.visibility</p:attrName>
                                        </p:attrNameLst>
                                      </p:cBhvr>
                                      <p:to>
                                        <p:strVal val="visible"/>
                                      </p:to>
                                    </p:set>
                                    <p:animEffect transition="in" filter="fade">
                                      <p:cBhvr>
                                        <p:cTn id="187" dur="2000"/>
                                        <p:tgtEl>
                                          <p:spTgt spid="237"/>
                                        </p:tgtEl>
                                      </p:cBhvr>
                                    </p:animEffect>
                                  </p:childTnLst>
                                </p:cTn>
                              </p:par>
                              <p:par>
                                <p:cTn id="188" presetID="10" presetClass="entr" presetSubtype="0" fill="hold" grpId="0" nodeType="withEffect">
                                  <p:stCondLst>
                                    <p:cond delay="55000"/>
                                  </p:stCondLst>
                                  <p:childTnLst>
                                    <p:set>
                                      <p:cBhvr>
                                        <p:cTn id="189" dur="1" fill="hold">
                                          <p:stCondLst>
                                            <p:cond delay="0"/>
                                          </p:stCondLst>
                                        </p:cTn>
                                        <p:tgtEl>
                                          <p:spTgt spid="239"/>
                                        </p:tgtEl>
                                        <p:attrNameLst>
                                          <p:attrName>style.visibility</p:attrName>
                                        </p:attrNameLst>
                                      </p:cBhvr>
                                      <p:to>
                                        <p:strVal val="visible"/>
                                      </p:to>
                                    </p:set>
                                    <p:animEffect transition="in" filter="fade">
                                      <p:cBhvr>
                                        <p:cTn id="190" dur="2000"/>
                                        <p:tgtEl>
                                          <p:spTgt spid="239"/>
                                        </p:tgtEl>
                                      </p:cBhvr>
                                    </p:animEffect>
                                  </p:childTnLst>
                                </p:cTn>
                              </p:par>
                              <p:par>
                                <p:cTn id="191" presetID="10" presetClass="entr" presetSubtype="0" fill="hold" grpId="0" nodeType="withEffect">
                                  <p:stCondLst>
                                    <p:cond delay="60000"/>
                                  </p:stCondLst>
                                  <p:childTnLst>
                                    <p:set>
                                      <p:cBhvr>
                                        <p:cTn id="192" dur="1" fill="hold">
                                          <p:stCondLst>
                                            <p:cond delay="0"/>
                                          </p:stCondLst>
                                        </p:cTn>
                                        <p:tgtEl>
                                          <p:spTgt spid="240"/>
                                        </p:tgtEl>
                                        <p:attrNameLst>
                                          <p:attrName>style.visibility</p:attrName>
                                        </p:attrNameLst>
                                      </p:cBhvr>
                                      <p:to>
                                        <p:strVal val="visible"/>
                                      </p:to>
                                    </p:set>
                                    <p:animEffect transition="in" filter="fade">
                                      <p:cBhvr>
                                        <p:cTn id="193" dur="2000"/>
                                        <p:tgtEl>
                                          <p:spTgt spid="240"/>
                                        </p:tgtEl>
                                      </p:cBhvr>
                                    </p:animEffect>
                                  </p:childTnLst>
                                </p:cTn>
                              </p:par>
                              <p:par>
                                <p:cTn id="194" presetID="10" presetClass="exit" presetSubtype="0" fill="hold" nodeType="withEffect">
                                  <p:stCondLst>
                                    <p:cond delay="60000"/>
                                  </p:stCondLst>
                                  <p:childTnLst>
                                    <p:animEffect transition="out" filter="fade">
                                      <p:cBhvr>
                                        <p:cTn id="195" dur="2000"/>
                                        <p:tgtEl>
                                          <p:spTgt spid="213"/>
                                        </p:tgtEl>
                                      </p:cBhvr>
                                    </p:animEffect>
                                    <p:set>
                                      <p:cBhvr>
                                        <p:cTn id="196" dur="1" fill="hold">
                                          <p:stCondLst>
                                            <p:cond delay="1999"/>
                                          </p:stCondLst>
                                        </p:cTn>
                                        <p:tgtEl>
                                          <p:spTgt spid="213"/>
                                        </p:tgtEl>
                                        <p:attrNameLst>
                                          <p:attrName>style.visibility</p:attrName>
                                        </p:attrNameLst>
                                      </p:cBhvr>
                                      <p:to>
                                        <p:strVal val="hidden"/>
                                      </p:to>
                                    </p:set>
                                  </p:childTnLst>
                                </p:cTn>
                              </p:par>
                              <p:par>
                                <p:cTn id="197" presetID="10" presetClass="exit" presetSubtype="0" fill="hold" nodeType="withEffect">
                                  <p:stCondLst>
                                    <p:cond delay="60000"/>
                                  </p:stCondLst>
                                  <p:childTnLst>
                                    <p:animEffect transition="out" filter="fade">
                                      <p:cBhvr>
                                        <p:cTn id="198" dur="2000"/>
                                        <p:tgtEl>
                                          <p:spTgt spid="229"/>
                                        </p:tgtEl>
                                      </p:cBhvr>
                                    </p:animEffect>
                                    <p:set>
                                      <p:cBhvr>
                                        <p:cTn id="199" dur="1" fill="hold">
                                          <p:stCondLst>
                                            <p:cond delay="1999"/>
                                          </p:stCondLst>
                                        </p:cTn>
                                        <p:tgtEl>
                                          <p:spTgt spid="229"/>
                                        </p:tgtEl>
                                        <p:attrNameLst>
                                          <p:attrName>style.visibility</p:attrName>
                                        </p:attrNameLst>
                                      </p:cBhvr>
                                      <p:to>
                                        <p:strVal val="hidden"/>
                                      </p:to>
                                    </p:set>
                                  </p:childTnLst>
                                </p:cTn>
                              </p:par>
                              <p:par>
                                <p:cTn id="200" presetID="10" presetClass="exit" presetSubtype="0" fill="hold" nodeType="withEffect">
                                  <p:stCondLst>
                                    <p:cond delay="60000"/>
                                  </p:stCondLst>
                                  <p:childTnLst>
                                    <p:animEffect transition="out" filter="fade">
                                      <p:cBhvr>
                                        <p:cTn id="201" dur="2000"/>
                                        <p:tgtEl>
                                          <p:spTgt spid="226"/>
                                        </p:tgtEl>
                                      </p:cBhvr>
                                    </p:animEffect>
                                    <p:set>
                                      <p:cBhvr>
                                        <p:cTn id="202" dur="1" fill="hold">
                                          <p:stCondLst>
                                            <p:cond delay="1999"/>
                                          </p:stCondLst>
                                        </p:cTn>
                                        <p:tgtEl>
                                          <p:spTgt spid="2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235" grpId="0"/>
      <p:bldP spid="236" grpId="0"/>
      <p:bldP spid="237" grpId="0"/>
      <p:bldP spid="238" grpId="0"/>
      <p:bldP spid="239" grpId="0"/>
      <p:bldP spid="24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14" name="Rectangle 13">
            <a:extLst>
              <a:ext uri="{FF2B5EF4-FFF2-40B4-BE49-F238E27FC236}">
                <a16:creationId xmlns:a16="http://schemas.microsoft.com/office/drawing/2014/main" id="{304932FE-A4E3-4212-B9B9-A0D494EA114A}"/>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sp>
        <p:nvSpPr>
          <p:cNvPr id="17" name="Rectangle 16">
            <a:extLst>
              <a:ext uri="{FF2B5EF4-FFF2-40B4-BE49-F238E27FC236}">
                <a16:creationId xmlns:a16="http://schemas.microsoft.com/office/drawing/2014/main" id="{C1893A81-E9C0-4C68-86B1-6FE4EF082748}"/>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sp>
        <p:nvSpPr>
          <p:cNvPr id="20" name="Rectangle 19">
            <a:extLst>
              <a:ext uri="{FF2B5EF4-FFF2-40B4-BE49-F238E27FC236}">
                <a16:creationId xmlns:a16="http://schemas.microsoft.com/office/drawing/2014/main" id="{4E61BE54-679F-409A-A805-02874A622DAC}"/>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sp>
        <p:nvSpPr>
          <p:cNvPr id="23" name="Rectangle 22">
            <a:extLst>
              <a:ext uri="{FF2B5EF4-FFF2-40B4-BE49-F238E27FC236}">
                <a16:creationId xmlns:a16="http://schemas.microsoft.com/office/drawing/2014/main" id="{71F274F2-2C74-4407-9D00-A8CB335FE270}"/>
              </a:ext>
            </a:extLst>
          </p:cNvPr>
          <p:cNvSpPr/>
          <p:nvPr/>
        </p:nvSpPr>
        <p:spPr>
          <a:xfrm>
            <a:off x="5269974" y="4414837"/>
            <a:ext cx="1106393" cy="461665"/>
          </a:xfrm>
          <a:prstGeom prst="rect">
            <a:avLst/>
          </a:prstGeom>
        </p:spPr>
        <p:txBody>
          <a:bodyPr wrap="none">
            <a:spAutoFit/>
          </a:bodyPr>
          <a:lstStyle/>
          <a:p>
            <a:pPr algn="ctr"/>
            <a:r>
              <a:rPr lang="en-US" sz="1200" b="1" dirty="0">
                <a:solidFill>
                  <a:schemeClr val="accent5"/>
                </a:solidFill>
              </a:rPr>
              <a:t>Systems for </a:t>
            </a:r>
          </a:p>
          <a:p>
            <a:pPr algn="ctr"/>
            <a:r>
              <a:rPr lang="en-US" sz="1200" b="1" dirty="0">
                <a:solidFill>
                  <a:schemeClr val="accent5"/>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4" name="Group 33">
            <a:extLst>
              <a:ext uri="{FF2B5EF4-FFF2-40B4-BE49-F238E27FC236}">
                <a16:creationId xmlns:a16="http://schemas.microsoft.com/office/drawing/2014/main" id="{F6AAFFFC-56BE-4A37-9D13-CAB818E40979}"/>
              </a:ext>
            </a:extLst>
          </p:cNvPr>
          <p:cNvGrpSpPr/>
          <p:nvPr/>
        </p:nvGrpSpPr>
        <p:grpSpPr>
          <a:xfrm>
            <a:off x="3034259" y="3905483"/>
            <a:ext cx="457013" cy="478355"/>
            <a:chOff x="6029828" y="2469166"/>
            <a:chExt cx="809625" cy="847436"/>
          </a:xfrm>
          <a:noFill/>
        </p:grpSpPr>
        <p:sp>
          <p:nvSpPr>
            <p:cNvPr id="35" name="Freeform: Shape 34">
              <a:extLst>
                <a:ext uri="{FF2B5EF4-FFF2-40B4-BE49-F238E27FC236}">
                  <a16:creationId xmlns:a16="http://schemas.microsoft.com/office/drawing/2014/main" id="{1F36ACA0-C0C0-4BC2-8357-3F3B199026FC}"/>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36" name="Freeform: Shape 35">
              <a:extLst>
                <a:ext uri="{FF2B5EF4-FFF2-40B4-BE49-F238E27FC236}">
                  <a16:creationId xmlns:a16="http://schemas.microsoft.com/office/drawing/2014/main" id="{AF58ABF0-7342-410D-8AD8-95B32F2D76F4}"/>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pic>
        <p:nvPicPr>
          <p:cNvPr id="37" name="Graphic 36" descr="Truck">
            <a:extLst>
              <a:ext uri="{FF2B5EF4-FFF2-40B4-BE49-F238E27FC236}">
                <a16:creationId xmlns:a16="http://schemas.microsoft.com/office/drawing/2014/main" id="{E728130D-2790-41DD-B9D5-8F0CF637EAC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4159414" y="3766809"/>
            <a:ext cx="755703" cy="755703"/>
          </a:xfrm>
          <a:prstGeom prst="rect">
            <a:avLst/>
          </a:prstGeom>
        </p:spPr>
      </p:pic>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no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no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4" name="Picture 53" descr="A close up of a logo&#10;&#10;Description automatically generated">
            <a:extLst>
              <a:ext uri="{FF2B5EF4-FFF2-40B4-BE49-F238E27FC236}">
                <a16:creationId xmlns:a16="http://schemas.microsoft.com/office/drawing/2014/main" id="{2C48A537-6BC3-42C0-800F-447D393AB717}"/>
              </a:ext>
            </a:extLst>
          </p:cNvPr>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8" cstate="print">
            <a:clrChange>
              <a:clrFrom>
                <a:srgbClr val="FFFFFF"/>
              </a:clrFrom>
              <a:clrTo>
                <a:srgbClr val="FFFFFF">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pic>
        <p:nvPicPr>
          <p:cNvPr id="57" name="Imagen 7">
            <a:extLst>
              <a:ext uri="{FF2B5EF4-FFF2-40B4-BE49-F238E27FC236}">
                <a16:creationId xmlns:a16="http://schemas.microsoft.com/office/drawing/2014/main" id="{FABF766A-FC8C-44FF-B9B7-214292E749C0}"/>
              </a:ext>
            </a:extLst>
          </p:cNvPr>
          <p:cNvPicPr>
            <a:picLocks noChangeAspect="1"/>
          </p:cNvPicPr>
          <p:nvPr/>
        </p:nvPicPr>
        <p:blipFill>
          <a:blip r:embed="rId4"/>
          <a:stretch>
            <a:fillRect/>
          </a:stretch>
        </p:blipFill>
        <p:spPr>
          <a:xfrm rot="5400000" flipH="1">
            <a:off x="8745043" y="4729487"/>
            <a:ext cx="284857" cy="305043"/>
          </a:xfrm>
          <a:prstGeom prst="rect">
            <a:avLst/>
          </a:prstGeom>
        </p:spPr>
      </p:pic>
      <p:sp>
        <p:nvSpPr>
          <p:cNvPr id="53" name="TextBox 52">
            <a:extLst>
              <a:ext uri="{FF2B5EF4-FFF2-40B4-BE49-F238E27FC236}">
                <a16:creationId xmlns:a16="http://schemas.microsoft.com/office/drawing/2014/main" id="{9F5EC053-5BEE-49D8-BB9F-AC6283878ED8}"/>
              </a:ext>
            </a:extLst>
          </p:cNvPr>
          <p:cNvSpPr txBox="1"/>
          <p:nvPr/>
        </p:nvSpPr>
        <p:spPr>
          <a:xfrm>
            <a:off x="3429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55" name="TextBox 54">
            <a:extLst>
              <a:ext uri="{FF2B5EF4-FFF2-40B4-BE49-F238E27FC236}">
                <a16:creationId xmlns:a16="http://schemas.microsoft.com/office/drawing/2014/main" id="{9C3E40CB-C57F-4576-8932-4CAE4100FCDE}"/>
              </a:ext>
            </a:extLst>
          </p:cNvPr>
          <p:cNvSpPr txBox="1"/>
          <p:nvPr/>
        </p:nvSpPr>
        <p:spPr>
          <a:xfrm>
            <a:off x="4953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1" name="TextBox 60">
            <a:extLst>
              <a:ext uri="{FF2B5EF4-FFF2-40B4-BE49-F238E27FC236}">
                <a16:creationId xmlns:a16="http://schemas.microsoft.com/office/drawing/2014/main" id="{CCC0F968-2C19-47C0-BE66-E7BF7F20E53B}"/>
              </a:ext>
            </a:extLst>
          </p:cNvPr>
          <p:cNvSpPr txBox="1"/>
          <p:nvPr/>
        </p:nvSpPr>
        <p:spPr>
          <a:xfrm>
            <a:off x="10668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2" name="TextBox 61">
            <a:extLst>
              <a:ext uri="{FF2B5EF4-FFF2-40B4-BE49-F238E27FC236}">
                <a16:creationId xmlns:a16="http://schemas.microsoft.com/office/drawing/2014/main" id="{25A0752B-26F2-437F-8125-68C9C5F35AEA}"/>
              </a:ext>
            </a:extLst>
          </p:cNvPr>
          <p:cNvSpPr txBox="1"/>
          <p:nvPr/>
        </p:nvSpPr>
        <p:spPr>
          <a:xfrm>
            <a:off x="22098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Tree>
    <p:extLst>
      <p:ext uri="{BB962C8B-B14F-4D97-AF65-F5344CB8AC3E}">
        <p14:creationId xmlns:p14="http://schemas.microsoft.com/office/powerpoint/2010/main" val="28089271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19C3E51-BAA1-4FC9-BA3A-A18BFB2B8279}"/>
              </a:ext>
            </a:extLst>
          </p:cNvPr>
          <p:cNvSpPr/>
          <p:nvPr/>
        </p:nvSpPr>
        <p:spPr>
          <a:xfrm>
            <a:off x="4606634" y="1614490"/>
            <a:ext cx="4416552" cy="304495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1">
            <a:extLst>
              <a:ext uri="{FF2B5EF4-FFF2-40B4-BE49-F238E27FC236}">
                <a16:creationId xmlns:a16="http://schemas.microsoft.com/office/drawing/2014/main" id="{D22C5968-552B-448F-8803-2CCB3B4C2838}"/>
              </a:ext>
            </a:extLst>
          </p:cNvPr>
          <p:cNvSpPr>
            <a:spLocks noGrp="1"/>
          </p:cNvSpPr>
          <p:nvPr>
            <p:ph type="title"/>
          </p:nvPr>
        </p:nvSpPr>
        <p:spPr>
          <a:xfrm>
            <a:off x="91440" y="452437"/>
            <a:ext cx="8961120" cy="307777"/>
          </a:xfrm>
        </p:spPr>
        <p:txBody>
          <a:bodyPr/>
          <a:lstStyle/>
          <a:p>
            <a:r>
              <a:rPr lang="en-IN" dirty="0"/>
              <a:t>Who is Bioquell?</a:t>
            </a:r>
          </a:p>
        </p:txBody>
      </p:sp>
      <p:sp>
        <p:nvSpPr>
          <p:cNvPr id="31" name="Content Placeholder 8">
            <a:extLst>
              <a:ext uri="{FF2B5EF4-FFF2-40B4-BE49-F238E27FC236}">
                <a16:creationId xmlns:a16="http://schemas.microsoft.com/office/drawing/2014/main" id="{5F5820B0-4B7B-4194-B632-A55DB28E5C7D}"/>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32" name="Rectangle 31">
            <a:extLst>
              <a:ext uri="{FF2B5EF4-FFF2-40B4-BE49-F238E27FC236}">
                <a16:creationId xmlns:a16="http://schemas.microsoft.com/office/drawing/2014/main" id="{31CF1855-0487-4CC5-8921-117525153C6B}"/>
              </a:ext>
            </a:extLst>
          </p:cNvPr>
          <p:cNvSpPr/>
          <p:nvPr/>
        </p:nvSpPr>
        <p:spPr>
          <a:xfrm>
            <a:off x="8154" y="871538"/>
            <a:ext cx="9119030" cy="609599"/>
          </a:xfrm>
          <a:prstGeom prst="rect">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185712"/>
            <a:endParaRPr lang="en-US" sz="2334" dirty="0">
              <a:latin typeface="Segoe UI" panose="020B0502040204020203" pitchFamily="34" charset="0"/>
              <a:cs typeface="Segoe UI" panose="020B0502040204020203" pitchFamily="34" charset="0"/>
            </a:endParaRPr>
          </a:p>
        </p:txBody>
      </p:sp>
      <p:sp>
        <p:nvSpPr>
          <p:cNvPr id="3" name="Rectangle 2">
            <a:extLst>
              <a:ext uri="{FF2B5EF4-FFF2-40B4-BE49-F238E27FC236}">
                <a16:creationId xmlns:a16="http://schemas.microsoft.com/office/drawing/2014/main" id="{51B62ABC-382C-4CC9-A95D-7E8C9C5C2FFF}"/>
              </a:ext>
            </a:extLst>
          </p:cNvPr>
          <p:cNvSpPr/>
          <p:nvPr/>
        </p:nvSpPr>
        <p:spPr>
          <a:xfrm>
            <a:off x="76200" y="991671"/>
            <a:ext cx="8839200" cy="400110"/>
          </a:xfrm>
          <a:prstGeom prst="rect">
            <a:avLst/>
          </a:prstGeom>
        </p:spPr>
        <p:txBody>
          <a:bodyPr wrap="square">
            <a:spAutoFit/>
          </a:bodyPr>
          <a:lstStyle/>
          <a:p>
            <a:pPr lvl="1" algn="ctr">
              <a:spcBef>
                <a:spcPts val="1200"/>
              </a:spcBef>
            </a:pPr>
            <a:r>
              <a:rPr lang="en-GB" dirty="0">
                <a:solidFill>
                  <a:schemeClr val="bg1"/>
                </a:solidFill>
              </a:rPr>
              <a:t>World leader in </a:t>
            </a:r>
            <a:r>
              <a:rPr lang="en-GB" sz="2000" b="1" dirty="0">
                <a:solidFill>
                  <a:schemeClr val="bg1"/>
                </a:solidFill>
              </a:rPr>
              <a:t>Hydrogen Peroxide Vapor decontamination</a:t>
            </a:r>
            <a:endParaRPr lang="en-GB" dirty="0">
              <a:solidFill>
                <a:schemeClr val="bg1"/>
              </a:solidFill>
            </a:endParaRPr>
          </a:p>
        </p:txBody>
      </p:sp>
      <p:pic>
        <p:nvPicPr>
          <p:cNvPr id="9" name="Picture 8" descr="A picture containing person, person, table, sitting&#10;&#10;Description automatically generated">
            <a:extLst>
              <a:ext uri="{FF2B5EF4-FFF2-40B4-BE49-F238E27FC236}">
                <a16:creationId xmlns:a16="http://schemas.microsoft.com/office/drawing/2014/main" id="{4A73D544-BC4D-45A7-AE89-95C20446E8E3}"/>
              </a:ext>
            </a:extLst>
          </p:cNvPr>
          <p:cNvPicPr>
            <a:picLocks noChangeAspect="1"/>
          </p:cNvPicPr>
          <p:nvPr/>
        </p:nvPicPr>
        <p:blipFill rotWithShape="1">
          <a:blip r:embed="rId3">
            <a:extLst>
              <a:ext uri="{28A0092B-C50C-407E-A947-70E740481C1C}">
                <a14:useLocalDpi xmlns:a14="http://schemas.microsoft.com/office/drawing/2010/main" val="0"/>
              </a:ext>
            </a:extLst>
          </a:blip>
          <a:srcRect t="4195" b="26139"/>
          <a:stretch/>
        </p:blipFill>
        <p:spPr>
          <a:xfrm flipH="1">
            <a:off x="119391" y="1614490"/>
            <a:ext cx="4419601" cy="3047999"/>
          </a:xfrm>
          <a:prstGeom prst="rect">
            <a:avLst/>
          </a:prstGeom>
        </p:spPr>
      </p:pic>
      <p:grpSp>
        <p:nvGrpSpPr>
          <p:cNvPr id="20" name="Group 19">
            <a:extLst>
              <a:ext uri="{FF2B5EF4-FFF2-40B4-BE49-F238E27FC236}">
                <a16:creationId xmlns:a16="http://schemas.microsoft.com/office/drawing/2014/main" id="{27739E59-1E22-4644-9F39-2EDD35169B11}"/>
              </a:ext>
            </a:extLst>
          </p:cNvPr>
          <p:cNvGrpSpPr/>
          <p:nvPr/>
        </p:nvGrpSpPr>
        <p:grpSpPr>
          <a:xfrm>
            <a:off x="1905000" y="2685097"/>
            <a:ext cx="2667000" cy="1913661"/>
            <a:chOff x="1905000" y="2685097"/>
            <a:chExt cx="2667000" cy="1913661"/>
          </a:xfrm>
        </p:grpSpPr>
        <p:sp>
          <p:nvSpPr>
            <p:cNvPr id="35" name="Rectangle 34">
              <a:extLst>
                <a:ext uri="{FF2B5EF4-FFF2-40B4-BE49-F238E27FC236}">
                  <a16:creationId xmlns:a16="http://schemas.microsoft.com/office/drawing/2014/main" id="{576185EE-C702-4E5A-A309-E685A5D2C713}"/>
                </a:ext>
              </a:extLst>
            </p:cNvPr>
            <p:cNvSpPr/>
            <p:nvPr/>
          </p:nvSpPr>
          <p:spPr>
            <a:xfrm>
              <a:off x="1905000" y="2685097"/>
              <a:ext cx="2564122" cy="1913661"/>
            </a:xfrm>
            <a:prstGeom prst="rect">
              <a:avLst/>
            </a:prstGeom>
            <a:solidFill>
              <a:srgbClr val="FDEDDB">
                <a:alpha val="93000"/>
              </a:srgbClr>
            </a:solidFill>
            <a:ln w="28575" cap="flat" cmpd="sng" algn="ctr">
              <a:noFill/>
              <a:prstDash val="solid"/>
            </a:ln>
            <a:effectLst/>
          </p:spPr>
          <p:txBody>
            <a:bodyPr rtlCol="0" anchor="ctr"/>
            <a:lstStyle/>
            <a:p>
              <a:pPr algn="ctr" defTabSz="914400"/>
              <a:endParaRPr lang="en-US" sz="1800" kern="0" dirty="0">
                <a:solidFill>
                  <a:sysClr val="window" lastClr="FFFFFF"/>
                </a:solidFill>
                <a:latin typeface="Verdana"/>
              </a:endParaRPr>
            </a:p>
          </p:txBody>
        </p:sp>
        <p:sp>
          <p:nvSpPr>
            <p:cNvPr id="37" name="Title 1">
              <a:extLst>
                <a:ext uri="{FF2B5EF4-FFF2-40B4-BE49-F238E27FC236}">
                  <a16:creationId xmlns:a16="http://schemas.microsoft.com/office/drawing/2014/main" id="{0F22303D-BDF4-4A6D-974F-DF0430FFEB86}"/>
                </a:ext>
              </a:extLst>
            </p:cNvPr>
            <p:cNvSpPr txBox="1">
              <a:spLocks/>
            </p:cNvSpPr>
            <p:nvPr/>
          </p:nvSpPr>
          <p:spPr>
            <a:xfrm>
              <a:off x="1981200" y="2738437"/>
              <a:ext cx="2590800" cy="1792798"/>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dirty="0">
                  <a:solidFill>
                    <a:srgbClr val="363639"/>
                  </a:solidFill>
                  <a:latin typeface="+mn-lt"/>
                </a:rPr>
                <a:t>Specialized in:</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Design</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Manufacture</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Supply of high-level:</a:t>
              </a:r>
            </a:p>
            <a:p>
              <a:pPr lvl="1" indent="-285750">
                <a:spcBef>
                  <a:spcPts val="300"/>
                </a:spcBef>
                <a:buClr>
                  <a:schemeClr val="tx2"/>
                </a:buClr>
                <a:buFont typeface="Wingdings" panose="05000000000000000000" pitchFamily="2" charset="2"/>
                <a:buChar char="§"/>
              </a:pPr>
              <a:r>
                <a:rPr lang="en-US" sz="1400" b="0" dirty="0">
                  <a:solidFill>
                    <a:srgbClr val="363639"/>
                  </a:solidFill>
                  <a:latin typeface="+mn-lt"/>
                </a:rPr>
                <a:t>Bio-decontamination generators</a:t>
              </a:r>
            </a:p>
            <a:p>
              <a:pPr lvl="1" indent="-285750">
                <a:spcBef>
                  <a:spcPts val="300"/>
                </a:spcBef>
                <a:buClr>
                  <a:schemeClr val="tx2"/>
                </a:buClr>
                <a:buFont typeface="Wingdings" panose="05000000000000000000" pitchFamily="2" charset="2"/>
                <a:buChar char="§"/>
              </a:pPr>
              <a:r>
                <a:rPr lang="en-US" sz="1400" b="0" dirty="0">
                  <a:solidFill>
                    <a:srgbClr val="363639"/>
                  </a:solidFill>
                  <a:latin typeface="+mn-lt"/>
                </a:rPr>
                <a:t>Systems and services </a:t>
              </a:r>
              <a:endParaRPr lang="en-IN" sz="1400" b="0" dirty="0">
                <a:solidFill>
                  <a:srgbClr val="363639"/>
                </a:solidFill>
                <a:latin typeface="+mn-lt"/>
              </a:endParaRPr>
            </a:p>
          </p:txBody>
        </p:sp>
      </p:grpSp>
      <p:pic>
        <p:nvPicPr>
          <p:cNvPr id="15" name="Picture 14" descr="A picture containing table, sitting, person, holding&#10;&#10;Description automatically generated">
            <a:extLst>
              <a:ext uri="{FF2B5EF4-FFF2-40B4-BE49-F238E27FC236}">
                <a16:creationId xmlns:a16="http://schemas.microsoft.com/office/drawing/2014/main" id="{9077C59B-D68C-4A0A-B22E-771B14E9D2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0" y="1595438"/>
            <a:ext cx="2519016" cy="3124200"/>
          </a:xfrm>
          <a:prstGeom prst="rect">
            <a:avLst/>
          </a:prstGeom>
        </p:spPr>
      </p:pic>
      <p:grpSp>
        <p:nvGrpSpPr>
          <p:cNvPr id="50" name="Group 49">
            <a:extLst>
              <a:ext uri="{FF2B5EF4-FFF2-40B4-BE49-F238E27FC236}">
                <a16:creationId xmlns:a16="http://schemas.microsoft.com/office/drawing/2014/main" id="{0EBFB960-A308-4D54-AD05-3EE73D12974D}"/>
              </a:ext>
            </a:extLst>
          </p:cNvPr>
          <p:cNvGrpSpPr/>
          <p:nvPr/>
        </p:nvGrpSpPr>
        <p:grpSpPr>
          <a:xfrm>
            <a:off x="6382791" y="2685097"/>
            <a:ext cx="2705100" cy="1913661"/>
            <a:chOff x="1737813" y="2685097"/>
            <a:chExt cx="2705100" cy="1913661"/>
          </a:xfrm>
        </p:grpSpPr>
        <p:sp>
          <p:nvSpPr>
            <p:cNvPr id="51" name="Rectangle 50">
              <a:extLst>
                <a:ext uri="{FF2B5EF4-FFF2-40B4-BE49-F238E27FC236}">
                  <a16:creationId xmlns:a16="http://schemas.microsoft.com/office/drawing/2014/main" id="{43005188-57AE-4371-9B57-42D2E0AC8E58}"/>
                </a:ext>
              </a:extLst>
            </p:cNvPr>
            <p:cNvSpPr/>
            <p:nvPr/>
          </p:nvSpPr>
          <p:spPr>
            <a:xfrm>
              <a:off x="1737813" y="2685097"/>
              <a:ext cx="2560320" cy="1913661"/>
            </a:xfrm>
            <a:prstGeom prst="rect">
              <a:avLst/>
            </a:prstGeom>
            <a:solidFill>
              <a:srgbClr val="FDEDDB">
                <a:alpha val="93000"/>
              </a:srgbClr>
            </a:solidFill>
            <a:ln w="28575" cap="flat" cmpd="sng" algn="ctr">
              <a:noFill/>
              <a:prstDash val="solid"/>
            </a:ln>
            <a:effectLst/>
          </p:spPr>
          <p:txBody>
            <a:bodyPr rtlCol="0" anchor="ctr"/>
            <a:lstStyle/>
            <a:p>
              <a:pPr algn="ctr" defTabSz="914400"/>
              <a:endParaRPr lang="en-US" sz="1800" kern="0" dirty="0">
                <a:solidFill>
                  <a:sysClr val="window" lastClr="FFFFFF"/>
                </a:solidFill>
                <a:latin typeface="Verdana"/>
              </a:endParaRPr>
            </a:p>
          </p:txBody>
        </p:sp>
        <p:sp>
          <p:nvSpPr>
            <p:cNvPr id="52" name="Title 1">
              <a:extLst>
                <a:ext uri="{FF2B5EF4-FFF2-40B4-BE49-F238E27FC236}">
                  <a16:creationId xmlns:a16="http://schemas.microsoft.com/office/drawing/2014/main" id="{58E5E693-52E2-4CF8-8295-B13C1424B145}"/>
                </a:ext>
              </a:extLst>
            </p:cNvPr>
            <p:cNvSpPr txBox="1">
              <a:spLocks/>
            </p:cNvSpPr>
            <p:nvPr/>
          </p:nvSpPr>
          <p:spPr>
            <a:xfrm>
              <a:off x="1852113" y="2846158"/>
              <a:ext cx="2590800" cy="1577355"/>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dirty="0">
                  <a:solidFill>
                    <a:srgbClr val="363639"/>
                  </a:solidFill>
                  <a:latin typeface="+mn-lt"/>
                </a:rPr>
                <a:t>Used by:</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Pharmaceutical</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Biosafety</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Food</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Drink</a:t>
              </a:r>
            </a:p>
            <a:p>
              <a:pPr marL="285750" indent="-285750">
                <a:spcBef>
                  <a:spcPts val="300"/>
                </a:spcBef>
                <a:buClr>
                  <a:schemeClr val="tx2"/>
                </a:buClr>
                <a:buFont typeface="Wingdings" panose="05000000000000000000" pitchFamily="2" charset="2"/>
                <a:buChar char="§"/>
              </a:pPr>
              <a:r>
                <a:rPr lang="en-US" b="0" dirty="0">
                  <a:solidFill>
                    <a:srgbClr val="363639"/>
                  </a:solidFill>
                  <a:latin typeface="+mn-lt"/>
                </a:rPr>
                <a:t>Healthcare</a:t>
              </a:r>
              <a:endParaRPr lang="en-IN" sz="1400" b="0" dirty="0">
                <a:solidFill>
                  <a:srgbClr val="363639"/>
                </a:solidFill>
                <a:latin typeface="+mn-lt"/>
              </a:endParaRPr>
            </a:p>
          </p:txBody>
        </p:sp>
      </p:grpSp>
      <p:sp>
        <p:nvSpPr>
          <p:cNvPr id="19" name="Oval 18">
            <a:extLst>
              <a:ext uri="{FF2B5EF4-FFF2-40B4-BE49-F238E27FC236}">
                <a16:creationId xmlns:a16="http://schemas.microsoft.com/office/drawing/2014/main" id="{D031F8F6-EA36-44B0-A782-CA0B59F75A7E}"/>
              </a:ext>
            </a:extLst>
          </p:cNvPr>
          <p:cNvSpPr/>
          <p:nvPr/>
        </p:nvSpPr>
        <p:spPr>
          <a:xfrm>
            <a:off x="76200" y="833437"/>
            <a:ext cx="685800" cy="685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BA41F71E-CB99-468D-BF01-F7240F44FCB8}"/>
              </a:ext>
            </a:extLst>
          </p:cNvPr>
          <p:cNvGrpSpPr/>
          <p:nvPr/>
        </p:nvGrpSpPr>
        <p:grpSpPr>
          <a:xfrm>
            <a:off x="152400" y="909637"/>
            <a:ext cx="533400" cy="533400"/>
            <a:chOff x="76200" y="833437"/>
            <a:chExt cx="762000" cy="762000"/>
          </a:xfrm>
        </p:grpSpPr>
        <p:sp>
          <p:nvSpPr>
            <p:cNvPr id="6" name="Oval 5">
              <a:extLst>
                <a:ext uri="{FF2B5EF4-FFF2-40B4-BE49-F238E27FC236}">
                  <a16:creationId xmlns:a16="http://schemas.microsoft.com/office/drawing/2014/main" id="{C3C45298-74A4-4583-989D-6204026ECB86}"/>
                </a:ext>
              </a:extLst>
            </p:cNvPr>
            <p:cNvSpPr/>
            <p:nvPr/>
          </p:nvSpPr>
          <p:spPr>
            <a:xfrm>
              <a:off x="76200" y="833437"/>
              <a:ext cx="762000" cy="762000"/>
            </a:xfrm>
            <a:prstGeom prst="ellipse">
              <a:avLst/>
            </a:prstGeom>
            <a:solidFill>
              <a:srgbClr val="007A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Picture 32">
              <a:extLst>
                <a:ext uri="{FF2B5EF4-FFF2-40B4-BE49-F238E27FC236}">
                  <a16:creationId xmlns:a16="http://schemas.microsoft.com/office/drawing/2014/main" id="{D01F322E-251F-49D7-890D-4C74E1AB0417}"/>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9059" y="833437"/>
              <a:ext cx="685800" cy="685800"/>
            </a:xfrm>
            <a:prstGeom prst="rect">
              <a:avLst/>
            </a:prstGeom>
          </p:spPr>
        </p:pic>
      </p:grpSp>
    </p:spTree>
    <p:extLst>
      <p:ext uri="{BB962C8B-B14F-4D97-AF65-F5344CB8AC3E}">
        <p14:creationId xmlns:p14="http://schemas.microsoft.com/office/powerpoint/2010/main" val="25528679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5C0FC024-B987-4E5C-A017-0CD773B3930B}"/>
              </a:ext>
            </a:extLst>
          </p:cNvPr>
          <p:cNvSpPr/>
          <p:nvPr/>
        </p:nvSpPr>
        <p:spPr>
          <a:xfrm>
            <a:off x="0" y="758057"/>
            <a:ext cx="9144000" cy="403778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5" name="Rectangle 34">
            <a:extLst>
              <a:ext uri="{FF2B5EF4-FFF2-40B4-BE49-F238E27FC236}">
                <a16:creationId xmlns:a16="http://schemas.microsoft.com/office/drawing/2014/main" id="{E4BAF3E7-75D3-4721-966B-9CBCEE1E899B}"/>
              </a:ext>
            </a:extLst>
          </p:cNvPr>
          <p:cNvSpPr/>
          <p:nvPr/>
        </p:nvSpPr>
        <p:spPr>
          <a:xfrm>
            <a:off x="5765014" y="2814637"/>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3" name="Rectangle 32">
            <a:extLst>
              <a:ext uri="{FF2B5EF4-FFF2-40B4-BE49-F238E27FC236}">
                <a16:creationId xmlns:a16="http://schemas.microsoft.com/office/drawing/2014/main" id="{6CCB06F4-BDE8-4DDA-9FD3-AA249D9668DC}"/>
              </a:ext>
            </a:extLst>
          </p:cNvPr>
          <p:cNvSpPr/>
          <p:nvPr/>
        </p:nvSpPr>
        <p:spPr>
          <a:xfrm>
            <a:off x="1226154" y="2814637"/>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4" name="Rectangle 33">
            <a:extLst>
              <a:ext uri="{FF2B5EF4-FFF2-40B4-BE49-F238E27FC236}">
                <a16:creationId xmlns:a16="http://schemas.microsoft.com/office/drawing/2014/main" id="{18B077EA-6FD7-4F49-B10B-8AF26B8135D5}"/>
              </a:ext>
            </a:extLst>
          </p:cNvPr>
          <p:cNvSpPr/>
          <p:nvPr/>
        </p:nvSpPr>
        <p:spPr>
          <a:xfrm>
            <a:off x="3495584" y="2814637"/>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71" name="Rectangle 70">
            <a:extLst>
              <a:ext uri="{FF2B5EF4-FFF2-40B4-BE49-F238E27FC236}">
                <a16:creationId xmlns:a16="http://schemas.microsoft.com/office/drawing/2014/main" id="{D5FABD5E-BD0B-4AD8-932E-B144ECC28E6A}"/>
              </a:ext>
            </a:extLst>
          </p:cNvPr>
          <p:cNvSpPr/>
          <p:nvPr/>
        </p:nvSpPr>
        <p:spPr>
          <a:xfrm>
            <a:off x="1273869" y="4119398"/>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72" name="Rectangle 71">
            <a:extLst>
              <a:ext uri="{FF2B5EF4-FFF2-40B4-BE49-F238E27FC236}">
                <a16:creationId xmlns:a16="http://schemas.microsoft.com/office/drawing/2014/main" id="{2171C0BE-B331-44F4-97F7-118E98BD8452}"/>
              </a:ext>
            </a:extLst>
          </p:cNvPr>
          <p:cNvSpPr/>
          <p:nvPr/>
        </p:nvSpPr>
        <p:spPr>
          <a:xfrm>
            <a:off x="3543300" y="4119398"/>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73" name="Rectangle 72">
            <a:extLst>
              <a:ext uri="{FF2B5EF4-FFF2-40B4-BE49-F238E27FC236}">
                <a16:creationId xmlns:a16="http://schemas.microsoft.com/office/drawing/2014/main" id="{D21BABE2-456C-4BCF-872F-0B739C70E4A6}"/>
              </a:ext>
            </a:extLst>
          </p:cNvPr>
          <p:cNvSpPr/>
          <p:nvPr/>
        </p:nvSpPr>
        <p:spPr>
          <a:xfrm>
            <a:off x="5812731" y="4119398"/>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29" name="Rectangle 28">
            <a:extLst>
              <a:ext uri="{FF2B5EF4-FFF2-40B4-BE49-F238E27FC236}">
                <a16:creationId xmlns:a16="http://schemas.microsoft.com/office/drawing/2014/main" id="{EB3451E8-EF48-455E-8EAF-6B501BD51CAE}"/>
              </a:ext>
            </a:extLst>
          </p:cNvPr>
          <p:cNvSpPr/>
          <p:nvPr/>
        </p:nvSpPr>
        <p:spPr>
          <a:xfrm>
            <a:off x="91440" y="844779"/>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0" name="Rectangle 29">
            <a:extLst>
              <a:ext uri="{FF2B5EF4-FFF2-40B4-BE49-F238E27FC236}">
                <a16:creationId xmlns:a16="http://schemas.microsoft.com/office/drawing/2014/main" id="{2EF0149F-55CB-41A6-8310-D29CA7E37A0B}"/>
              </a:ext>
            </a:extLst>
          </p:cNvPr>
          <p:cNvSpPr/>
          <p:nvPr/>
        </p:nvSpPr>
        <p:spPr>
          <a:xfrm>
            <a:off x="2360870" y="844779"/>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1" name="Rectangle 30">
            <a:extLst>
              <a:ext uri="{FF2B5EF4-FFF2-40B4-BE49-F238E27FC236}">
                <a16:creationId xmlns:a16="http://schemas.microsoft.com/office/drawing/2014/main" id="{B8E43670-3907-45FF-BB8E-5C05139B8403}"/>
              </a:ext>
            </a:extLst>
          </p:cNvPr>
          <p:cNvSpPr/>
          <p:nvPr/>
        </p:nvSpPr>
        <p:spPr>
          <a:xfrm>
            <a:off x="4630300" y="844779"/>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32" name="Rectangle 31">
            <a:extLst>
              <a:ext uri="{FF2B5EF4-FFF2-40B4-BE49-F238E27FC236}">
                <a16:creationId xmlns:a16="http://schemas.microsoft.com/office/drawing/2014/main" id="{45480EEA-707A-4857-B5D9-6C76021E13B4}"/>
              </a:ext>
            </a:extLst>
          </p:cNvPr>
          <p:cNvSpPr/>
          <p:nvPr/>
        </p:nvSpPr>
        <p:spPr>
          <a:xfrm>
            <a:off x="6899728" y="844779"/>
            <a:ext cx="2152831" cy="18734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7" name="Rectangle 66">
            <a:extLst>
              <a:ext uri="{FF2B5EF4-FFF2-40B4-BE49-F238E27FC236}">
                <a16:creationId xmlns:a16="http://schemas.microsoft.com/office/drawing/2014/main" id="{5C1D67A1-BDA1-441D-A789-5E1A1144BBEE}"/>
              </a:ext>
            </a:extLst>
          </p:cNvPr>
          <p:cNvSpPr/>
          <p:nvPr/>
        </p:nvSpPr>
        <p:spPr>
          <a:xfrm>
            <a:off x="139154" y="2141196"/>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8" name="Rectangle 67">
            <a:extLst>
              <a:ext uri="{FF2B5EF4-FFF2-40B4-BE49-F238E27FC236}">
                <a16:creationId xmlns:a16="http://schemas.microsoft.com/office/drawing/2014/main" id="{E0B3C160-016E-45CB-A1EC-7650A928FE1F}"/>
              </a:ext>
            </a:extLst>
          </p:cNvPr>
          <p:cNvSpPr/>
          <p:nvPr/>
        </p:nvSpPr>
        <p:spPr>
          <a:xfrm>
            <a:off x="2408585" y="2141196"/>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69" name="Rectangle 68">
            <a:extLst>
              <a:ext uri="{FF2B5EF4-FFF2-40B4-BE49-F238E27FC236}">
                <a16:creationId xmlns:a16="http://schemas.microsoft.com/office/drawing/2014/main" id="{0658D900-6E97-4044-83F3-B8E0B2C086D9}"/>
              </a:ext>
            </a:extLst>
          </p:cNvPr>
          <p:cNvSpPr/>
          <p:nvPr/>
        </p:nvSpPr>
        <p:spPr>
          <a:xfrm>
            <a:off x="4678016" y="2141196"/>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70" name="Rectangle 69">
            <a:extLst>
              <a:ext uri="{FF2B5EF4-FFF2-40B4-BE49-F238E27FC236}">
                <a16:creationId xmlns:a16="http://schemas.microsoft.com/office/drawing/2014/main" id="{9E07E6FA-30DB-4EF2-AC9F-8829312C236A}"/>
              </a:ext>
            </a:extLst>
          </p:cNvPr>
          <p:cNvSpPr/>
          <p:nvPr/>
        </p:nvSpPr>
        <p:spPr>
          <a:xfrm>
            <a:off x="6947447" y="2141196"/>
            <a:ext cx="2057400" cy="5232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IN"/>
          </a:p>
        </p:txBody>
      </p:sp>
      <p:sp>
        <p:nvSpPr>
          <p:cNvPr id="2" name="Title 1">
            <a:extLst>
              <a:ext uri="{FF2B5EF4-FFF2-40B4-BE49-F238E27FC236}">
                <a16:creationId xmlns:a16="http://schemas.microsoft.com/office/drawing/2014/main" id="{FAF2335A-9AAB-4DB7-BC8E-8E9EEBD43755}"/>
              </a:ext>
            </a:extLst>
          </p:cNvPr>
          <p:cNvSpPr>
            <a:spLocks noGrp="1"/>
          </p:cNvSpPr>
          <p:nvPr>
            <p:ph type="title"/>
          </p:nvPr>
        </p:nvSpPr>
        <p:spPr>
          <a:xfrm>
            <a:off x="91440" y="452437"/>
            <a:ext cx="8961120" cy="307777"/>
          </a:xfrm>
        </p:spPr>
        <p:txBody>
          <a:bodyPr/>
          <a:lstStyle/>
          <a:p>
            <a:r>
              <a:rPr lang="en-SG" dirty="0"/>
              <a:t>Equipment / Small Enclosure Decontamination</a:t>
            </a:r>
            <a:endParaRPr lang="en-US" dirty="0"/>
          </a:p>
        </p:txBody>
      </p:sp>
      <p:sp>
        <p:nvSpPr>
          <p:cNvPr id="52" name="Content Placeholder 8">
            <a:extLst>
              <a:ext uri="{FF2B5EF4-FFF2-40B4-BE49-F238E27FC236}">
                <a16:creationId xmlns:a16="http://schemas.microsoft.com/office/drawing/2014/main" id="{3401C8F8-4CF5-480E-842E-8F53FF3B8879}"/>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59" name="Rectangle 58">
            <a:extLst>
              <a:ext uri="{FF2B5EF4-FFF2-40B4-BE49-F238E27FC236}">
                <a16:creationId xmlns:a16="http://schemas.microsoft.com/office/drawing/2014/main" id="{10CBA308-AA6E-4E92-8CB1-BE4E87BA72CB}"/>
              </a:ext>
            </a:extLst>
          </p:cNvPr>
          <p:cNvSpPr/>
          <p:nvPr/>
        </p:nvSpPr>
        <p:spPr>
          <a:xfrm>
            <a:off x="428018" y="2254589"/>
            <a:ext cx="1468671" cy="307777"/>
          </a:xfrm>
          <a:prstGeom prst="rect">
            <a:avLst/>
          </a:prstGeom>
        </p:spPr>
        <p:txBody>
          <a:bodyPr wrap="none">
            <a:spAutoFit/>
          </a:bodyPr>
          <a:lstStyle/>
          <a:p>
            <a:pPr algn="ctr" eaLnBrk="0" hangingPunct="0"/>
            <a:r>
              <a:rPr lang="en-US" sz="1400" b="1" dirty="0">
                <a:solidFill>
                  <a:schemeClr val="bg1"/>
                </a:solidFill>
                <a:cs typeface="Arial" charset="0"/>
              </a:rPr>
              <a:t>CO</a:t>
            </a:r>
            <a:r>
              <a:rPr lang="en-US" sz="1400" b="1" baseline="-25000" dirty="0">
                <a:solidFill>
                  <a:schemeClr val="bg1"/>
                </a:solidFill>
                <a:cs typeface="Arial" charset="0"/>
              </a:rPr>
              <a:t>2 </a:t>
            </a:r>
            <a:r>
              <a:rPr lang="en-US" sz="1400" b="1" dirty="0">
                <a:solidFill>
                  <a:schemeClr val="bg1"/>
                </a:solidFill>
                <a:cs typeface="Arial" charset="0"/>
              </a:rPr>
              <a:t>Incubators</a:t>
            </a:r>
          </a:p>
        </p:txBody>
      </p:sp>
      <p:sp>
        <p:nvSpPr>
          <p:cNvPr id="60" name="Rectangle 59">
            <a:extLst>
              <a:ext uri="{FF2B5EF4-FFF2-40B4-BE49-F238E27FC236}">
                <a16:creationId xmlns:a16="http://schemas.microsoft.com/office/drawing/2014/main" id="{53B5907B-2F04-4554-A119-E590FE893DD8}"/>
              </a:ext>
            </a:extLst>
          </p:cNvPr>
          <p:cNvSpPr/>
          <p:nvPr/>
        </p:nvSpPr>
        <p:spPr>
          <a:xfrm>
            <a:off x="2689324" y="2140954"/>
            <a:ext cx="1495922" cy="523220"/>
          </a:xfrm>
          <a:prstGeom prst="rect">
            <a:avLst/>
          </a:prstGeom>
        </p:spPr>
        <p:txBody>
          <a:bodyPr wrap="none">
            <a:spAutoFit/>
          </a:bodyPr>
          <a:lstStyle/>
          <a:p>
            <a:pPr algn="ctr" eaLnBrk="0" hangingPunct="0"/>
            <a:r>
              <a:rPr lang="en-US" sz="1400" b="1" dirty="0">
                <a:solidFill>
                  <a:schemeClr val="bg1"/>
                </a:solidFill>
                <a:cs typeface="Arial" charset="0"/>
              </a:rPr>
              <a:t>Microbiological</a:t>
            </a:r>
          </a:p>
          <a:p>
            <a:pPr algn="ctr" eaLnBrk="0" hangingPunct="0"/>
            <a:r>
              <a:rPr lang="en-US" sz="1400" b="1" dirty="0">
                <a:solidFill>
                  <a:schemeClr val="bg1"/>
                </a:solidFill>
                <a:cs typeface="Arial" charset="0"/>
              </a:rPr>
              <a:t>safety cabinets</a:t>
            </a:r>
          </a:p>
        </p:txBody>
      </p:sp>
      <p:sp>
        <p:nvSpPr>
          <p:cNvPr id="61" name="Rectangle 60">
            <a:extLst>
              <a:ext uri="{FF2B5EF4-FFF2-40B4-BE49-F238E27FC236}">
                <a16:creationId xmlns:a16="http://schemas.microsoft.com/office/drawing/2014/main" id="{45883C1C-5476-433B-9E54-7C0507252005}"/>
              </a:ext>
            </a:extLst>
          </p:cNvPr>
          <p:cNvSpPr/>
          <p:nvPr/>
        </p:nvSpPr>
        <p:spPr>
          <a:xfrm>
            <a:off x="5017263" y="2248917"/>
            <a:ext cx="1378904" cy="307777"/>
          </a:xfrm>
          <a:prstGeom prst="rect">
            <a:avLst/>
          </a:prstGeom>
        </p:spPr>
        <p:txBody>
          <a:bodyPr wrap="none">
            <a:spAutoFit/>
          </a:bodyPr>
          <a:lstStyle/>
          <a:p>
            <a:pPr algn="ctr" eaLnBrk="0" hangingPunct="0"/>
            <a:r>
              <a:rPr lang="en-US" sz="1400" b="1" dirty="0">
                <a:solidFill>
                  <a:schemeClr val="bg1"/>
                </a:solidFill>
                <a:cs typeface="Arial" charset="0"/>
              </a:rPr>
              <a:t>Rack washers</a:t>
            </a:r>
          </a:p>
        </p:txBody>
      </p:sp>
      <p:sp>
        <p:nvSpPr>
          <p:cNvPr id="62" name="Rectangle 61">
            <a:extLst>
              <a:ext uri="{FF2B5EF4-FFF2-40B4-BE49-F238E27FC236}">
                <a16:creationId xmlns:a16="http://schemas.microsoft.com/office/drawing/2014/main" id="{FB1BE1AD-AC4D-4218-BB95-C442FA278462}"/>
              </a:ext>
            </a:extLst>
          </p:cNvPr>
          <p:cNvSpPr/>
          <p:nvPr/>
        </p:nvSpPr>
        <p:spPr>
          <a:xfrm>
            <a:off x="7511111" y="2254589"/>
            <a:ext cx="930063" cy="307777"/>
          </a:xfrm>
          <a:prstGeom prst="rect">
            <a:avLst/>
          </a:prstGeom>
        </p:spPr>
        <p:txBody>
          <a:bodyPr wrap="none">
            <a:spAutoFit/>
          </a:bodyPr>
          <a:lstStyle/>
          <a:p>
            <a:pPr algn="ctr">
              <a:spcBef>
                <a:spcPct val="50000"/>
              </a:spcBef>
            </a:pPr>
            <a:r>
              <a:rPr lang="en-GB" sz="1400" b="1" dirty="0">
                <a:solidFill>
                  <a:schemeClr val="bg1"/>
                </a:solidFill>
                <a:cs typeface="Arial" charset="0"/>
              </a:rPr>
              <a:t>Isolators</a:t>
            </a:r>
            <a:endParaRPr lang="en-US" sz="1400" b="1" dirty="0">
              <a:solidFill>
                <a:schemeClr val="bg1"/>
              </a:solidFill>
              <a:cs typeface="Arial" charset="0"/>
            </a:endParaRPr>
          </a:p>
        </p:txBody>
      </p:sp>
      <p:sp>
        <p:nvSpPr>
          <p:cNvPr id="63" name="Rectangle 62">
            <a:extLst>
              <a:ext uri="{FF2B5EF4-FFF2-40B4-BE49-F238E27FC236}">
                <a16:creationId xmlns:a16="http://schemas.microsoft.com/office/drawing/2014/main" id="{7D90DB02-CE94-4A06-9D31-2AA0DC4F9F34}"/>
              </a:ext>
            </a:extLst>
          </p:cNvPr>
          <p:cNvSpPr/>
          <p:nvPr/>
        </p:nvSpPr>
        <p:spPr>
          <a:xfrm>
            <a:off x="1952363" y="4230849"/>
            <a:ext cx="583814" cy="307777"/>
          </a:xfrm>
          <a:prstGeom prst="rect">
            <a:avLst/>
          </a:prstGeom>
        </p:spPr>
        <p:txBody>
          <a:bodyPr wrap="none">
            <a:spAutoFit/>
          </a:bodyPr>
          <a:lstStyle/>
          <a:p>
            <a:pPr algn="ctr" eaLnBrk="0" hangingPunct="0"/>
            <a:r>
              <a:rPr lang="en-US" sz="1400" b="1" dirty="0">
                <a:solidFill>
                  <a:schemeClr val="bg1"/>
                </a:solidFill>
                <a:cs typeface="Arial" charset="0"/>
              </a:rPr>
              <a:t>IVCs</a:t>
            </a:r>
          </a:p>
        </p:txBody>
      </p:sp>
      <p:sp>
        <p:nvSpPr>
          <p:cNvPr id="64" name="Rectangle 63">
            <a:extLst>
              <a:ext uri="{FF2B5EF4-FFF2-40B4-BE49-F238E27FC236}">
                <a16:creationId xmlns:a16="http://schemas.microsoft.com/office/drawing/2014/main" id="{35DBFB7A-13BA-4958-8C80-A298B9A83AD3}"/>
              </a:ext>
            </a:extLst>
          </p:cNvPr>
          <p:cNvSpPr/>
          <p:nvPr/>
        </p:nvSpPr>
        <p:spPr>
          <a:xfrm>
            <a:off x="4012391" y="4230849"/>
            <a:ext cx="1119216" cy="307777"/>
          </a:xfrm>
          <a:prstGeom prst="rect">
            <a:avLst/>
          </a:prstGeom>
        </p:spPr>
        <p:txBody>
          <a:bodyPr wrap="none">
            <a:spAutoFit/>
          </a:bodyPr>
          <a:lstStyle/>
          <a:p>
            <a:pPr algn="ctr" eaLnBrk="0" hangingPunct="0"/>
            <a:r>
              <a:rPr lang="en-US" sz="1400" b="1" dirty="0" err="1">
                <a:solidFill>
                  <a:schemeClr val="bg1"/>
                </a:solidFill>
                <a:cs typeface="Arial" charset="0"/>
              </a:rPr>
              <a:t>Passboxes</a:t>
            </a:r>
            <a:endParaRPr lang="en-US" sz="1400" b="1" dirty="0">
              <a:solidFill>
                <a:schemeClr val="bg1"/>
              </a:solidFill>
              <a:cs typeface="Arial" charset="0"/>
            </a:endParaRPr>
          </a:p>
        </p:txBody>
      </p:sp>
      <p:sp>
        <p:nvSpPr>
          <p:cNvPr id="65" name="Rectangle 64">
            <a:extLst>
              <a:ext uri="{FF2B5EF4-FFF2-40B4-BE49-F238E27FC236}">
                <a16:creationId xmlns:a16="http://schemas.microsoft.com/office/drawing/2014/main" id="{78AC9EAF-F687-4974-84B1-D3E3F251D11E}"/>
              </a:ext>
            </a:extLst>
          </p:cNvPr>
          <p:cNvSpPr/>
          <p:nvPr/>
        </p:nvSpPr>
        <p:spPr>
          <a:xfrm>
            <a:off x="6272201" y="4230848"/>
            <a:ext cx="1138452" cy="307777"/>
          </a:xfrm>
          <a:prstGeom prst="rect">
            <a:avLst/>
          </a:prstGeom>
        </p:spPr>
        <p:txBody>
          <a:bodyPr wrap="none">
            <a:spAutoFit/>
          </a:bodyPr>
          <a:lstStyle/>
          <a:p>
            <a:pPr algn="ctr" eaLnBrk="0" hangingPunct="0"/>
            <a:r>
              <a:rPr lang="en-US" sz="1400" b="1" dirty="0">
                <a:solidFill>
                  <a:schemeClr val="bg1"/>
                </a:solidFill>
                <a:cs typeface="Arial" charset="0"/>
              </a:rPr>
              <a:t>Autoclaves</a:t>
            </a:r>
          </a:p>
        </p:txBody>
      </p:sp>
      <p:pic>
        <p:nvPicPr>
          <p:cNvPr id="80" name="Picture 5">
            <a:extLst>
              <a:ext uri="{FF2B5EF4-FFF2-40B4-BE49-F238E27FC236}">
                <a16:creationId xmlns:a16="http://schemas.microsoft.com/office/drawing/2014/main" id="{72EE00BF-B5DD-4DB6-BB4C-08283420B691}"/>
              </a:ext>
            </a:extLst>
          </p:cNvPr>
          <p:cNvPicPr>
            <a:picLocks noChangeAspect="1" noChangeArrowheads="1"/>
          </p:cNvPicPr>
          <p:nvPr/>
        </p:nvPicPr>
        <p:blipFill rotWithShape="1">
          <a:blip r:embed="rId3" cstate="print"/>
          <a:srcRect t="8328" b="5791"/>
          <a:stretch/>
        </p:blipFill>
        <p:spPr bwMode="auto">
          <a:xfrm>
            <a:off x="481476" y="930717"/>
            <a:ext cx="1361754" cy="1177873"/>
          </a:xfrm>
          <a:prstGeom prst="rect">
            <a:avLst/>
          </a:prstGeom>
          <a:noFill/>
          <a:ln w="9525">
            <a:noFill/>
            <a:miter lim="800000"/>
            <a:headEnd/>
            <a:tailEnd/>
          </a:ln>
        </p:spPr>
      </p:pic>
      <p:pic>
        <p:nvPicPr>
          <p:cNvPr id="81" name="Picture 6">
            <a:extLst>
              <a:ext uri="{FF2B5EF4-FFF2-40B4-BE49-F238E27FC236}">
                <a16:creationId xmlns:a16="http://schemas.microsoft.com/office/drawing/2014/main" id="{2539F2B5-F1A3-4D6B-BA11-7A89D8DC1874}"/>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4022"/>
          <a:stretch/>
        </p:blipFill>
        <p:spPr bwMode="auto">
          <a:xfrm>
            <a:off x="2977975" y="909719"/>
            <a:ext cx="918620" cy="1139796"/>
          </a:xfrm>
          <a:prstGeom prst="rect">
            <a:avLst/>
          </a:prstGeom>
          <a:noFill/>
          <a:ln w="28575">
            <a:noFill/>
            <a:miter lim="800000"/>
            <a:headEnd/>
            <a:tailEnd/>
          </a:ln>
        </p:spPr>
      </p:pic>
      <p:pic>
        <p:nvPicPr>
          <p:cNvPr id="82" name="Picture 4" descr="http://www.scientek.net/images/sw_6000_open.jpg">
            <a:extLst>
              <a:ext uri="{FF2B5EF4-FFF2-40B4-BE49-F238E27FC236}">
                <a16:creationId xmlns:a16="http://schemas.microsoft.com/office/drawing/2014/main" id="{88A76A25-BE1B-435E-8961-69C7AE8E0062}"/>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087804" y="833437"/>
            <a:ext cx="1237822" cy="126397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Isolator_Woburn.jpg">
            <a:extLst>
              <a:ext uri="{FF2B5EF4-FFF2-40B4-BE49-F238E27FC236}">
                <a16:creationId xmlns:a16="http://schemas.microsoft.com/office/drawing/2014/main" id="{8FC80B9D-E74C-4E94-96B7-AA887C283320}"/>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t="5060" b="7191"/>
          <a:stretch/>
        </p:blipFill>
        <p:spPr>
          <a:xfrm>
            <a:off x="7357234" y="870220"/>
            <a:ext cx="1262020" cy="1263974"/>
          </a:xfrm>
          <a:prstGeom prst="rect">
            <a:avLst/>
          </a:prstGeom>
          <a:ln>
            <a:noFill/>
          </a:ln>
        </p:spPr>
      </p:pic>
      <p:pic>
        <p:nvPicPr>
          <p:cNvPr id="84" name="Picture 7" descr="TPlast1">
            <a:extLst>
              <a:ext uri="{FF2B5EF4-FFF2-40B4-BE49-F238E27FC236}">
                <a16:creationId xmlns:a16="http://schemas.microsoft.com/office/drawing/2014/main" id="{637A5583-F238-46EF-A59C-2F121D4ED202}"/>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l="88" t="28934" r="-88" b="9002"/>
          <a:stretch/>
        </p:blipFill>
        <p:spPr bwMode="auto">
          <a:xfrm>
            <a:off x="1282185" y="2863491"/>
            <a:ext cx="2049084" cy="1210477"/>
          </a:xfrm>
          <a:prstGeom prst="rect">
            <a:avLst/>
          </a:prstGeom>
          <a:noFill/>
          <a:ln w="9525">
            <a:solidFill>
              <a:schemeClr val="tx1"/>
            </a:solidFill>
            <a:miter lim="800000"/>
            <a:headEnd/>
            <a:tailEnd/>
          </a:ln>
        </p:spPr>
      </p:pic>
      <p:pic>
        <p:nvPicPr>
          <p:cNvPr id="85" name="Picture 7" descr="C2C-Full.jpg">
            <a:extLst>
              <a:ext uri="{FF2B5EF4-FFF2-40B4-BE49-F238E27FC236}">
                <a16:creationId xmlns:a16="http://schemas.microsoft.com/office/drawing/2014/main" id="{EA1AA2BB-F8B8-4BC9-832F-ADFEE54CF572}"/>
              </a:ext>
            </a:extLst>
          </p:cNvPr>
          <p:cNvPicPr>
            <a:picLocks noChangeAspect="1"/>
          </p:cNvPicPr>
          <p:nvPr/>
        </p:nvPicPr>
        <p:blipFill>
          <a:blip r:embed="rId8" cstate="email">
            <a:extLst>
              <a:ext uri="{28A0092B-C50C-407E-A947-70E740481C1C}">
                <a14:useLocalDpi xmlns:a14="http://schemas.microsoft.com/office/drawing/2010/main"/>
              </a:ext>
            </a:extLst>
          </a:blip>
          <a:srcRect/>
          <a:stretch>
            <a:fillRect/>
          </a:stretch>
        </p:blipFill>
        <p:spPr bwMode="auto">
          <a:xfrm>
            <a:off x="4162429" y="2928969"/>
            <a:ext cx="886186" cy="1125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 descr="http://img.directindustry.com/images_di/photo-g/laboratory-autoclave-with-hydraulic-door-23066-2676555.jpg">
            <a:extLst>
              <a:ext uri="{FF2B5EF4-FFF2-40B4-BE49-F238E27FC236}">
                <a16:creationId xmlns:a16="http://schemas.microsoft.com/office/drawing/2014/main" id="{384297E7-AF5A-4B67-A38E-F3CFF4F68836}"/>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6351203" y="2890837"/>
            <a:ext cx="863856" cy="1137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34632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B26881F-7F91-4A6E-B1E2-02609B523427}"/>
              </a:ext>
            </a:extLst>
          </p:cNvPr>
          <p:cNvSpPr/>
          <p:nvPr/>
        </p:nvSpPr>
        <p:spPr>
          <a:xfrm>
            <a:off x="4583584" y="944938"/>
            <a:ext cx="4467746"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7" name="Rectangle 16">
            <a:extLst>
              <a:ext uri="{FF2B5EF4-FFF2-40B4-BE49-F238E27FC236}">
                <a16:creationId xmlns:a16="http://schemas.microsoft.com/office/drawing/2014/main" id="{B49D82ED-8692-4513-89CB-25259834613C}"/>
              </a:ext>
            </a:extLst>
          </p:cNvPr>
          <p:cNvSpPr/>
          <p:nvPr/>
        </p:nvSpPr>
        <p:spPr>
          <a:xfrm>
            <a:off x="91440" y="952707"/>
            <a:ext cx="4451681"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D59F7D3D-8439-4A73-84FA-3CFE96AF061E}"/>
              </a:ext>
            </a:extLst>
          </p:cNvPr>
          <p:cNvSpPr txBox="1"/>
          <p:nvPr/>
        </p:nvSpPr>
        <p:spPr>
          <a:xfrm>
            <a:off x="1404168" y="4411860"/>
            <a:ext cx="1810155" cy="307777"/>
          </a:xfrm>
          <a:prstGeom prst="rect">
            <a:avLst/>
          </a:prstGeom>
          <a:noFill/>
        </p:spPr>
        <p:txBody>
          <a:bodyPr wrap="square" rtlCol="0">
            <a:spAutoFit/>
          </a:bodyPr>
          <a:lstStyle/>
          <a:p>
            <a:pPr marL="6251" algn="ctr">
              <a:buClr>
                <a:schemeClr val="tx2"/>
              </a:buClr>
            </a:pPr>
            <a:r>
              <a:rPr lang="en-US" sz="1400" b="1" dirty="0">
                <a:solidFill>
                  <a:schemeClr val="tx2"/>
                </a:solidFill>
              </a:rPr>
              <a:t>Mobile solution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sp>
        <p:nvSpPr>
          <p:cNvPr id="51" name="TextBox 50">
            <a:extLst>
              <a:ext uri="{FF2B5EF4-FFF2-40B4-BE49-F238E27FC236}">
                <a16:creationId xmlns:a16="http://schemas.microsoft.com/office/drawing/2014/main" id="{86E215A3-334D-4BD8-B18C-5A45C21593CC}"/>
              </a:ext>
            </a:extLst>
          </p:cNvPr>
          <p:cNvSpPr txBox="1"/>
          <p:nvPr/>
        </p:nvSpPr>
        <p:spPr>
          <a:xfrm>
            <a:off x="6044428" y="4411859"/>
            <a:ext cx="1810155" cy="307777"/>
          </a:xfrm>
          <a:prstGeom prst="rect">
            <a:avLst/>
          </a:prstGeom>
          <a:noFill/>
        </p:spPr>
        <p:txBody>
          <a:bodyPr wrap="square" rtlCol="0">
            <a:spAutoFit/>
          </a:bodyPr>
          <a:lstStyle/>
          <a:p>
            <a:pPr marL="6251" algn="ctr">
              <a:buClr>
                <a:schemeClr val="tx2"/>
              </a:buClr>
            </a:pPr>
            <a:r>
              <a:rPr lang="en-US" sz="1400" b="1" dirty="0">
                <a:solidFill>
                  <a:schemeClr val="tx2"/>
                </a:solidFill>
              </a:rPr>
              <a:t>Integrated solution</a:t>
            </a:r>
          </a:p>
        </p:txBody>
      </p:sp>
      <p:pic>
        <p:nvPicPr>
          <p:cNvPr id="52" name="Picture 51">
            <a:extLst>
              <a:ext uri="{FF2B5EF4-FFF2-40B4-BE49-F238E27FC236}">
                <a16:creationId xmlns:a16="http://schemas.microsoft.com/office/drawing/2014/main" id="{7A391E1D-A7A8-44EE-8CC7-4F601045CF6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90952" y="1138237"/>
            <a:ext cx="2310988" cy="3467877"/>
          </a:xfrm>
          <a:prstGeom prst="rect">
            <a:avLst/>
          </a:prstGeom>
        </p:spPr>
      </p:pic>
      <p:pic>
        <p:nvPicPr>
          <p:cNvPr id="53" name="Picture 52">
            <a:extLst>
              <a:ext uri="{FF2B5EF4-FFF2-40B4-BE49-F238E27FC236}">
                <a16:creationId xmlns:a16="http://schemas.microsoft.com/office/drawing/2014/main" id="{6E4382E1-2EE0-4177-8915-289EB5FD05B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903627" y="1901636"/>
            <a:ext cx="1830123" cy="2219414"/>
          </a:xfrm>
          <a:prstGeom prst="rect">
            <a:avLst/>
          </a:prstGeom>
        </p:spPr>
      </p:pic>
    </p:spTree>
    <p:extLst>
      <p:ext uri="{BB962C8B-B14F-4D97-AF65-F5344CB8AC3E}">
        <p14:creationId xmlns:p14="http://schemas.microsoft.com/office/powerpoint/2010/main" val="3567295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9D82ED-8692-4513-89CB-25259834613C}"/>
              </a:ext>
            </a:extLst>
          </p:cNvPr>
          <p:cNvSpPr/>
          <p:nvPr/>
        </p:nvSpPr>
        <p:spPr>
          <a:xfrm>
            <a:off x="75375" y="971650"/>
            <a:ext cx="9026976"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pic>
        <p:nvPicPr>
          <p:cNvPr id="13" name="Picture 12">
            <a:extLst>
              <a:ext uri="{FF2B5EF4-FFF2-40B4-BE49-F238E27FC236}">
                <a16:creationId xmlns:a16="http://schemas.microsoft.com/office/drawing/2014/main" id="{93D4E41A-10F5-418C-A461-9C34429B0C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042" t="3926" r="17151" b="6976"/>
          <a:stretch/>
        </p:blipFill>
        <p:spPr>
          <a:xfrm>
            <a:off x="152401" y="1519237"/>
            <a:ext cx="3733800" cy="3215546"/>
          </a:xfrm>
          <a:prstGeom prst="rect">
            <a:avLst/>
          </a:prstGeom>
        </p:spPr>
      </p:pic>
      <p:sp>
        <p:nvSpPr>
          <p:cNvPr id="3" name="Rectangle 2">
            <a:extLst>
              <a:ext uri="{FF2B5EF4-FFF2-40B4-BE49-F238E27FC236}">
                <a16:creationId xmlns:a16="http://schemas.microsoft.com/office/drawing/2014/main" id="{A2CDC3D2-A849-461C-95FF-5EE84D553940}"/>
              </a:ext>
            </a:extLst>
          </p:cNvPr>
          <p:cNvSpPr/>
          <p:nvPr/>
        </p:nvSpPr>
        <p:spPr>
          <a:xfrm>
            <a:off x="3917956" y="1516260"/>
            <a:ext cx="5107485" cy="3108543"/>
          </a:xfrm>
          <a:prstGeom prst="rect">
            <a:avLst/>
          </a:prstGeom>
        </p:spPr>
        <p:txBody>
          <a:bodyPr wrap="square">
            <a:spAutoFit/>
          </a:bodyPr>
          <a:lstStyle/>
          <a:p>
            <a:r>
              <a:rPr lang="en-US" sz="1400" b="1" dirty="0">
                <a:solidFill>
                  <a:srgbClr val="363639"/>
                </a:solidFill>
              </a:rPr>
              <a:t>Enclosure / zone bio-decontamination applications:</a:t>
            </a:r>
          </a:p>
          <a:p>
            <a:pPr marL="285750" indent="-285750">
              <a:buClr>
                <a:schemeClr val="tx2"/>
              </a:buClr>
              <a:buFont typeface="Wingdings" panose="05000000000000000000" pitchFamily="2" charset="2"/>
              <a:buChar char="§"/>
            </a:pPr>
            <a:r>
              <a:rPr lang="en-US" sz="1400" dirty="0">
                <a:solidFill>
                  <a:srgbClr val="4D4D4C"/>
                </a:solidFill>
              </a:rPr>
              <a:t>Multipurpose mobile HP Vapor generator available in </a:t>
            </a:r>
            <a:r>
              <a:rPr lang="en-US" sz="1400" dirty="0">
                <a:solidFill>
                  <a:srgbClr val="363639"/>
                </a:solidFill>
              </a:rPr>
              <a:t>two models</a:t>
            </a:r>
          </a:p>
          <a:p>
            <a:pPr marL="285750" indent="-285750">
              <a:buClr>
                <a:schemeClr val="tx2"/>
              </a:buClr>
              <a:buFont typeface="Wingdings" panose="05000000000000000000" pitchFamily="2" charset="2"/>
              <a:buChar char="§"/>
            </a:pPr>
            <a:r>
              <a:rPr lang="en-US" sz="1400" dirty="0">
                <a:solidFill>
                  <a:srgbClr val="4D4D4C"/>
                </a:solidFill>
              </a:rPr>
              <a:t>Suitable for isolators, freeze dryers, incubators, filter banks, MSCs, small rooms, pass-throughs, and other GMP-compliant facilities up to </a:t>
            </a:r>
            <a:r>
              <a:rPr lang="en-US" sz="1400" dirty="0">
                <a:solidFill>
                  <a:srgbClr val="4D4D4C"/>
                </a:solidFill>
                <a:ea typeface="Helvetica" charset="-52"/>
                <a:cs typeface="Helvetica" charset="-52"/>
              </a:rPr>
              <a:t>75m</a:t>
            </a:r>
            <a:r>
              <a:rPr lang="en-US" sz="1400" baseline="30000" dirty="0">
                <a:solidFill>
                  <a:srgbClr val="4D4D4C"/>
                </a:solidFill>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Can be purchased with gassing head and remote HMI to gas rooms and laboratories in non-regulated areas up to </a:t>
            </a:r>
            <a:r>
              <a:rPr lang="en-US" sz="1400" dirty="0">
                <a:solidFill>
                  <a:srgbClr val="4D4D4C"/>
                </a:solidFill>
                <a:ea typeface="Helvetica" charset="-52"/>
                <a:cs typeface="Helvetica" charset="-52"/>
              </a:rPr>
              <a:t>100m</a:t>
            </a:r>
            <a:r>
              <a:rPr lang="en-US" sz="1400" baseline="30000" dirty="0">
                <a:solidFill>
                  <a:srgbClr val="4D4D4C"/>
                </a:solidFill>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Safe ‘no-touch’ bottle (</a:t>
            </a:r>
            <a:r>
              <a:rPr lang="en-US" sz="1400" dirty="0">
                <a:solidFill>
                  <a:srgbClr val="4D4D4C"/>
                </a:solidFill>
                <a:ea typeface="Helvetica" charset="-52"/>
                <a:cs typeface="Helvetica" charset="-52"/>
              </a:rPr>
              <a:t>500mL-5L</a:t>
            </a:r>
            <a:r>
              <a:rPr lang="en-US" sz="1400" dirty="0">
                <a:solidFill>
                  <a:srgbClr val="4D4D4C"/>
                </a:solidFill>
              </a:rPr>
              <a:t>) loading ensures operator protection</a:t>
            </a:r>
          </a:p>
          <a:p>
            <a:pPr marL="285750" indent="-285750">
              <a:buClr>
                <a:schemeClr val="tx2"/>
              </a:buClr>
              <a:buFont typeface="Wingdings" panose="05000000000000000000" pitchFamily="2" charset="2"/>
              <a:buChar char="§"/>
            </a:pPr>
            <a:r>
              <a:rPr lang="en-US" sz="1400" dirty="0">
                <a:solidFill>
                  <a:srgbClr val="4D4D4C"/>
                </a:solidFill>
              </a:rPr>
              <a:t>Easy-to-use color touchscreen	</a:t>
            </a:r>
          </a:p>
          <a:p>
            <a:pPr marL="285750" indent="-285750">
              <a:buClr>
                <a:schemeClr val="tx2"/>
              </a:buClr>
              <a:buFont typeface="Wingdings" panose="05000000000000000000" pitchFamily="2" charset="2"/>
              <a:buChar char="§"/>
            </a:pPr>
            <a:endParaRPr lang="en-US" sz="1400" dirty="0">
              <a:solidFill>
                <a:srgbClr val="4D4D4C"/>
              </a:solidFill>
            </a:endParaRPr>
          </a:p>
          <a:p>
            <a:endParaRPr lang="en-US" sz="1400" dirty="0">
              <a:solidFill>
                <a:srgbClr val="363639"/>
              </a:solidFill>
            </a:endParaRPr>
          </a:p>
        </p:txBody>
      </p:sp>
      <p:sp>
        <p:nvSpPr>
          <p:cNvPr id="16" name="Rectangle 15">
            <a:extLst>
              <a:ext uri="{FF2B5EF4-FFF2-40B4-BE49-F238E27FC236}">
                <a16:creationId xmlns:a16="http://schemas.microsoft.com/office/drawing/2014/main" id="{76E430C2-CBBC-434F-9AB1-F74EBE8DA2AD}"/>
              </a:ext>
            </a:extLst>
          </p:cNvPr>
          <p:cNvSpPr/>
          <p:nvPr/>
        </p:nvSpPr>
        <p:spPr>
          <a:xfrm>
            <a:off x="7486893" y="4422472"/>
            <a:ext cx="1504706" cy="302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kern="0" dirty="0">
                <a:solidFill>
                  <a:schemeClr val="bg1"/>
                </a:solidFill>
                <a:cs typeface="Arial" panose="020B0604020202020204" pitchFamily="34" charset="0"/>
              </a:rPr>
              <a:t>Limitations</a:t>
            </a:r>
          </a:p>
        </p:txBody>
      </p:sp>
    </p:spTree>
    <p:extLst>
      <p:ext uri="{BB962C8B-B14F-4D97-AF65-F5344CB8AC3E}">
        <p14:creationId xmlns:p14="http://schemas.microsoft.com/office/powerpoint/2010/main" val="10000129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9D82ED-8692-4513-89CB-25259834613C}"/>
              </a:ext>
            </a:extLst>
          </p:cNvPr>
          <p:cNvSpPr/>
          <p:nvPr/>
        </p:nvSpPr>
        <p:spPr>
          <a:xfrm>
            <a:off x="142461" y="971650"/>
            <a:ext cx="8959890"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pic>
        <p:nvPicPr>
          <p:cNvPr id="13" name="Picture 12">
            <a:extLst>
              <a:ext uri="{FF2B5EF4-FFF2-40B4-BE49-F238E27FC236}">
                <a16:creationId xmlns:a16="http://schemas.microsoft.com/office/drawing/2014/main" id="{93D4E41A-10F5-418C-A461-9C34429B0C5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042" t="3926" r="17151" b="6976"/>
          <a:stretch/>
        </p:blipFill>
        <p:spPr>
          <a:xfrm>
            <a:off x="152401" y="1519237"/>
            <a:ext cx="3733800" cy="3215546"/>
          </a:xfrm>
          <a:prstGeom prst="rect">
            <a:avLst/>
          </a:prstGeom>
        </p:spPr>
      </p:pic>
      <p:sp>
        <p:nvSpPr>
          <p:cNvPr id="3" name="Rectangle 2">
            <a:extLst>
              <a:ext uri="{FF2B5EF4-FFF2-40B4-BE49-F238E27FC236}">
                <a16:creationId xmlns:a16="http://schemas.microsoft.com/office/drawing/2014/main" id="{A2CDC3D2-A849-461C-95FF-5EE84D553940}"/>
              </a:ext>
            </a:extLst>
          </p:cNvPr>
          <p:cNvSpPr/>
          <p:nvPr/>
        </p:nvSpPr>
        <p:spPr>
          <a:xfrm>
            <a:off x="3917956" y="1516260"/>
            <a:ext cx="5107485" cy="3108543"/>
          </a:xfrm>
          <a:prstGeom prst="rect">
            <a:avLst/>
          </a:prstGeom>
        </p:spPr>
        <p:txBody>
          <a:bodyPr wrap="square">
            <a:spAutoFit/>
          </a:bodyPr>
          <a:lstStyle/>
          <a:p>
            <a:r>
              <a:rPr lang="en-US" sz="1400" b="1" dirty="0">
                <a:solidFill>
                  <a:srgbClr val="363639"/>
                </a:solidFill>
              </a:rPr>
              <a:t>Enclosure / zone bio-decontamination applications:</a:t>
            </a:r>
          </a:p>
          <a:p>
            <a:pPr marL="285750" indent="-285750">
              <a:buClr>
                <a:schemeClr val="tx2"/>
              </a:buClr>
              <a:buFont typeface="Wingdings" panose="05000000000000000000" pitchFamily="2" charset="2"/>
              <a:buChar char="§"/>
            </a:pPr>
            <a:r>
              <a:rPr lang="en-US" sz="1400" dirty="0">
                <a:solidFill>
                  <a:srgbClr val="4D4D4C"/>
                </a:solidFill>
              </a:rPr>
              <a:t>Multipurpose mobile HP Vapor generator available in </a:t>
            </a:r>
            <a:r>
              <a:rPr lang="en-US" sz="1400" b="1" dirty="0">
                <a:solidFill>
                  <a:schemeClr val="tx2"/>
                </a:solidFill>
              </a:rPr>
              <a:t>two models</a:t>
            </a:r>
            <a:r>
              <a:rPr lang="en-US" sz="1400" dirty="0">
                <a:solidFill>
                  <a:srgbClr val="4D4D4C"/>
                </a:solidFill>
              </a:rPr>
              <a:t> for flexibility of use.</a:t>
            </a:r>
          </a:p>
          <a:p>
            <a:pPr marL="285750" indent="-285750">
              <a:buClr>
                <a:schemeClr val="tx2"/>
              </a:buClr>
              <a:buFont typeface="Wingdings" panose="05000000000000000000" pitchFamily="2" charset="2"/>
              <a:buChar char="§"/>
            </a:pPr>
            <a:r>
              <a:rPr lang="en-US" sz="1400" dirty="0">
                <a:solidFill>
                  <a:srgbClr val="4D4D4C"/>
                </a:solidFill>
              </a:rPr>
              <a:t>Suitable for isolators, freeze dryers, incubators, filter banks, MSCs, small rooms, pass-throughs, and other GMP-compliant facilities up to </a:t>
            </a:r>
            <a:r>
              <a:rPr lang="en-US" sz="1400" dirty="0">
                <a:solidFill>
                  <a:srgbClr val="4D4D4C"/>
                </a:solidFill>
                <a:ea typeface="Helvetica" charset="-52"/>
                <a:cs typeface="Helvetica" charset="-52"/>
              </a:rPr>
              <a:t>75m</a:t>
            </a:r>
            <a:r>
              <a:rPr lang="en-US" sz="1400" baseline="30000" dirty="0">
                <a:solidFill>
                  <a:srgbClr val="4D4D4C"/>
                </a:solidFill>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Can be purchased with gassing head and remote HMI to gas rooms and laboratories in non-regulated areas up to </a:t>
            </a:r>
            <a:r>
              <a:rPr lang="en-US" sz="1400" dirty="0">
                <a:solidFill>
                  <a:srgbClr val="4D4D4C"/>
                </a:solidFill>
                <a:ea typeface="Helvetica" charset="-52"/>
                <a:cs typeface="Helvetica" charset="-52"/>
              </a:rPr>
              <a:t>100m</a:t>
            </a:r>
            <a:r>
              <a:rPr lang="en-US" sz="1400" baseline="30000" dirty="0">
                <a:solidFill>
                  <a:srgbClr val="4D4D4C"/>
                </a:solidFill>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Safe ‘no-touch’ bottle (</a:t>
            </a:r>
            <a:r>
              <a:rPr lang="en-US" sz="1400" dirty="0">
                <a:solidFill>
                  <a:srgbClr val="4D4D4C"/>
                </a:solidFill>
                <a:ea typeface="Helvetica" charset="-52"/>
                <a:cs typeface="Helvetica" charset="-52"/>
              </a:rPr>
              <a:t>500mL-5L</a:t>
            </a:r>
            <a:r>
              <a:rPr lang="en-US" sz="1400" dirty="0">
                <a:solidFill>
                  <a:srgbClr val="4D4D4C"/>
                </a:solidFill>
              </a:rPr>
              <a:t>) loading ensures operator protection</a:t>
            </a:r>
          </a:p>
          <a:p>
            <a:pPr marL="285750" indent="-285750">
              <a:buClr>
                <a:schemeClr val="tx2"/>
              </a:buClr>
              <a:buFont typeface="Wingdings" panose="05000000000000000000" pitchFamily="2" charset="2"/>
              <a:buChar char="§"/>
            </a:pPr>
            <a:r>
              <a:rPr lang="en-US" sz="1400" dirty="0">
                <a:solidFill>
                  <a:srgbClr val="4D4D4C"/>
                </a:solidFill>
              </a:rPr>
              <a:t>Easy-to-use color touchscreen	</a:t>
            </a:r>
          </a:p>
          <a:p>
            <a:pPr marL="285750" indent="-285750">
              <a:buClr>
                <a:schemeClr val="tx2"/>
              </a:buClr>
              <a:buFont typeface="Wingdings" panose="05000000000000000000" pitchFamily="2" charset="2"/>
              <a:buChar char="§"/>
            </a:pPr>
            <a:endParaRPr lang="en-US" sz="1400" dirty="0">
              <a:solidFill>
                <a:srgbClr val="4D4D4C"/>
              </a:solidFill>
            </a:endParaRPr>
          </a:p>
          <a:p>
            <a:endParaRPr lang="en-US" sz="1400" dirty="0">
              <a:solidFill>
                <a:srgbClr val="363639"/>
              </a:solidFill>
            </a:endParaRPr>
          </a:p>
        </p:txBody>
      </p:sp>
      <p:sp>
        <p:nvSpPr>
          <p:cNvPr id="16" name="Rectangle 15">
            <a:extLst>
              <a:ext uri="{FF2B5EF4-FFF2-40B4-BE49-F238E27FC236}">
                <a16:creationId xmlns:a16="http://schemas.microsoft.com/office/drawing/2014/main" id="{76E430C2-CBBC-434F-9AB1-F74EBE8DA2AD}"/>
              </a:ext>
            </a:extLst>
          </p:cNvPr>
          <p:cNvSpPr/>
          <p:nvPr/>
        </p:nvSpPr>
        <p:spPr>
          <a:xfrm>
            <a:off x="7486893" y="4422472"/>
            <a:ext cx="1504706" cy="302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kern="0" dirty="0">
                <a:solidFill>
                  <a:schemeClr val="bg1"/>
                </a:solidFill>
                <a:cs typeface="Arial" panose="020B0604020202020204" pitchFamily="34" charset="0"/>
              </a:rPr>
              <a:t>Limitations</a:t>
            </a:r>
          </a:p>
        </p:txBody>
      </p:sp>
      <p:sp>
        <p:nvSpPr>
          <p:cNvPr id="12" name="Rectangle 11">
            <a:extLst>
              <a:ext uri="{FF2B5EF4-FFF2-40B4-BE49-F238E27FC236}">
                <a16:creationId xmlns:a16="http://schemas.microsoft.com/office/drawing/2014/main" id="{D2A6EF4B-2B8A-42DF-AA91-40797F70F875}"/>
              </a:ext>
            </a:extLst>
          </p:cNvPr>
          <p:cNvSpPr/>
          <p:nvPr/>
        </p:nvSpPr>
        <p:spPr>
          <a:xfrm>
            <a:off x="0" y="362041"/>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C9A6F8B1-44F1-4DF7-8602-3E49000914A6}"/>
              </a:ext>
            </a:extLst>
          </p:cNvPr>
          <p:cNvSpPr/>
          <p:nvPr/>
        </p:nvSpPr>
        <p:spPr>
          <a:xfrm>
            <a:off x="4028662" y="2967037"/>
            <a:ext cx="4388943" cy="135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BA352A9-1EB9-4C82-8BB9-50A91213D5A1}"/>
              </a:ext>
            </a:extLst>
          </p:cNvPr>
          <p:cNvSpPr/>
          <p:nvPr/>
        </p:nvSpPr>
        <p:spPr>
          <a:xfrm>
            <a:off x="8042527" y="2989460"/>
            <a:ext cx="361826" cy="320815"/>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p>
        </p:txBody>
      </p:sp>
      <p:sp>
        <p:nvSpPr>
          <p:cNvPr id="14" name="Rectangle 13">
            <a:extLst>
              <a:ext uri="{FF2B5EF4-FFF2-40B4-BE49-F238E27FC236}">
                <a16:creationId xmlns:a16="http://schemas.microsoft.com/office/drawing/2014/main" id="{9D89CF17-0D90-4D30-9A5E-E6AAE931FA06}"/>
              </a:ext>
            </a:extLst>
          </p:cNvPr>
          <p:cNvSpPr/>
          <p:nvPr/>
        </p:nvSpPr>
        <p:spPr>
          <a:xfrm>
            <a:off x="4191000" y="3267045"/>
            <a:ext cx="3656775" cy="954107"/>
          </a:xfrm>
          <a:prstGeom prst="rect">
            <a:avLst/>
          </a:prstGeom>
          <a:noFill/>
        </p:spPr>
        <p:txBody>
          <a:bodyPr wrap="square">
            <a:spAutoFit/>
          </a:bodyPr>
          <a:lstStyle/>
          <a:p>
            <a:pPr marL="0" lvl="1">
              <a:spcBef>
                <a:spcPct val="50000"/>
              </a:spcBef>
              <a:buClr>
                <a:schemeClr val="accent1"/>
              </a:buClr>
              <a:buSzPct val="70000"/>
            </a:pPr>
            <a:r>
              <a:rPr lang="en-GB" altLang="en-US" sz="1400" kern="0" dirty="0">
                <a:solidFill>
                  <a:srgbClr val="343433"/>
                </a:solidFill>
              </a:rPr>
              <a:t>Limitations</a:t>
            </a:r>
          </a:p>
          <a:p>
            <a:pPr marL="285750" lvl="1" indent="-285750">
              <a:spcBef>
                <a:spcPct val="50000"/>
              </a:spcBef>
              <a:buClr>
                <a:schemeClr val="tx2"/>
              </a:buClr>
              <a:buSzPct val="70000"/>
              <a:buFont typeface="Wingdings" panose="05000000000000000000" pitchFamily="2" charset="2"/>
              <a:buChar char="§"/>
            </a:pPr>
            <a:r>
              <a:rPr lang="en-GB" altLang="en-US" sz="1400" kern="0" dirty="0">
                <a:solidFill>
                  <a:srgbClr val="343433"/>
                </a:solidFill>
              </a:rPr>
              <a:t>Space occupying in classified area</a:t>
            </a:r>
          </a:p>
          <a:p>
            <a:pPr marL="285750" lvl="1" indent="-285750">
              <a:spcBef>
                <a:spcPct val="50000"/>
              </a:spcBef>
              <a:buClr>
                <a:schemeClr val="tx2"/>
              </a:buClr>
              <a:buSzPct val="70000"/>
              <a:buFont typeface="Wingdings" panose="05000000000000000000" pitchFamily="2" charset="2"/>
              <a:buChar char="§"/>
            </a:pPr>
            <a:r>
              <a:rPr lang="en-GB" altLang="en-US" sz="1400" kern="0" dirty="0">
                <a:solidFill>
                  <a:srgbClr val="343433"/>
                </a:solidFill>
              </a:rPr>
              <a:t>Low Injection Rate</a:t>
            </a:r>
          </a:p>
        </p:txBody>
      </p:sp>
    </p:spTree>
    <p:extLst>
      <p:ext uri="{BB962C8B-B14F-4D97-AF65-F5344CB8AC3E}">
        <p14:creationId xmlns:p14="http://schemas.microsoft.com/office/powerpoint/2010/main" val="951271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9D82ED-8692-4513-89CB-25259834613C}"/>
              </a:ext>
            </a:extLst>
          </p:cNvPr>
          <p:cNvSpPr/>
          <p:nvPr/>
        </p:nvSpPr>
        <p:spPr>
          <a:xfrm>
            <a:off x="29633" y="831279"/>
            <a:ext cx="9026976"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rgbClr val="60A5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sp>
        <p:nvSpPr>
          <p:cNvPr id="4" name="Rectangle 3">
            <a:extLst>
              <a:ext uri="{FF2B5EF4-FFF2-40B4-BE49-F238E27FC236}">
                <a16:creationId xmlns:a16="http://schemas.microsoft.com/office/drawing/2014/main" id="{EDCE8F5B-CFD3-4A76-9DEE-AB075B991E3C}"/>
              </a:ext>
            </a:extLst>
          </p:cNvPr>
          <p:cNvSpPr/>
          <p:nvPr/>
        </p:nvSpPr>
        <p:spPr>
          <a:xfrm>
            <a:off x="5456869" y="2202245"/>
            <a:ext cx="3560749" cy="1815882"/>
          </a:xfrm>
          <a:prstGeom prst="rect">
            <a:avLst/>
          </a:prstGeom>
        </p:spPr>
        <p:txBody>
          <a:bodyPr wrap="square" anchor="ctr">
            <a:spAutoFit/>
          </a:bodyPr>
          <a:lstStyle/>
          <a:p>
            <a:pPr marL="205735">
              <a:buClr>
                <a:schemeClr val="tx2"/>
              </a:buClr>
            </a:pPr>
            <a:r>
              <a:rPr lang="en-US" sz="1400" dirty="0" err="1">
                <a:solidFill>
                  <a:srgbClr val="363639"/>
                </a:solidFill>
              </a:rPr>
              <a:t>Bioquell</a:t>
            </a:r>
            <a:r>
              <a:rPr lang="en-US" sz="1400" dirty="0">
                <a:solidFill>
                  <a:srgbClr val="363639"/>
                </a:solidFill>
              </a:rPr>
              <a:t> IG-2 is available in four separate modules: </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HMI Screen (additional if required)</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Printer</a:t>
            </a:r>
          </a:p>
          <a:p>
            <a:pPr marL="530100" lvl="2" indent="-285750">
              <a:spcBef>
                <a:spcPct val="50000"/>
              </a:spcBef>
              <a:buClr>
                <a:schemeClr val="tx2"/>
              </a:buClr>
              <a:buSzPct val="70000"/>
              <a:buFont typeface="Wingdings" panose="05000000000000000000" pitchFamily="2" charset="2"/>
              <a:buChar char="§"/>
            </a:pPr>
            <a:r>
              <a:rPr lang="en-US" altLang="en-US" sz="1400" dirty="0">
                <a:solidFill>
                  <a:srgbClr val="363639"/>
                </a:solidFill>
              </a:rPr>
              <a:t>RFID Bottle Housing</a:t>
            </a:r>
          </a:p>
          <a:p>
            <a:pPr marL="530100" lvl="2" indent="-285750">
              <a:spcBef>
                <a:spcPct val="50000"/>
              </a:spcBef>
              <a:buClr>
                <a:schemeClr val="tx2"/>
              </a:buClr>
              <a:buSzPct val="70000"/>
              <a:buFont typeface="Wingdings" panose="05000000000000000000" pitchFamily="2" charset="2"/>
              <a:buChar char="§"/>
            </a:pPr>
            <a:r>
              <a:rPr lang="en-US" altLang="en-US" sz="1400" dirty="0" err="1">
                <a:solidFill>
                  <a:srgbClr val="363639"/>
                </a:solidFill>
              </a:rPr>
              <a:t>Vaporiser</a:t>
            </a:r>
            <a:r>
              <a:rPr lang="en-US" altLang="en-US" sz="1400" dirty="0">
                <a:solidFill>
                  <a:srgbClr val="363639"/>
                </a:solidFill>
              </a:rPr>
              <a:t> / Generator</a:t>
            </a:r>
          </a:p>
        </p:txBody>
      </p:sp>
      <p:grpSp>
        <p:nvGrpSpPr>
          <p:cNvPr id="5" name="Group 4">
            <a:extLst>
              <a:ext uri="{FF2B5EF4-FFF2-40B4-BE49-F238E27FC236}">
                <a16:creationId xmlns:a16="http://schemas.microsoft.com/office/drawing/2014/main" id="{DB62923F-237E-4A6F-85C8-EF58BC24662C}"/>
              </a:ext>
            </a:extLst>
          </p:cNvPr>
          <p:cNvGrpSpPr/>
          <p:nvPr/>
        </p:nvGrpSpPr>
        <p:grpSpPr>
          <a:xfrm>
            <a:off x="2949120" y="1671637"/>
            <a:ext cx="2507749" cy="2982448"/>
            <a:chOff x="6194329" y="1159392"/>
            <a:chExt cx="2758524" cy="3280693"/>
          </a:xfrm>
        </p:grpSpPr>
        <p:pic>
          <p:nvPicPr>
            <p:cNvPr id="14" name="Picture 13">
              <a:extLst>
                <a:ext uri="{FF2B5EF4-FFF2-40B4-BE49-F238E27FC236}">
                  <a16:creationId xmlns:a16="http://schemas.microsoft.com/office/drawing/2014/main" id="{30A652E7-DFDD-4EAB-8488-047F30E1F6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739115" y="1159392"/>
              <a:ext cx="2213738" cy="2960422"/>
            </a:xfrm>
            <a:prstGeom prst="rect">
              <a:avLst/>
            </a:prstGeom>
          </p:spPr>
        </p:pic>
        <p:pic>
          <p:nvPicPr>
            <p:cNvPr id="27" name="Picture 26">
              <a:extLst>
                <a:ext uri="{FF2B5EF4-FFF2-40B4-BE49-F238E27FC236}">
                  <a16:creationId xmlns:a16="http://schemas.microsoft.com/office/drawing/2014/main" id="{C3E1FDBB-8136-4452-9FC8-1D3A7DF03CC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194329" y="3333484"/>
              <a:ext cx="960957" cy="1106601"/>
            </a:xfrm>
            <a:prstGeom prst="rect">
              <a:avLst/>
            </a:prstGeom>
          </p:spPr>
        </p:pic>
      </p:grpSp>
      <p:cxnSp>
        <p:nvCxnSpPr>
          <p:cNvPr id="28" name="Straight Connector 27">
            <a:extLst>
              <a:ext uri="{FF2B5EF4-FFF2-40B4-BE49-F238E27FC236}">
                <a16:creationId xmlns:a16="http://schemas.microsoft.com/office/drawing/2014/main" id="{D52E6D27-FE70-4AAD-A3AF-9F5704DE0BA4}"/>
              </a:ext>
            </a:extLst>
          </p:cNvPr>
          <p:cNvCxnSpPr>
            <a:cxnSpLocks/>
          </p:cNvCxnSpPr>
          <p:nvPr/>
        </p:nvCxnSpPr>
        <p:spPr>
          <a:xfrm rot="5400000" flipH="1">
            <a:off x="3559779" y="2031016"/>
            <a:ext cx="195642" cy="0"/>
          </a:xfrm>
          <a:prstGeom prst="line">
            <a:avLst/>
          </a:prstGeom>
          <a:ln w="22225">
            <a:solidFill>
              <a:srgbClr val="FFC000"/>
            </a:solidFill>
            <a:headEnd type="ova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4D9625E-8F90-414B-925E-3F327EBFCFC8}"/>
              </a:ext>
            </a:extLst>
          </p:cNvPr>
          <p:cNvSpPr/>
          <p:nvPr/>
        </p:nvSpPr>
        <p:spPr>
          <a:xfrm>
            <a:off x="96544" y="1747837"/>
            <a:ext cx="2189456" cy="408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907D68C-6C09-4CC2-AC3F-E6978FB0F4F5}"/>
              </a:ext>
            </a:extLst>
          </p:cNvPr>
          <p:cNvSpPr/>
          <p:nvPr/>
        </p:nvSpPr>
        <p:spPr>
          <a:xfrm>
            <a:off x="134732" y="1771166"/>
            <a:ext cx="2113079" cy="307777"/>
          </a:xfrm>
          <a:prstGeom prst="rect">
            <a:avLst/>
          </a:prstGeom>
        </p:spPr>
        <p:txBody>
          <a:bodyPr wrap="none">
            <a:spAutoFit/>
          </a:bodyPr>
          <a:lstStyle/>
          <a:p>
            <a:pPr algn="ctr"/>
            <a:r>
              <a:rPr lang="en-US" sz="1400" dirty="0">
                <a:solidFill>
                  <a:schemeClr val="bg1"/>
                </a:solidFill>
              </a:rPr>
              <a:t>Integrated touch screen </a:t>
            </a:r>
          </a:p>
        </p:txBody>
      </p:sp>
      <p:cxnSp>
        <p:nvCxnSpPr>
          <p:cNvPr id="34" name="Straight Connector 33">
            <a:extLst>
              <a:ext uri="{FF2B5EF4-FFF2-40B4-BE49-F238E27FC236}">
                <a16:creationId xmlns:a16="http://schemas.microsoft.com/office/drawing/2014/main" id="{CD4E473D-FADB-47E8-AE0A-D12331BD3032}"/>
              </a:ext>
            </a:extLst>
          </p:cNvPr>
          <p:cNvCxnSpPr>
            <a:cxnSpLocks/>
          </p:cNvCxnSpPr>
          <p:nvPr/>
        </p:nvCxnSpPr>
        <p:spPr>
          <a:xfrm flipH="1">
            <a:off x="2213282" y="3206532"/>
            <a:ext cx="1447800" cy="0"/>
          </a:xfrm>
          <a:prstGeom prst="line">
            <a:avLst/>
          </a:prstGeom>
          <a:ln w="22225">
            <a:solidFill>
              <a:srgbClr val="FFC000"/>
            </a:solidFill>
            <a:headEnd type="oval"/>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7AA7FC80-238A-4306-BE36-97EAB33870C6}"/>
              </a:ext>
            </a:extLst>
          </p:cNvPr>
          <p:cNvSpPr/>
          <p:nvPr/>
        </p:nvSpPr>
        <p:spPr>
          <a:xfrm>
            <a:off x="88194" y="2967037"/>
            <a:ext cx="2189456" cy="4944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6EDE5954-6877-4179-9BEB-8DDA79BB1476}"/>
              </a:ext>
            </a:extLst>
          </p:cNvPr>
          <p:cNvSpPr/>
          <p:nvPr/>
        </p:nvSpPr>
        <p:spPr>
          <a:xfrm>
            <a:off x="87391" y="2967037"/>
            <a:ext cx="2160419" cy="523220"/>
          </a:xfrm>
          <a:prstGeom prst="rect">
            <a:avLst/>
          </a:prstGeom>
        </p:spPr>
        <p:txBody>
          <a:bodyPr wrap="square">
            <a:spAutoFit/>
          </a:bodyPr>
          <a:lstStyle/>
          <a:p>
            <a:pPr algn="ctr"/>
            <a:r>
              <a:rPr lang="en-US" sz="1400" dirty="0">
                <a:solidFill>
                  <a:schemeClr val="bg1"/>
                </a:solidFill>
              </a:rPr>
              <a:t>Integrated Bottle Housing</a:t>
            </a:r>
          </a:p>
        </p:txBody>
      </p:sp>
      <p:sp>
        <p:nvSpPr>
          <p:cNvPr id="41" name="Rectangle 40">
            <a:extLst>
              <a:ext uri="{FF2B5EF4-FFF2-40B4-BE49-F238E27FC236}">
                <a16:creationId xmlns:a16="http://schemas.microsoft.com/office/drawing/2014/main" id="{D10CD7DC-3C75-4F93-9424-1CE0E49673CA}"/>
              </a:ext>
            </a:extLst>
          </p:cNvPr>
          <p:cNvSpPr/>
          <p:nvPr/>
        </p:nvSpPr>
        <p:spPr>
          <a:xfrm>
            <a:off x="88194" y="3805237"/>
            <a:ext cx="2189456" cy="5922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7797BA1F-C172-4779-8037-D68E267DD1F2}"/>
              </a:ext>
            </a:extLst>
          </p:cNvPr>
          <p:cNvSpPr/>
          <p:nvPr/>
        </p:nvSpPr>
        <p:spPr>
          <a:xfrm>
            <a:off x="76200" y="3875451"/>
            <a:ext cx="2163261" cy="523220"/>
          </a:xfrm>
          <a:prstGeom prst="rect">
            <a:avLst/>
          </a:prstGeom>
        </p:spPr>
        <p:txBody>
          <a:bodyPr wrap="square" anchor="ctr">
            <a:spAutoFit/>
          </a:bodyPr>
          <a:lstStyle/>
          <a:p>
            <a:pPr algn="ctr"/>
            <a:r>
              <a:rPr lang="en-US" sz="1400" dirty="0">
                <a:solidFill>
                  <a:schemeClr val="bg1"/>
                </a:solidFill>
              </a:rPr>
              <a:t>The </a:t>
            </a:r>
            <a:r>
              <a:rPr lang="en-US" sz="1400" b="1" dirty="0" err="1">
                <a:solidFill>
                  <a:schemeClr val="bg1"/>
                </a:solidFill>
              </a:rPr>
              <a:t>Bioquell</a:t>
            </a:r>
            <a:r>
              <a:rPr lang="en-US" sz="1400" b="1" dirty="0">
                <a:solidFill>
                  <a:schemeClr val="bg1"/>
                </a:solidFill>
              </a:rPr>
              <a:t> IG-2 </a:t>
            </a:r>
          </a:p>
          <a:p>
            <a:pPr algn="ctr"/>
            <a:r>
              <a:rPr lang="en-US" sz="1400" dirty="0">
                <a:solidFill>
                  <a:schemeClr val="bg1"/>
                </a:solidFill>
              </a:rPr>
              <a:t>vaporizer</a:t>
            </a:r>
          </a:p>
        </p:txBody>
      </p:sp>
      <p:cxnSp>
        <p:nvCxnSpPr>
          <p:cNvPr id="44" name="Straight Connector 43">
            <a:extLst>
              <a:ext uri="{FF2B5EF4-FFF2-40B4-BE49-F238E27FC236}">
                <a16:creationId xmlns:a16="http://schemas.microsoft.com/office/drawing/2014/main" id="{88230218-8637-4B92-BFEE-0BB15671D66F}"/>
              </a:ext>
            </a:extLst>
          </p:cNvPr>
          <p:cNvCxnSpPr>
            <a:cxnSpLocks/>
          </p:cNvCxnSpPr>
          <p:nvPr/>
        </p:nvCxnSpPr>
        <p:spPr>
          <a:xfrm flipH="1">
            <a:off x="2277040" y="4148324"/>
            <a:ext cx="1087754" cy="0"/>
          </a:xfrm>
          <a:prstGeom prst="line">
            <a:avLst/>
          </a:prstGeom>
          <a:ln w="22225">
            <a:solidFill>
              <a:srgbClr val="FFC000"/>
            </a:solidFill>
            <a:headEnd type="ova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B9A92688-F681-4C9F-9D61-ACEDF6658D82}"/>
              </a:ext>
            </a:extLst>
          </p:cNvPr>
          <p:cNvCxnSpPr>
            <a:cxnSpLocks/>
          </p:cNvCxnSpPr>
          <p:nvPr/>
        </p:nvCxnSpPr>
        <p:spPr>
          <a:xfrm flipH="1">
            <a:off x="2190692" y="2476652"/>
            <a:ext cx="1447800" cy="0"/>
          </a:xfrm>
          <a:prstGeom prst="line">
            <a:avLst/>
          </a:prstGeom>
          <a:ln w="22225">
            <a:solidFill>
              <a:srgbClr val="FFC000"/>
            </a:solidFill>
            <a:headEnd type="oval"/>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8145020D-9603-4620-B1F3-D375661E4157}"/>
              </a:ext>
            </a:extLst>
          </p:cNvPr>
          <p:cNvSpPr/>
          <p:nvPr/>
        </p:nvSpPr>
        <p:spPr>
          <a:xfrm>
            <a:off x="96544" y="2285748"/>
            <a:ext cx="2189456" cy="40860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61513423-4DBE-4D5D-B361-E7FA5DB3441F}"/>
              </a:ext>
            </a:extLst>
          </p:cNvPr>
          <p:cNvSpPr/>
          <p:nvPr/>
        </p:nvSpPr>
        <p:spPr>
          <a:xfrm>
            <a:off x="408045" y="2322143"/>
            <a:ext cx="1566454" cy="372411"/>
          </a:xfrm>
          <a:prstGeom prst="rect">
            <a:avLst/>
          </a:prstGeom>
        </p:spPr>
        <p:txBody>
          <a:bodyPr wrap="none">
            <a:spAutoFit/>
          </a:bodyPr>
          <a:lstStyle/>
          <a:p>
            <a:pPr algn="ctr"/>
            <a:r>
              <a:rPr lang="en-US" sz="1400" dirty="0">
                <a:solidFill>
                  <a:schemeClr val="bg1"/>
                </a:solidFill>
              </a:rPr>
              <a:t>Integrated Printer</a:t>
            </a:r>
          </a:p>
        </p:txBody>
      </p:sp>
      <p:cxnSp>
        <p:nvCxnSpPr>
          <p:cNvPr id="53" name="Straight Connector 52">
            <a:extLst>
              <a:ext uri="{FF2B5EF4-FFF2-40B4-BE49-F238E27FC236}">
                <a16:creationId xmlns:a16="http://schemas.microsoft.com/office/drawing/2014/main" id="{78E68323-185D-4AF4-A880-77D9D002FF74}"/>
              </a:ext>
            </a:extLst>
          </p:cNvPr>
          <p:cNvCxnSpPr>
            <a:cxnSpLocks/>
          </p:cNvCxnSpPr>
          <p:nvPr/>
        </p:nvCxnSpPr>
        <p:spPr>
          <a:xfrm flipV="1">
            <a:off x="2286000" y="1952141"/>
            <a:ext cx="1371600" cy="935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0586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9D82ED-8692-4513-89CB-25259834613C}"/>
              </a:ext>
            </a:extLst>
          </p:cNvPr>
          <p:cNvSpPr/>
          <p:nvPr/>
        </p:nvSpPr>
        <p:spPr>
          <a:xfrm>
            <a:off x="91439" y="971650"/>
            <a:ext cx="9010912"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C34240E-7EDD-494E-9422-996567684CBC}"/>
              </a:ext>
            </a:extLst>
          </p:cNvPr>
          <p:cNvSpPr/>
          <p:nvPr/>
        </p:nvSpPr>
        <p:spPr>
          <a:xfrm>
            <a:off x="158612" y="1525646"/>
            <a:ext cx="3759343" cy="3242345"/>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rgbClr val="60A5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sp>
        <p:nvSpPr>
          <p:cNvPr id="3" name="Rectangle 2">
            <a:extLst>
              <a:ext uri="{FF2B5EF4-FFF2-40B4-BE49-F238E27FC236}">
                <a16:creationId xmlns:a16="http://schemas.microsoft.com/office/drawing/2014/main" id="{A2CDC3D2-A849-461C-95FF-5EE84D553940}"/>
              </a:ext>
            </a:extLst>
          </p:cNvPr>
          <p:cNvSpPr/>
          <p:nvPr/>
        </p:nvSpPr>
        <p:spPr>
          <a:xfrm>
            <a:off x="3917956" y="1516260"/>
            <a:ext cx="5107485" cy="2893100"/>
          </a:xfrm>
          <a:prstGeom prst="rect">
            <a:avLst/>
          </a:prstGeom>
        </p:spPr>
        <p:txBody>
          <a:bodyPr wrap="square">
            <a:spAutoFit/>
          </a:bodyPr>
          <a:lstStyle/>
          <a:p>
            <a:r>
              <a:rPr lang="en-US" sz="1400" b="1" dirty="0">
                <a:solidFill>
                  <a:srgbClr val="363639"/>
                </a:solidFill>
              </a:rPr>
              <a:t>Enclosure / zone bio-decontamination applications:</a:t>
            </a:r>
          </a:p>
          <a:p>
            <a:pPr marL="285750" indent="-285750">
              <a:buClr>
                <a:schemeClr val="tx2"/>
              </a:buClr>
              <a:buFont typeface="Wingdings" panose="05000000000000000000" pitchFamily="2" charset="2"/>
              <a:buChar char="§"/>
            </a:pPr>
            <a:r>
              <a:rPr lang="en-US" sz="1400" dirty="0">
                <a:solidFill>
                  <a:srgbClr val="4D4D4C"/>
                </a:solidFill>
              </a:rPr>
              <a:t>Compact, multipurpose mobile Hydrogen Peroxide Vapor generator designed to be integrated into customer equipment</a:t>
            </a:r>
          </a:p>
          <a:p>
            <a:pPr marL="285750" indent="-285750">
              <a:buClr>
                <a:schemeClr val="tx2"/>
              </a:buClr>
              <a:buFont typeface="Wingdings" panose="05000000000000000000" pitchFamily="2" charset="2"/>
              <a:buChar char="§"/>
            </a:pPr>
            <a:r>
              <a:rPr lang="en-US" sz="1400" dirty="0">
                <a:solidFill>
                  <a:srgbClr val="4D4D4C"/>
                </a:solidFill>
              </a:rPr>
              <a:t>Ideal for integration with filling lines, isolator systems and pass-throughs up to </a:t>
            </a:r>
            <a:r>
              <a:rPr lang="en-US" sz="1400" dirty="0">
                <a:solidFill>
                  <a:srgbClr val="4D4D4C"/>
                </a:solidFill>
                <a:latin typeface="Helvetica" charset="-52"/>
                <a:ea typeface="Helvetica" charset="-52"/>
                <a:cs typeface="Helvetica" charset="-52"/>
              </a:rPr>
              <a:t>20m</a:t>
            </a:r>
            <a:r>
              <a:rPr lang="en-US" sz="1400" baseline="30000" dirty="0">
                <a:solidFill>
                  <a:srgbClr val="4D4D4C"/>
                </a:solidFill>
                <a:latin typeface="Helvetica" charset="-52"/>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Single or dual hydrogen peroxide bottle modules, </a:t>
            </a:r>
            <a:r>
              <a:rPr lang="en-US" sz="1400" dirty="0">
                <a:solidFill>
                  <a:srgbClr val="4D4D4C"/>
                </a:solidFill>
                <a:latin typeface="Helvetica" charset="-52"/>
                <a:ea typeface="Helvetica" charset="-52"/>
                <a:cs typeface="Helvetica" charset="-52"/>
              </a:rPr>
              <a:t>950mL</a:t>
            </a:r>
            <a:r>
              <a:rPr lang="en-US" sz="1400" dirty="0">
                <a:solidFill>
                  <a:srgbClr val="4D4D4C"/>
                </a:solidFill>
              </a:rPr>
              <a:t> or </a:t>
            </a:r>
            <a:r>
              <a:rPr lang="en-US" sz="1400" dirty="0">
                <a:solidFill>
                  <a:srgbClr val="4D4D4C"/>
                </a:solidFill>
                <a:latin typeface="Helvetica" charset="-52"/>
                <a:ea typeface="Helvetica" charset="-52"/>
                <a:cs typeface="Helvetica" charset="-52"/>
              </a:rPr>
              <a:t>2L</a:t>
            </a:r>
            <a:r>
              <a:rPr lang="en-US" sz="1400" dirty="0">
                <a:solidFill>
                  <a:srgbClr val="4D4D4C"/>
                </a:solidFill>
              </a:rPr>
              <a:t> </a:t>
            </a:r>
          </a:p>
          <a:p>
            <a:pPr marL="285750" indent="-285750">
              <a:buClr>
                <a:schemeClr val="tx2"/>
              </a:buClr>
              <a:buFont typeface="Wingdings" panose="05000000000000000000" pitchFamily="2" charset="2"/>
              <a:buChar char="§"/>
            </a:pPr>
            <a:r>
              <a:rPr lang="en-US" sz="1400" dirty="0">
                <a:solidFill>
                  <a:srgbClr val="4D4D4C"/>
                </a:solidFill>
              </a:rPr>
              <a:t>Easy-to-use color touchscreen</a:t>
            </a: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endParaRPr lang="en-US" sz="1400" dirty="0">
              <a:solidFill>
                <a:srgbClr val="4D4D4C"/>
              </a:solidFill>
            </a:endParaRPr>
          </a:p>
          <a:p>
            <a:endParaRPr lang="en-US" sz="1400" dirty="0">
              <a:solidFill>
                <a:srgbClr val="363639"/>
              </a:solidFill>
            </a:endParaRPr>
          </a:p>
        </p:txBody>
      </p:sp>
      <p:sp>
        <p:nvSpPr>
          <p:cNvPr id="16" name="Rectangle 15">
            <a:extLst>
              <a:ext uri="{FF2B5EF4-FFF2-40B4-BE49-F238E27FC236}">
                <a16:creationId xmlns:a16="http://schemas.microsoft.com/office/drawing/2014/main" id="{76E430C2-CBBC-434F-9AB1-F74EBE8DA2AD}"/>
              </a:ext>
            </a:extLst>
          </p:cNvPr>
          <p:cNvSpPr/>
          <p:nvPr/>
        </p:nvSpPr>
        <p:spPr>
          <a:xfrm>
            <a:off x="7486893" y="4422472"/>
            <a:ext cx="1504706" cy="302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kern="0" dirty="0">
                <a:solidFill>
                  <a:schemeClr val="bg1"/>
                </a:solidFill>
                <a:cs typeface="Arial" panose="020B0604020202020204" pitchFamily="34" charset="0"/>
              </a:rPr>
              <a:t>Limitations</a:t>
            </a:r>
          </a:p>
        </p:txBody>
      </p:sp>
      <p:grpSp>
        <p:nvGrpSpPr>
          <p:cNvPr id="4" name="Group 3">
            <a:extLst>
              <a:ext uri="{FF2B5EF4-FFF2-40B4-BE49-F238E27FC236}">
                <a16:creationId xmlns:a16="http://schemas.microsoft.com/office/drawing/2014/main" id="{2D5FFA78-2142-41AE-9A26-CEF347F8BD8D}"/>
              </a:ext>
            </a:extLst>
          </p:cNvPr>
          <p:cNvGrpSpPr/>
          <p:nvPr/>
        </p:nvGrpSpPr>
        <p:grpSpPr>
          <a:xfrm>
            <a:off x="722101" y="1594811"/>
            <a:ext cx="2632364" cy="3130652"/>
            <a:chOff x="-3240336" y="924753"/>
            <a:chExt cx="2758524" cy="3280693"/>
          </a:xfrm>
        </p:grpSpPr>
        <p:pic>
          <p:nvPicPr>
            <p:cNvPr id="11" name="Picture 10">
              <a:extLst>
                <a:ext uri="{FF2B5EF4-FFF2-40B4-BE49-F238E27FC236}">
                  <a16:creationId xmlns:a16="http://schemas.microsoft.com/office/drawing/2014/main" id="{4317409E-C090-4BA3-9CE8-D7E358C18F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5550" y="924753"/>
              <a:ext cx="2213738" cy="2960422"/>
            </a:xfrm>
            <a:prstGeom prst="rect">
              <a:avLst/>
            </a:prstGeom>
          </p:spPr>
        </p:pic>
        <p:pic>
          <p:nvPicPr>
            <p:cNvPr id="12" name="Picture 11">
              <a:extLst>
                <a:ext uri="{FF2B5EF4-FFF2-40B4-BE49-F238E27FC236}">
                  <a16:creationId xmlns:a16="http://schemas.microsoft.com/office/drawing/2014/main" id="{77535086-3E2F-4898-8A6B-606F2D4278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40336" y="3098845"/>
              <a:ext cx="960957" cy="1106601"/>
            </a:xfrm>
            <a:prstGeom prst="rect">
              <a:avLst/>
            </a:prstGeom>
          </p:spPr>
        </p:pic>
      </p:grpSp>
      <p:sp>
        <p:nvSpPr>
          <p:cNvPr id="15" name="Content Placeholder 8">
            <a:extLst>
              <a:ext uri="{FF2B5EF4-FFF2-40B4-BE49-F238E27FC236}">
                <a16:creationId xmlns:a16="http://schemas.microsoft.com/office/drawing/2014/main" id="{59348B62-4421-434D-B3AF-884874F8B936}"/>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14691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B49D82ED-8692-4513-89CB-25259834613C}"/>
              </a:ext>
            </a:extLst>
          </p:cNvPr>
          <p:cNvSpPr/>
          <p:nvPr/>
        </p:nvSpPr>
        <p:spPr>
          <a:xfrm>
            <a:off x="91439" y="971650"/>
            <a:ext cx="9010912" cy="3854473"/>
          </a:xfrm>
          <a:prstGeom prst="rect">
            <a:avLst/>
          </a:prstGeom>
          <a:solidFill>
            <a:schemeClr val="bg1"/>
          </a:solidFill>
          <a:ln w="190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7C34240E-7EDD-494E-9422-996567684CBC}"/>
              </a:ext>
            </a:extLst>
          </p:cNvPr>
          <p:cNvSpPr/>
          <p:nvPr/>
        </p:nvSpPr>
        <p:spPr>
          <a:xfrm>
            <a:off x="158612" y="1525646"/>
            <a:ext cx="3759343" cy="3242345"/>
          </a:xfrm>
          <a:prstGeom prst="rect">
            <a:avLst/>
          </a:prstGeom>
          <a:solidFill>
            <a:schemeClr val="bg1">
              <a:lumMod val="95000"/>
            </a:schemeClr>
          </a:solidFill>
          <a:ln w="952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3DB338-0169-4427-89FE-A88B0811EDCD}"/>
              </a:ext>
            </a:extLst>
          </p:cNvPr>
          <p:cNvSpPr>
            <a:spLocks noGrp="1"/>
          </p:cNvSpPr>
          <p:nvPr>
            <p:ph type="title"/>
          </p:nvPr>
        </p:nvSpPr>
        <p:spPr>
          <a:xfrm>
            <a:off x="91440" y="452437"/>
            <a:ext cx="8961120" cy="307777"/>
          </a:xfrm>
        </p:spPr>
        <p:txBody>
          <a:bodyPr/>
          <a:lstStyle/>
          <a:p>
            <a:r>
              <a:rPr lang="en-US" dirty="0"/>
              <a:t>Equipment Decontamination</a:t>
            </a:r>
          </a:p>
        </p:txBody>
      </p:sp>
      <p:sp>
        <p:nvSpPr>
          <p:cNvPr id="19" name="TextBox 18">
            <a:extLst>
              <a:ext uri="{FF2B5EF4-FFF2-40B4-BE49-F238E27FC236}">
                <a16:creationId xmlns:a16="http://schemas.microsoft.com/office/drawing/2014/main" id="{49B5D0B9-D717-4FCE-BE9C-E41896DFCB02}"/>
              </a:ext>
            </a:extLst>
          </p:cNvPr>
          <p:cNvSpPr txBox="1"/>
          <p:nvPr/>
        </p:nvSpPr>
        <p:spPr>
          <a:xfrm>
            <a:off x="75375" y="708884"/>
            <a:ext cx="2133600" cy="261610"/>
          </a:xfrm>
          <a:prstGeom prst="rect">
            <a:avLst/>
          </a:prstGeom>
          <a:noFill/>
        </p:spPr>
        <p:txBody>
          <a:bodyPr wrap="square" rtlCol="0">
            <a:spAutoFit/>
          </a:bodyPr>
          <a:lstStyle/>
          <a:p>
            <a:r>
              <a:rPr lang="en-US" sz="1100" i="1" dirty="0"/>
              <a:t>Click each tab to learn more.</a:t>
            </a:r>
            <a:endParaRPr lang="en-IN" sz="1100" i="1" dirty="0"/>
          </a:p>
        </p:txBody>
      </p:sp>
      <p:sp>
        <p:nvSpPr>
          <p:cNvPr id="47" name="Rectangle 46">
            <a:extLst>
              <a:ext uri="{FF2B5EF4-FFF2-40B4-BE49-F238E27FC236}">
                <a16:creationId xmlns:a16="http://schemas.microsoft.com/office/drawing/2014/main" id="{2658F6EC-C1C6-498B-8A35-AD773F43C41D}"/>
              </a:ext>
            </a:extLst>
          </p:cNvPr>
          <p:cNvSpPr/>
          <p:nvPr/>
        </p:nvSpPr>
        <p:spPr>
          <a:xfrm>
            <a:off x="75375" y="958213"/>
            <a:ext cx="4467746" cy="50400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L-4</a:t>
            </a:r>
            <a:endParaRPr lang="en-US" b="1" dirty="0"/>
          </a:p>
        </p:txBody>
      </p:sp>
      <p:sp>
        <p:nvSpPr>
          <p:cNvPr id="48" name="Rectangle 47">
            <a:extLst>
              <a:ext uri="{FF2B5EF4-FFF2-40B4-BE49-F238E27FC236}">
                <a16:creationId xmlns:a16="http://schemas.microsoft.com/office/drawing/2014/main" id="{96CFC9A3-2FE1-4A24-AD87-DBA160A5021B}"/>
              </a:ext>
            </a:extLst>
          </p:cNvPr>
          <p:cNvSpPr/>
          <p:nvPr/>
        </p:nvSpPr>
        <p:spPr>
          <a:xfrm>
            <a:off x="4584815" y="952707"/>
            <a:ext cx="4467746" cy="504000"/>
          </a:xfrm>
          <a:prstGeom prst="rect">
            <a:avLst/>
          </a:prstGeom>
          <a:solidFill>
            <a:srgbClr val="60A5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Bioquell</a:t>
            </a:r>
            <a:r>
              <a:rPr lang="en-US" sz="1400" b="1" dirty="0"/>
              <a:t> IG-2</a:t>
            </a:r>
            <a:endParaRPr lang="en-IN" sz="1400" b="1" dirty="0"/>
          </a:p>
        </p:txBody>
      </p:sp>
      <p:sp>
        <p:nvSpPr>
          <p:cNvPr id="3" name="Rectangle 2">
            <a:extLst>
              <a:ext uri="{FF2B5EF4-FFF2-40B4-BE49-F238E27FC236}">
                <a16:creationId xmlns:a16="http://schemas.microsoft.com/office/drawing/2014/main" id="{A2CDC3D2-A849-461C-95FF-5EE84D553940}"/>
              </a:ext>
            </a:extLst>
          </p:cNvPr>
          <p:cNvSpPr/>
          <p:nvPr/>
        </p:nvSpPr>
        <p:spPr>
          <a:xfrm>
            <a:off x="3917956" y="1516260"/>
            <a:ext cx="5107485" cy="2893100"/>
          </a:xfrm>
          <a:prstGeom prst="rect">
            <a:avLst/>
          </a:prstGeom>
        </p:spPr>
        <p:txBody>
          <a:bodyPr wrap="square">
            <a:spAutoFit/>
          </a:bodyPr>
          <a:lstStyle/>
          <a:p>
            <a:r>
              <a:rPr lang="en-US" sz="1400" b="1" dirty="0">
                <a:solidFill>
                  <a:srgbClr val="363639"/>
                </a:solidFill>
              </a:rPr>
              <a:t>Enclosure / zone bio-decontamination applications:</a:t>
            </a:r>
          </a:p>
          <a:p>
            <a:pPr marL="285750" indent="-285750">
              <a:buClr>
                <a:schemeClr val="tx2"/>
              </a:buClr>
              <a:buFont typeface="Wingdings" panose="05000000000000000000" pitchFamily="2" charset="2"/>
              <a:buChar char="§"/>
            </a:pPr>
            <a:r>
              <a:rPr lang="en-US" sz="1400" dirty="0">
                <a:solidFill>
                  <a:srgbClr val="4D4D4C"/>
                </a:solidFill>
              </a:rPr>
              <a:t>Compact, multipurpose mobile Hydrogen Peroxide Vapor generator designed to be integrated into customer equipment</a:t>
            </a:r>
          </a:p>
          <a:p>
            <a:pPr marL="285750" indent="-285750">
              <a:buClr>
                <a:schemeClr val="tx2"/>
              </a:buClr>
              <a:buFont typeface="Wingdings" panose="05000000000000000000" pitchFamily="2" charset="2"/>
              <a:buChar char="§"/>
            </a:pPr>
            <a:r>
              <a:rPr lang="en-US" sz="1400" dirty="0">
                <a:solidFill>
                  <a:srgbClr val="4D4D4C"/>
                </a:solidFill>
              </a:rPr>
              <a:t>Ideal for integration with filling lines, isolator systems and pass-throughs up to </a:t>
            </a:r>
            <a:r>
              <a:rPr lang="en-US" sz="1400" dirty="0">
                <a:solidFill>
                  <a:srgbClr val="4D4D4C"/>
                </a:solidFill>
                <a:latin typeface="Helvetica" charset="-52"/>
                <a:ea typeface="Helvetica" charset="-52"/>
                <a:cs typeface="Helvetica" charset="-52"/>
              </a:rPr>
              <a:t>20m</a:t>
            </a:r>
            <a:r>
              <a:rPr lang="en-US" sz="1400" baseline="30000" dirty="0">
                <a:solidFill>
                  <a:srgbClr val="4D4D4C"/>
                </a:solidFill>
                <a:latin typeface="Helvetica" charset="-52"/>
                <a:ea typeface="Helvetica" charset="-52"/>
                <a:cs typeface="Helvetica" charset="-52"/>
              </a:rPr>
              <a:t>3</a:t>
            </a:r>
          </a:p>
          <a:p>
            <a:pPr marL="285750" indent="-285750">
              <a:buClr>
                <a:schemeClr val="tx2"/>
              </a:buClr>
              <a:buFont typeface="Wingdings" panose="05000000000000000000" pitchFamily="2" charset="2"/>
              <a:buChar char="§"/>
            </a:pPr>
            <a:r>
              <a:rPr lang="en-US" sz="1400" dirty="0">
                <a:solidFill>
                  <a:srgbClr val="4D4D4C"/>
                </a:solidFill>
              </a:rPr>
              <a:t>Single or dual hydrogen peroxide bottle modules, </a:t>
            </a:r>
            <a:r>
              <a:rPr lang="en-US" sz="1400" dirty="0">
                <a:solidFill>
                  <a:srgbClr val="4D4D4C"/>
                </a:solidFill>
                <a:latin typeface="Helvetica" charset="-52"/>
                <a:ea typeface="Helvetica" charset="-52"/>
                <a:cs typeface="Helvetica" charset="-52"/>
              </a:rPr>
              <a:t>950mL</a:t>
            </a:r>
            <a:r>
              <a:rPr lang="en-US" sz="1400" dirty="0">
                <a:solidFill>
                  <a:srgbClr val="4D4D4C"/>
                </a:solidFill>
              </a:rPr>
              <a:t> or </a:t>
            </a:r>
            <a:r>
              <a:rPr lang="en-US" sz="1400" dirty="0">
                <a:solidFill>
                  <a:srgbClr val="4D4D4C"/>
                </a:solidFill>
                <a:latin typeface="Helvetica" charset="-52"/>
                <a:ea typeface="Helvetica" charset="-52"/>
                <a:cs typeface="Helvetica" charset="-52"/>
              </a:rPr>
              <a:t>2L</a:t>
            </a:r>
            <a:r>
              <a:rPr lang="en-US" sz="1400" dirty="0">
                <a:solidFill>
                  <a:srgbClr val="4D4D4C"/>
                </a:solidFill>
              </a:rPr>
              <a:t> </a:t>
            </a:r>
          </a:p>
          <a:p>
            <a:pPr marL="285750" indent="-285750">
              <a:buClr>
                <a:schemeClr val="tx2"/>
              </a:buClr>
              <a:buFont typeface="Wingdings" panose="05000000000000000000" pitchFamily="2" charset="2"/>
              <a:buChar char="§"/>
            </a:pPr>
            <a:r>
              <a:rPr lang="en-US" sz="1400" dirty="0">
                <a:solidFill>
                  <a:srgbClr val="4D4D4C"/>
                </a:solidFill>
              </a:rPr>
              <a:t>Easy-to-use color touchscreen</a:t>
            </a: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endParaRPr lang="en-US" sz="1400" dirty="0">
              <a:solidFill>
                <a:srgbClr val="4D4D4C"/>
              </a:solidFill>
            </a:endParaRPr>
          </a:p>
          <a:p>
            <a:pPr marL="285750" indent="-285750">
              <a:buClr>
                <a:schemeClr val="tx2"/>
              </a:buClr>
              <a:buFont typeface="Wingdings" panose="05000000000000000000" pitchFamily="2" charset="2"/>
              <a:buChar char="§"/>
            </a:pPr>
            <a:endParaRPr lang="en-US" sz="1400" dirty="0">
              <a:solidFill>
                <a:srgbClr val="4D4D4C"/>
              </a:solidFill>
            </a:endParaRPr>
          </a:p>
          <a:p>
            <a:endParaRPr lang="en-US" sz="1400" dirty="0">
              <a:solidFill>
                <a:srgbClr val="363639"/>
              </a:solidFill>
            </a:endParaRPr>
          </a:p>
        </p:txBody>
      </p:sp>
      <p:sp>
        <p:nvSpPr>
          <p:cNvPr id="16" name="Rectangle 15">
            <a:extLst>
              <a:ext uri="{FF2B5EF4-FFF2-40B4-BE49-F238E27FC236}">
                <a16:creationId xmlns:a16="http://schemas.microsoft.com/office/drawing/2014/main" id="{76E430C2-CBBC-434F-9AB1-F74EBE8DA2AD}"/>
              </a:ext>
            </a:extLst>
          </p:cNvPr>
          <p:cNvSpPr/>
          <p:nvPr/>
        </p:nvSpPr>
        <p:spPr>
          <a:xfrm>
            <a:off x="7486893" y="4422472"/>
            <a:ext cx="1504706" cy="3029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kern="0" dirty="0">
                <a:solidFill>
                  <a:schemeClr val="bg1"/>
                </a:solidFill>
                <a:cs typeface="Arial" panose="020B0604020202020204" pitchFamily="34" charset="0"/>
              </a:rPr>
              <a:t>Limitations</a:t>
            </a:r>
          </a:p>
        </p:txBody>
      </p:sp>
      <p:grpSp>
        <p:nvGrpSpPr>
          <p:cNvPr id="4" name="Group 3">
            <a:extLst>
              <a:ext uri="{FF2B5EF4-FFF2-40B4-BE49-F238E27FC236}">
                <a16:creationId xmlns:a16="http://schemas.microsoft.com/office/drawing/2014/main" id="{2D5FFA78-2142-41AE-9A26-CEF347F8BD8D}"/>
              </a:ext>
            </a:extLst>
          </p:cNvPr>
          <p:cNvGrpSpPr/>
          <p:nvPr/>
        </p:nvGrpSpPr>
        <p:grpSpPr>
          <a:xfrm>
            <a:off x="722101" y="1594811"/>
            <a:ext cx="2632364" cy="3130652"/>
            <a:chOff x="-3240336" y="924753"/>
            <a:chExt cx="2758524" cy="3280693"/>
          </a:xfrm>
        </p:grpSpPr>
        <p:pic>
          <p:nvPicPr>
            <p:cNvPr id="11" name="Picture 10">
              <a:extLst>
                <a:ext uri="{FF2B5EF4-FFF2-40B4-BE49-F238E27FC236}">
                  <a16:creationId xmlns:a16="http://schemas.microsoft.com/office/drawing/2014/main" id="{4317409E-C090-4BA3-9CE8-D7E358C18FB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695550" y="924753"/>
              <a:ext cx="2213738" cy="2960422"/>
            </a:xfrm>
            <a:prstGeom prst="rect">
              <a:avLst/>
            </a:prstGeom>
          </p:spPr>
        </p:pic>
        <p:pic>
          <p:nvPicPr>
            <p:cNvPr id="12" name="Picture 11">
              <a:extLst>
                <a:ext uri="{FF2B5EF4-FFF2-40B4-BE49-F238E27FC236}">
                  <a16:creationId xmlns:a16="http://schemas.microsoft.com/office/drawing/2014/main" id="{77535086-3E2F-4898-8A6B-606F2D42787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240336" y="3098845"/>
              <a:ext cx="960957" cy="1106601"/>
            </a:xfrm>
            <a:prstGeom prst="rect">
              <a:avLst/>
            </a:prstGeom>
          </p:spPr>
        </p:pic>
      </p:grpSp>
      <p:sp>
        <p:nvSpPr>
          <p:cNvPr id="14" name="Rectangle 13">
            <a:extLst>
              <a:ext uri="{FF2B5EF4-FFF2-40B4-BE49-F238E27FC236}">
                <a16:creationId xmlns:a16="http://schemas.microsoft.com/office/drawing/2014/main" id="{102ACB89-1095-494A-B5B6-1C70464510D1}"/>
              </a:ext>
            </a:extLst>
          </p:cNvPr>
          <p:cNvSpPr/>
          <p:nvPr/>
        </p:nvSpPr>
        <p:spPr>
          <a:xfrm>
            <a:off x="0" y="362041"/>
            <a:ext cx="9144000" cy="4752791"/>
          </a:xfrm>
          <a:prstGeom prst="rect">
            <a:avLst/>
          </a:prstGeom>
          <a:solidFill>
            <a:schemeClr val="tx1">
              <a:lumMod val="50000"/>
              <a:alpha val="7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F9965E53-82D2-4E57-8A14-2840D2B1CB94}"/>
              </a:ext>
            </a:extLst>
          </p:cNvPr>
          <p:cNvSpPr/>
          <p:nvPr/>
        </p:nvSpPr>
        <p:spPr>
          <a:xfrm>
            <a:off x="4028662" y="2967037"/>
            <a:ext cx="4388943" cy="1354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E77E32F-557D-423B-A0BE-ABD09ACCACAF}"/>
              </a:ext>
            </a:extLst>
          </p:cNvPr>
          <p:cNvSpPr/>
          <p:nvPr/>
        </p:nvSpPr>
        <p:spPr>
          <a:xfrm>
            <a:off x="8042527" y="2989460"/>
            <a:ext cx="361826" cy="320815"/>
          </a:xfrm>
          <a:prstGeom prst="rect">
            <a:avLst/>
          </a:prstGeom>
          <a:solidFill>
            <a:srgbClr val="C00000"/>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white"/>
                </a:solidFill>
                <a:effectLst/>
                <a:uLnTx/>
                <a:uFillTx/>
                <a:latin typeface="Arial" panose="020B0604020202020204"/>
                <a:ea typeface="+mn-ea"/>
                <a:cs typeface="+mn-cs"/>
              </a:rPr>
              <a:t>X</a:t>
            </a:r>
          </a:p>
        </p:txBody>
      </p:sp>
      <p:sp>
        <p:nvSpPr>
          <p:cNvPr id="20" name="Rectangle 19">
            <a:extLst>
              <a:ext uri="{FF2B5EF4-FFF2-40B4-BE49-F238E27FC236}">
                <a16:creationId xmlns:a16="http://schemas.microsoft.com/office/drawing/2014/main" id="{5F10B071-C9E6-4FB8-9FE4-4E29CF3F1783}"/>
              </a:ext>
            </a:extLst>
          </p:cNvPr>
          <p:cNvSpPr/>
          <p:nvPr/>
        </p:nvSpPr>
        <p:spPr>
          <a:xfrm>
            <a:off x="4191000" y="3267045"/>
            <a:ext cx="3656775" cy="931024"/>
          </a:xfrm>
          <a:prstGeom prst="rect">
            <a:avLst/>
          </a:prstGeom>
          <a:noFill/>
        </p:spPr>
        <p:txBody>
          <a:bodyPr wrap="square">
            <a:spAutoFit/>
          </a:bodyPr>
          <a:lstStyle/>
          <a:p>
            <a:pPr marL="0" lvl="1">
              <a:spcBef>
                <a:spcPct val="50000"/>
              </a:spcBef>
              <a:buClr>
                <a:schemeClr val="accent1"/>
              </a:buClr>
              <a:buSzPct val="70000"/>
            </a:pPr>
            <a:r>
              <a:rPr lang="en-GB" altLang="en-US" sz="1400" kern="0" dirty="0">
                <a:solidFill>
                  <a:srgbClr val="343433"/>
                </a:solidFill>
              </a:rPr>
              <a:t>Limitations</a:t>
            </a:r>
          </a:p>
          <a:p>
            <a:pPr marL="285750" lvl="1" indent="-285750">
              <a:spcBef>
                <a:spcPct val="50000"/>
              </a:spcBef>
              <a:buClr>
                <a:schemeClr val="tx2"/>
              </a:buClr>
              <a:buSzPct val="70000"/>
              <a:buFont typeface="Wingdings" panose="05000000000000000000" pitchFamily="2" charset="2"/>
              <a:buChar char="§"/>
            </a:pPr>
            <a:r>
              <a:rPr lang="en-GB" altLang="en-US" sz="1350" kern="0" dirty="0">
                <a:solidFill>
                  <a:srgbClr val="343433"/>
                </a:solidFill>
              </a:rPr>
              <a:t>Not portable like L-4</a:t>
            </a:r>
          </a:p>
          <a:p>
            <a:pPr marL="285750" lvl="1" indent="-285750">
              <a:spcBef>
                <a:spcPct val="50000"/>
              </a:spcBef>
              <a:buClr>
                <a:schemeClr val="tx2"/>
              </a:buClr>
              <a:buSzPct val="70000"/>
              <a:buFont typeface="Wingdings" panose="05000000000000000000" pitchFamily="2" charset="2"/>
              <a:buChar char="§"/>
            </a:pPr>
            <a:r>
              <a:rPr lang="en-GB" altLang="en-US" sz="1350" kern="0" dirty="0">
                <a:solidFill>
                  <a:srgbClr val="343433"/>
                </a:solidFill>
              </a:rPr>
              <a:t>Small catalyst</a:t>
            </a:r>
          </a:p>
        </p:txBody>
      </p:sp>
    </p:spTree>
    <p:extLst>
      <p:ext uri="{BB962C8B-B14F-4D97-AF65-F5344CB8AC3E}">
        <p14:creationId xmlns:p14="http://schemas.microsoft.com/office/powerpoint/2010/main" val="339236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B01C86-55C8-4117-9C5F-A8403AE16FEF}"/>
              </a:ext>
            </a:extLst>
          </p:cNvPr>
          <p:cNvPicPr>
            <a:picLocks noChangeAspect="1"/>
          </p:cNvPicPr>
          <p:nvPr/>
        </p:nvPicPr>
        <p:blipFill>
          <a:blip r:embed="rId3">
            <a:alphaModFix amt="50000"/>
          </a:blip>
          <a:stretch>
            <a:fillRect/>
          </a:stretch>
        </p:blipFill>
        <p:spPr>
          <a:xfrm>
            <a:off x="0" y="376237"/>
            <a:ext cx="9144000" cy="4648201"/>
          </a:xfrm>
          <a:prstGeom prst="rect">
            <a:avLst/>
          </a:prstGeom>
        </p:spPr>
      </p:pic>
      <p:sp>
        <p:nvSpPr>
          <p:cNvPr id="2" name="Title 1">
            <a:extLst>
              <a:ext uri="{FF2B5EF4-FFF2-40B4-BE49-F238E27FC236}">
                <a16:creationId xmlns:a16="http://schemas.microsoft.com/office/drawing/2014/main" id="{ABEFC9AC-6847-4A20-A1BD-539E9F71A895}"/>
              </a:ext>
            </a:extLst>
          </p:cNvPr>
          <p:cNvSpPr>
            <a:spLocks noGrp="1"/>
          </p:cNvSpPr>
          <p:nvPr>
            <p:ph type="title"/>
          </p:nvPr>
        </p:nvSpPr>
        <p:spPr/>
        <p:txBody>
          <a:bodyPr/>
          <a:lstStyle/>
          <a:p>
            <a:r>
              <a:rPr lang="en-US" dirty="0"/>
              <a:t>Bioquell Enclosure Application</a:t>
            </a:r>
            <a:endParaRPr lang="en-IN" dirty="0"/>
          </a:p>
        </p:txBody>
      </p:sp>
      <p:grpSp>
        <p:nvGrpSpPr>
          <p:cNvPr id="39" name="Group 38">
            <a:extLst>
              <a:ext uri="{FF2B5EF4-FFF2-40B4-BE49-F238E27FC236}">
                <a16:creationId xmlns:a16="http://schemas.microsoft.com/office/drawing/2014/main" id="{1A4D0F7A-220D-48F2-A425-25342479EE0F}"/>
              </a:ext>
            </a:extLst>
          </p:cNvPr>
          <p:cNvGrpSpPr/>
          <p:nvPr/>
        </p:nvGrpSpPr>
        <p:grpSpPr>
          <a:xfrm>
            <a:off x="2134038" y="1001077"/>
            <a:ext cx="4875924" cy="4039737"/>
            <a:chOff x="2134038" y="865556"/>
            <a:chExt cx="4875924" cy="4039737"/>
          </a:xfrm>
        </p:grpSpPr>
        <p:pic>
          <p:nvPicPr>
            <p:cNvPr id="6" name="Picture 5">
              <a:extLst>
                <a:ext uri="{FF2B5EF4-FFF2-40B4-BE49-F238E27FC236}">
                  <a16:creationId xmlns:a16="http://schemas.microsoft.com/office/drawing/2014/main" id="{1C3E218E-AB02-4CB7-891B-527ED7AAE1CC}"/>
                </a:ext>
              </a:extLst>
            </p:cNvPr>
            <p:cNvPicPr>
              <a:picLocks noChangeAspect="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34038" y="865556"/>
              <a:ext cx="4875924" cy="4039737"/>
            </a:xfrm>
            <a:prstGeom prst="rect">
              <a:avLst/>
            </a:prstGeom>
          </p:spPr>
        </p:pic>
        <p:sp>
          <p:nvSpPr>
            <p:cNvPr id="12" name="Oval 11">
              <a:extLst>
                <a:ext uri="{FF2B5EF4-FFF2-40B4-BE49-F238E27FC236}">
                  <a16:creationId xmlns:a16="http://schemas.microsoft.com/office/drawing/2014/main" id="{3913D3AA-DB6E-4E13-885F-765903A34979}"/>
                </a:ext>
              </a:extLst>
            </p:cNvPr>
            <p:cNvSpPr/>
            <p:nvPr/>
          </p:nvSpPr>
          <p:spPr>
            <a:xfrm>
              <a:off x="6064078" y="3501908"/>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1</a:t>
              </a:r>
            </a:p>
          </p:txBody>
        </p:sp>
        <p:sp>
          <p:nvSpPr>
            <p:cNvPr id="13" name="Oval 12">
              <a:extLst>
                <a:ext uri="{FF2B5EF4-FFF2-40B4-BE49-F238E27FC236}">
                  <a16:creationId xmlns:a16="http://schemas.microsoft.com/office/drawing/2014/main" id="{BF8AC36C-73B1-472E-A873-542D35817AED}"/>
                </a:ext>
              </a:extLst>
            </p:cNvPr>
            <p:cNvSpPr/>
            <p:nvPr/>
          </p:nvSpPr>
          <p:spPr>
            <a:xfrm>
              <a:off x="6629838" y="318039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2</a:t>
              </a:r>
            </a:p>
          </p:txBody>
        </p:sp>
        <p:sp>
          <p:nvSpPr>
            <p:cNvPr id="14" name="Oval 13">
              <a:extLst>
                <a:ext uri="{FF2B5EF4-FFF2-40B4-BE49-F238E27FC236}">
                  <a16:creationId xmlns:a16="http://schemas.microsoft.com/office/drawing/2014/main" id="{07C8B366-37AC-48B5-B364-C2AD94071FF8}"/>
                </a:ext>
              </a:extLst>
            </p:cNvPr>
            <p:cNvSpPr/>
            <p:nvPr/>
          </p:nvSpPr>
          <p:spPr>
            <a:xfrm>
              <a:off x="6325038" y="136683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3</a:t>
              </a:r>
            </a:p>
          </p:txBody>
        </p:sp>
        <p:sp>
          <p:nvSpPr>
            <p:cNvPr id="15" name="Oval 14">
              <a:extLst>
                <a:ext uri="{FF2B5EF4-FFF2-40B4-BE49-F238E27FC236}">
                  <a16:creationId xmlns:a16="http://schemas.microsoft.com/office/drawing/2014/main" id="{AB613A93-C9F2-4EDE-8B59-06BAE1B6F06A}"/>
                </a:ext>
              </a:extLst>
            </p:cNvPr>
            <p:cNvSpPr/>
            <p:nvPr/>
          </p:nvSpPr>
          <p:spPr>
            <a:xfrm>
              <a:off x="4191438" y="226599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4</a:t>
              </a:r>
            </a:p>
          </p:txBody>
        </p:sp>
        <p:sp>
          <p:nvSpPr>
            <p:cNvPr id="16" name="Oval 15">
              <a:extLst>
                <a:ext uri="{FF2B5EF4-FFF2-40B4-BE49-F238E27FC236}">
                  <a16:creationId xmlns:a16="http://schemas.microsoft.com/office/drawing/2014/main" id="{A88B7F8D-7819-489A-ADE2-063F6E7D53AB}"/>
                </a:ext>
              </a:extLst>
            </p:cNvPr>
            <p:cNvSpPr/>
            <p:nvPr/>
          </p:nvSpPr>
          <p:spPr>
            <a:xfrm>
              <a:off x="5639238" y="381285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5</a:t>
              </a:r>
            </a:p>
          </p:txBody>
        </p:sp>
        <p:sp>
          <p:nvSpPr>
            <p:cNvPr id="17" name="Oval 16">
              <a:extLst>
                <a:ext uri="{FF2B5EF4-FFF2-40B4-BE49-F238E27FC236}">
                  <a16:creationId xmlns:a16="http://schemas.microsoft.com/office/drawing/2014/main" id="{D8558EC8-0323-4A78-A70B-52767F44C5A7}"/>
                </a:ext>
              </a:extLst>
            </p:cNvPr>
            <p:cNvSpPr/>
            <p:nvPr/>
          </p:nvSpPr>
          <p:spPr>
            <a:xfrm>
              <a:off x="3043358" y="3902734"/>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6</a:t>
              </a:r>
            </a:p>
          </p:txBody>
        </p:sp>
        <p:sp>
          <p:nvSpPr>
            <p:cNvPr id="18" name="Oval 17">
              <a:extLst>
                <a:ext uri="{FF2B5EF4-FFF2-40B4-BE49-F238E27FC236}">
                  <a16:creationId xmlns:a16="http://schemas.microsoft.com/office/drawing/2014/main" id="{FC0B725B-1DCC-4DAE-B00F-3F675C0354AA}"/>
                </a:ext>
              </a:extLst>
            </p:cNvPr>
            <p:cNvSpPr/>
            <p:nvPr/>
          </p:nvSpPr>
          <p:spPr>
            <a:xfrm>
              <a:off x="5919654" y="3247922"/>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7</a:t>
              </a:r>
            </a:p>
          </p:txBody>
        </p:sp>
        <p:sp>
          <p:nvSpPr>
            <p:cNvPr id="19" name="Oval 18">
              <a:extLst>
                <a:ext uri="{FF2B5EF4-FFF2-40B4-BE49-F238E27FC236}">
                  <a16:creationId xmlns:a16="http://schemas.microsoft.com/office/drawing/2014/main" id="{F9CE8431-582C-40A1-BA73-E19E898082B2}"/>
                </a:ext>
              </a:extLst>
            </p:cNvPr>
            <p:cNvSpPr/>
            <p:nvPr/>
          </p:nvSpPr>
          <p:spPr>
            <a:xfrm>
              <a:off x="5871750" y="2114856"/>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8</a:t>
              </a:r>
            </a:p>
          </p:txBody>
        </p:sp>
        <p:sp>
          <p:nvSpPr>
            <p:cNvPr id="20" name="Oval 19">
              <a:extLst>
                <a:ext uri="{FF2B5EF4-FFF2-40B4-BE49-F238E27FC236}">
                  <a16:creationId xmlns:a16="http://schemas.microsoft.com/office/drawing/2014/main" id="{A627AAB9-F79E-4248-8D6E-B473FDC39C7F}"/>
                </a:ext>
              </a:extLst>
            </p:cNvPr>
            <p:cNvSpPr/>
            <p:nvPr/>
          </p:nvSpPr>
          <p:spPr>
            <a:xfrm>
              <a:off x="5871750" y="1604076"/>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9</a:t>
              </a:r>
            </a:p>
          </p:txBody>
        </p:sp>
        <p:sp>
          <p:nvSpPr>
            <p:cNvPr id="21" name="Oval 20">
              <a:extLst>
                <a:ext uri="{FF2B5EF4-FFF2-40B4-BE49-F238E27FC236}">
                  <a16:creationId xmlns:a16="http://schemas.microsoft.com/office/drawing/2014/main" id="{76CC0B57-98F2-4261-B5B3-D312D6A525B9}"/>
                </a:ext>
              </a:extLst>
            </p:cNvPr>
            <p:cNvSpPr/>
            <p:nvPr/>
          </p:nvSpPr>
          <p:spPr>
            <a:xfrm>
              <a:off x="5245538" y="419385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28" name="Oval 27">
              <a:extLst>
                <a:ext uri="{FF2B5EF4-FFF2-40B4-BE49-F238E27FC236}">
                  <a16:creationId xmlns:a16="http://schemas.microsoft.com/office/drawing/2014/main" id="{3967C760-86DB-4294-A50B-C35E22EE527D}"/>
                </a:ext>
              </a:extLst>
            </p:cNvPr>
            <p:cNvSpPr/>
            <p:nvPr/>
          </p:nvSpPr>
          <p:spPr>
            <a:xfrm>
              <a:off x="5736286" y="4576167"/>
              <a:ext cx="144000" cy="144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31" name="TextBox 30">
              <a:extLst>
                <a:ext uri="{FF2B5EF4-FFF2-40B4-BE49-F238E27FC236}">
                  <a16:creationId xmlns:a16="http://schemas.microsoft.com/office/drawing/2014/main" id="{311D5FD3-F5E4-44CE-B689-803BA24B873C}"/>
                </a:ext>
              </a:extLst>
            </p:cNvPr>
            <p:cNvSpPr txBox="1"/>
            <p:nvPr/>
          </p:nvSpPr>
          <p:spPr>
            <a:xfrm>
              <a:off x="5160238" y="4158709"/>
              <a:ext cx="314796" cy="215444"/>
            </a:xfrm>
            <a:prstGeom prst="rect">
              <a:avLst/>
            </a:prstGeom>
            <a:noFill/>
          </p:spPr>
          <p:txBody>
            <a:bodyPr wrap="square">
              <a:spAutoFit/>
            </a:bodyPr>
            <a:lstStyle/>
            <a:p>
              <a:pPr algn="ctr"/>
              <a:r>
                <a:rPr lang="en-IN" sz="800" dirty="0">
                  <a:solidFill>
                    <a:schemeClr val="bg1"/>
                  </a:solidFill>
                </a:rPr>
                <a:t>10</a:t>
              </a:r>
              <a:endParaRPr lang="en-IN" sz="1800" dirty="0">
                <a:solidFill>
                  <a:schemeClr val="bg1"/>
                </a:solidFill>
              </a:endParaRPr>
            </a:p>
          </p:txBody>
        </p:sp>
        <p:sp>
          <p:nvSpPr>
            <p:cNvPr id="33" name="TextBox 32">
              <a:extLst>
                <a:ext uri="{FF2B5EF4-FFF2-40B4-BE49-F238E27FC236}">
                  <a16:creationId xmlns:a16="http://schemas.microsoft.com/office/drawing/2014/main" id="{1C9EE857-CA98-4E36-B366-096FD8AD5CC9}"/>
                </a:ext>
              </a:extLst>
            </p:cNvPr>
            <p:cNvSpPr txBox="1"/>
            <p:nvPr/>
          </p:nvSpPr>
          <p:spPr>
            <a:xfrm>
              <a:off x="5661626" y="4540543"/>
              <a:ext cx="314796" cy="215444"/>
            </a:xfrm>
            <a:prstGeom prst="rect">
              <a:avLst/>
            </a:prstGeom>
            <a:noFill/>
          </p:spPr>
          <p:txBody>
            <a:bodyPr wrap="square">
              <a:spAutoFit/>
            </a:bodyPr>
            <a:lstStyle/>
            <a:p>
              <a:pPr algn="ctr"/>
              <a:r>
                <a:rPr lang="en-IN" sz="800" dirty="0">
                  <a:solidFill>
                    <a:schemeClr val="bg1"/>
                  </a:solidFill>
                </a:rPr>
                <a:t>11</a:t>
              </a:r>
              <a:endParaRPr lang="en-IN" sz="1800" dirty="0">
                <a:solidFill>
                  <a:schemeClr val="bg1"/>
                </a:solidFill>
              </a:endParaRPr>
            </a:p>
          </p:txBody>
        </p:sp>
      </p:grpSp>
      <p:sp>
        <p:nvSpPr>
          <p:cNvPr id="36" name="TextBox 35">
            <a:extLst>
              <a:ext uri="{FF2B5EF4-FFF2-40B4-BE49-F238E27FC236}">
                <a16:creationId xmlns:a16="http://schemas.microsoft.com/office/drawing/2014/main" id="{A0146DA6-2B8B-45E4-BFEB-4A0BABF9558C}"/>
              </a:ext>
            </a:extLst>
          </p:cNvPr>
          <p:cNvSpPr txBox="1"/>
          <p:nvPr/>
        </p:nvSpPr>
        <p:spPr>
          <a:xfrm>
            <a:off x="75374" y="724227"/>
            <a:ext cx="2434435" cy="261610"/>
          </a:xfrm>
          <a:prstGeom prst="rect">
            <a:avLst/>
          </a:prstGeom>
          <a:noFill/>
        </p:spPr>
        <p:txBody>
          <a:bodyPr wrap="square" rtlCol="0">
            <a:spAutoFit/>
          </a:bodyPr>
          <a:lstStyle/>
          <a:p>
            <a:r>
              <a:rPr lang="en-US" sz="1100" i="1" dirty="0"/>
              <a:t>Click each number to view what it is. </a:t>
            </a:r>
          </a:p>
        </p:txBody>
      </p:sp>
      <p:sp>
        <p:nvSpPr>
          <p:cNvPr id="38" name="TextBox 37">
            <a:extLst>
              <a:ext uri="{FF2B5EF4-FFF2-40B4-BE49-F238E27FC236}">
                <a16:creationId xmlns:a16="http://schemas.microsoft.com/office/drawing/2014/main" id="{A11D9515-3281-46AF-9E30-06AD118C91D8}"/>
              </a:ext>
            </a:extLst>
          </p:cNvPr>
          <p:cNvSpPr txBox="1"/>
          <p:nvPr/>
        </p:nvSpPr>
        <p:spPr>
          <a:xfrm>
            <a:off x="2966795" y="745003"/>
            <a:ext cx="3210411" cy="276999"/>
          </a:xfrm>
          <a:prstGeom prst="rect">
            <a:avLst/>
          </a:prstGeom>
          <a:noFill/>
        </p:spPr>
        <p:txBody>
          <a:bodyPr wrap="square">
            <a:spAutoFit/>
          </a:bodyPr>
          <a:lstStyle/>
          <a:p>
            <a:pPr marL="0" lvl="1" indent="0" algn="ctr">
              <a:spcBef>
                <a:spcPct val="50000"/>
              </a:spcBef>
              <a:buClr>
                <a:schemeClr val="accent1"/>
              </a:buClr>
              <a:buSzPct val="70000"/>
              <a:buFont typeface="Wingdings" pitchFamily="2" charset="2"/>
              <a:buNone/>
            </a:pPr>
            <a:r>
              <a:rPr lang="en-GB" altLang="en-US" sz="1200" b="1" dirty="0">
                <a:solidFill>
                  <a:schemeClr val="accent1"/>
                </a:solidFill>
              </a:rPr>
              <a:t>Isolator system design</a:t>
            </a:r>
          </a:p>
        </p:txBody>
      </p:sp>
    </p:spTree>
    <p:extLst>
      <p:ext uri="{BB962C8B-B14F-4D97-AF65-F5344CB8AC3E}">
        <p14:creationId xmlns:p14="http://schemas.microsoft.com/office/powerpoint/2010/main" val="28050383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BB01C86-55C8-4117-9C5F-A8403AE16FEF}"/>
              </a:ext>
            </a:extLst>
          </p:cNvPr>
          <p:cNvPicPr>
            <a:picLocks noChangeAspect="1"/>
          </p:cNvPicPr>
          <p:nvPr/>
        </p:nvPicPr>
        <p:blipFill>
          <a:blip r:embed="rId2">
            <a:alphaModFix amt="50000"/>
          </a:blip>
          <a:stretch>
            <a:fillRect/>
          </a:stretch>
        </p:blipFill>
        <p:spPr>
          <a:xfrm>
            <a:off x="0" y="376237"/>
            <a:ext cx="9144000" cy="4648201"/>
          </a:xfrm>
          <a:prstGeom prst="rect">
            <a:avLst/>
          </a:prstGeom>
        </p:spPr>
      </p:pic>
      <p:sp>
        <p:nvSpPr>
          <p:cNvPr id="2" name="Title 1">
            <a:extLst>
              <a:ext uri="{FF2B5EF4-FFF2-40B4-BE49-F238E27FC236}">
                <a16:creationId xmlns:a16="http://schemas.microsoft.com/office/drawing/2014/main" id="{ABEFC9AC-6847-4A20-A1BD-539E9F71A895}"/>
              </a:ext>
            </a:extLst>
          </p:cNvPr>
          <p:cNvSpPr>
            <a:spLocks noGrp="1"/>
          </p:cNvSpPr>
          <p:nvPr>
            <p:ph type="title"/>
          </p:nvPr>
        </p:nvSpPr>
        <p:spPr/>
        <p:txBody>
          <a:bodyPr/>
          <a:lstStyle/>
          <a:p>
            <a:r>
              <a:rPr lang="en-US" dirty="0"/>
              <a:t>Bioquell Enclosure Application</a:t>
            </a:r>
            <a:endParaRPr lang="en-IN" dirty="0"/>
          </a:p>
        </p:txBody>
      </p:sp>
      <p:pic>
        <p:nvPicPr>
          <p:cNvPr id="6" name="Picture 5">
            <a:extLst>
              <a:ext uri="{FF2B5EF4-FFF2-40B4-BE49-F238E27FC236}">
                <a16:creationId xmlns:a16="http://schemas.microsoft.com/office/drawing/2014/main" id="{1C3E218E-AB02-4CB7-891B-527ED7AAE1C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165769" y="984700"/>
            <a:ext cx="4875924" cy="4039737"/>
          </a:xfrm>
          <a:prstGeom prst="rect">
            <a:avLst/>
          </a:prstGeom>
        </p:spPr>
      </p:pic>
      <p:sp>
        <p:nvSpPr>
          <p:cNvPr id="12" name="Oval 11">
            <a:extLst>
              <a:ext uri="{FF2B5EF4-FFF2-40B4-BE49-F238E27FC236}">
                <a16:creationId xmlns:a16="http://schemas.microsoft.com/office/drawing/2014/main" id="{3913D3AA-DB6E-4E13-885F-765903A34979}"/>
              </a:ext>
            </a:extLst>
          </p:cNvPr>
          <p:cNvSpPr/>
          <p:nvPr/>
        </p:nvSpPr>
        <p:spPr>
          <a:xfrm>
            <a:off x="6095809" y="3621052"/>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1</a:t>
            </a:r>
          </a:p>
        </p:txBody>
      </p:sp>
      <p:sp>
        <p:nvSpPr>
          <p:cNvPr id="13" name="Oval 12">
            <a:extLst>
              <a:ext uri="{FF2B5EF4-FFF2-40B4-BE49-F238E27FC236}">
                <a16:creationId xmlns:a16="http://schemas.microsoft.com/office/drawing/2014/main" id="{BF8AC36C-73B1-472E-A873-542D35817AED}"/>
              </a:ext>
            </a:extLst>
          </p:cNvPr>
          <p:cNvSpPr/>
          <p:nvPr/>
        </p:nvSpPr>
        <p:spPr>
          <a:xfrm>
            <a:off x="6661569" y="3299541"/>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2</a:t>
            </a:r>
          </a:p>
        </p:txBody>
      </p:sp>
      <p:sp>
        <p:nvSpPr>
          <p:cNvPr id="14" name="Oval 13">
            <a:extLst>
              <a:ext uri="{FF2B5EF4-FFF2-40B4-BE49-F238E27FC236}">
                <a16:creationId xmlns:a16="http://schemas.microsoft.com/office/drawing/2014/main" id="{07C8B366-37AC-48B5-B364-C2AD94071FF8}"/>
              </a:ext>
            </a:extLst>
          </p:cNvPr>
          <p:cNvSpPr/>
          <p:nvPr/>
        </p:nvSpPr>
        <p:spPr>
          <a:xfrm>
            <a:off x="6356769" y="1485981"/>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3</a:t>
            </a:r>
          </a:p>
        </p:txBody>
      </p:sp>
      <p:sp>
        <p:nvSpPr>
          <p:cNvPr id="15" name="Oval 14">
            <a:extLst>
              <a:ext uri="{FF2B5EF4-FFF2-40B4-BE49-F238E27FC236}">
                <a16:creationId xmlns:a16="http://schemas.microsoft.com/office/drawing/2014/main" id="{AB613A93-C9F2-4EDE-8B59-06BAE1B6F06A}"/>
              </a:ext>
            </a:extLst>
          </p:cNvPr>
          <p:cNvSpPr/>
          <p:nvPr/>
        </p:nvSpPr>
        <p:spPr>
          <a:xfrm>
            <a:off x="4223169" y="2385141"/>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4</a:t>
            </a:r>
          </a:p>
        </p:txBody>
      </p:sp>
      <p:sp>
        <p:nvSpPr>
          <p:cNvPr id="16" name="Oval 15">
            <a:extLst>
              <a:ext uri="{FF2B5EF4-FFF2-40B4-BE49-F238E27FC236}">
                <a16:creationId xmlns:a16="http://schemas.microsoft.com/office/drawing/2014/main" id="{A88B7F8D-7819-489A-ADE2-063F6E7D53AB}"/>
              </a:ext>
            </a:extLst>
          </p:cNvPr>
          <p:cNvSpPr/>
          <p:nvPr/>
        </p:nvSpPr>
        <p:spPr>
          <a:xfrm>
            <a:off x="5670969" y="3932001"/>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5</a:t>
            </a:r>
          </a:p>
        </p:txBody>
      </p:sp>
      <p:sp>
        <p:nvSpPr>
          <p:cNvPr id="17" name="Oval 16">
            <a:extLst>
              <a:ext uri="{FF2B5EF4-FFF2-40B4-BE49-F238E27FC236}">
                <a16:creationId xmlns:a16="http://schemas.microsoft.com/office/drawing/2014/main" id="{D8558EC8-0323-4A78-A70B-52767F44C5A7}"/>
              </a:ext>
            </a:extLst>
          </p:cNvPr>
          <p:cNvSpPr/>
          <p:nvPr/>
        </p:nvSpPr>
        <p:spPr>
          <a:xfrm>
            <a:off x="3075089" y="4021878"/>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6</a:t>
            </a:r>
          </a:p>
        </p:txBody>
      </p:sp>
      <p:sp>
        <p:nvSpPr>
          <p:cNvPr id="18" name="Oval 17">
            <a:extLst>
              <a:ext uri="{FF2B5EF4-FFF2-40B4-BE49-F238E27FC236}">
                <a16:creationId xmlns:a16="http://schemas.microsoft.com/office/drawing/2014/main" id="{FC0B725B-1DCC-4DAE-B00F-3F675C0354AA}"/>
              </a:ext>
            </a:extLst>
          </p:cNvPr>
          <p:cNvSpPr/>
          <p:nvPr/>
        </p:nvSpPr>
        <p:spPr>
          <a:xfrm>
            <a:off x="5951385" y="3367066"/>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7</a:t>
            </a:r>
          </a:p>
        </p:txBody>
      </p:sp>
      <p:sp>
        <p:nvSpPr>
          <p:cNvPr id="19" name="Oval 18">
            <a:extLst>
              <a:ext uri="{FF2B5EF4-FFF2-40B4-BE49-F238E27FC236}">
                <a16:creationId xmlns:a16="http://schemas.microsoft.com/office/drawing/2014/main" id="{F9CE8431-582C-40A1-BA73-E19E898082B2}"/>
              </a:ext>
            </a:extLst>
          </p:cNvPr>
          <p:cNvSpPr/>
          <p:nvPr/>
        </p:nvSpPr>
        <p:spPr>
          <a:xfrm>
            <a:off x="5903481" y="2234000"/>
            <a:ext cx="144000" cy="144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8</a:t>
            </a:r>
          </a:p>
        </p:txBody>
      </p:sp>
      <p:sp>
        <p:nvSpPr>
          <p:cNvPr id="20" name="Oval 19">
            <a:extLst>
              <a:ext uri="{FF2B5EF4-FFF2-40B4-BE49-F238E27FC236}">
                <a16:creationId xmlns:a16="http://schemas.microsoft.com/office/drawing/2014/main" id="{A627AAB9-F79E-4248-8D6E-B473FDC39C7F}"/>
              </a:ext>
            </a:extLst>
          </p:cNvPr>
          <p:cNvSpPr/>
          <p:nvPr/>
        </p:nvSpPr>
        <p:spPr>
          <a:xfrm>
            <a:off x="5903481" y="1723220"/>
            <a:ext cx="144000" cy="144000"/>
          </a:xfrm>
          <a:prstGeom prst="ellips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800" dirty="0"/>
              <a:t>9</a:t>
            </a:r>
          </a:p>
        </p:txBody>
      </p:sp>
      <p:sp>
        <p:nvSpPr>
          <p:cNvPr id="21" name="Oval 20">
            <a:extLst>
              <a:ext uri="{FF2B5EF4-FFF2-40B4-BE49-F238E27FC236}">
                <a16:creationId xmlns:a16="http://schemas.microsoft.com/office/drawing/2014/main" id="{76CC0B57-98F2-4261-B5B3-D312D6A525B9}"/>
              </a:ext>
            </a:extLst>
          </p:cNvPr>
          <p:cNvSpPr/>
          <p:nvPr/>
        </p:nvSpPr>
        <p:spPr>
          <a:xfrm>
            <a:off x="5277269" y="4313001"/>
            <a:ext cx="144000" cy="144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28" name="Oval 27">
            <a:extLst>
              <a:ext uri="{FF2B5EF4-FFF2-40B4-BE49-F238E27FC236}">
                <a16:creationId xmlns:a16="http://schemas.microsoft.com/office/drawing/2014/main" id="{3967C760-86DB-4294-A50B-C35E22EE527D}"/>
              </a:ext>
            </a:extLst>
          </p:cNvPr>
          <p:cNvSpPr/>
          <p:nvPr/>
        </p:nvSpPr>
        <p:spPr>
          <a:xfrm>
            <a:off x="5768017" y="4695311"/>
            <a:ext cx="144000" cy="144000"/>
          </a:xfrm>
          <a:prstGeom prst="ellipse">
            <a:avLst/>
          </a:prstGeom>
          <a:solidFill>
            <a:schemeClr val="bg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800" dirty="0"/>
          </a:p>
        </p:txBody>
      </p:sp>
      <p:sp>
        <p:nvSpPr>
          <p:cNvPr id="36" name="TextBox 35">
            <a:extLst>
              <a:ext uri="{FF2B5EF4-FFF2-40B4-BE49-F238E27FC236}">
                <a16:creationId xmlns:a16="http://schemas.microsoft.com/office/drawing/2014/main" id="{A0146DA6-2B8B-45E4-BFEB-4A0BABF9558C}"/>
              </a:ext>
            </a:extLst>
          </p:cNvPr>
          <p:cNvSpPr txBox="1"/>
          <p:nvPr/>
        </p:nvSpPr>
        <p:spPr>
          <a:xfrm>
            <a:off x="75374" y="724227"/>
            <a:ext cx="2434435" cy="261610"/>
          </a:xfrm>
          <a:prstGeom prst="rect">
            <a:avLst/>
          </a:prstGeom>
          <a:noFill/>
        </p:spPr>
        <p:txBody>
          <a:bodyPr wrap="square" rtlCol="0">
            <a:spAutoFit/>
          </a:bodyPr>
          <a:lstStyle/>
          <a:p>
            <a:r>
              <a:rPr lang="en-US" sz="1100" i="1" dirty="0"/>
              <a:t>Click each number to view what it is. </a:t>
            </a:r>
          </a:p>
        </p:txBody>
      </p:sp>
      <p:cxnSp>
        <p:nvCxnSpPr>
          <p:cNvPr id="22" name="Straight Connector 21">
            <a:extLst>
              <a:ext uri="{FF2B5EF4-FFF2-40B4-BE49-F238E27FC236}">
                <a16:creationId xmlns:a16="http://schemas.microsoft.com/office/drawing/2014/main" id="{FE8DC4D0-BD0B-44E5-A81B-F5A329BAE933}"/>
              </a:ext>
            </a:extLst>
          </p:cNvPr>
          <p:cNvCxnSpPr>
            <a:cxnSpLocks/>
          </p:cNvCxnSpPr>
          <p:nvPr/>
        </p:nvCxnSpPr>
        <p:spPr>
          <a:xfrm rot="5400000" flipH="1" flipV="1">
            <a:off x="6832664" y="1221651"/>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38" name="TextBox 37">
            <a:extLst>
              <a:ext uri="{FF2B5EF4-FFF2-40B4-BE49-F238E27FC236}">
                <a16:creationId xmlns:a16="http://schemas.microsoft.com/office/drawing/2014/main" id="{A11D9515-3281-46AF-9E30-06AD118C91D8}"/>
              </a:ext>
            </a:extLst>
          </p:cNvPr>
          <p:cNvSpPr txBox="1"/>
          <p:nvPr/>
        </p:nvSpPr>
        <p:spPr>
          <a:xfrm>
            <a:off x="2966795" y="745003"/>
            <a:ext cx="3210411" cy="276999"/>
          </a:xfrm>
          <a:prstGeom prst="rect">
            <a:avLst/>
          </a:prstGeom>
          <a:noFill/>
        </p:spPr>
        <p:txBody>
          <a:bodyPr wrap="square">
            <a:spAutoFit/>
          </a:bodyPr>
          <a:lstStyle/>
          <a:p>
            <a:pPr marL="0" lvl="1" indent="0" algn="ctr">
              <a:spcBef>
                <a:spcPct val="50000"/>
              </a:spcBef>
              <a:buClr>
                <a:schemeClr val="accent1"/>
              </a:buClr>
              <a:buSzPct val="70000"/>
              <a:buFont typeface="Wingdings" pitchFamily="2" charset="2"/>
              <a:buNone/>
            </a:pPr>
            <a:r>
              <a:rPr lang="en-GB" altLang="en-US" sz="1200" b="1" dirty="0">
                <a:solidFill>
                  <a:schemeClr val="accent1"/>
                </a:solidFill>
              </a:rPr>
              <a:t>Isolator system design</a:t>
            </a:r>
          </a:p>
        </p:txBody>
      </p:sp>
      <p:cxnSp>
        <p:nvCxnSpPr>
          <p:cNvPr id="23" name="Straight Connector 22">
            <a:extLst>
              <a:ext uri="{FF2B5EF4-FFF2-40B4-BE49-F238E27FC236}">
                <a16:creationId xmlns:a16="http://schemas.microsoft.com/office/drawing/2014/main" id="{D7AE2245-B8DB-471A-BB97-29FED144A02B}"/>
              </a:ext>
            </a:extLst>
          </p:cNvPr>
          <p:cNvCxnSpPr>
            <a:cxnSpLocks/>
          </p:cNvCxnSpPr>
          <p:nvPr/>
        </p:nvCxnSpPr>
        <p:spPr>
          <a:xfrm rot="5400000" flipH="1" flipV="1">
            <a:off x="7101307" y="3019817"/>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06433811-DB40-4DDB-A7B0-F89F5E16B864}"/>
              </a:ext>
            </a:extLst>
          </p:cNvPr>
          <p:cNvCxnSpPr>
            <a:cxnSpLocks/>
          </p:cNvCxnSpPr>
          <p:nvPr/>
        </p:nvCxnSpPr>
        <p:spPr>
          <a:xfrm rot="5400000" flipH="1" flipV="1">
            <a:off x="7369950" y="4817983"/>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F1FD7E81-2A76-4B1F-9452-FE2A07BC1C4F}"/>
              </a:ext>
            </a:extLst>
          </p:cNvPr>
          <p:cNvCxnSpPr>
            <a:cxnSpLocks/>
          </p:cNvCxnSpPr>
          <p:nvPr/>
        </p:nvCxnSpPr>
        <p:spPr>
          <a:xfrm rot="5400000" flipH="1" flipV="1">
            <a:off x="6379376" y="1953331"/>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D2F4FEE8-8B58-4FB7-8A26-D7D8500B271B}"/>
              </a:ext>
            </a:extLst>
          </p:cNvPr>
          <p:cNvCxnSpPr>
            <a:cxnSpLocks/>
          </p:cNvCxnSpPr>
          <p:nvPr/>
        </p:nvCxnSpPr>
        <p:spPr>
          <a:xfrm rot="5400000" flipH="1" flipV="1">
            <a:off x="6269838" y="3534255"/>
            <a:ext cx="0" cy="1008000"/>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10BBBF72-5075-466F-85EF-BE364B6DFF12}"/>
              </a:ext>
            </a:extLst>
          </p:cNvPr>
          <p:cNvCxnSpPr>
            <a:cxnSpLocks/>
          </p:cNvCxnSpPr>
          <p:nvPr/>
        </p:nvCxnSpPr>
        <p:spPr>
          <a:xfrm rot="16200000" flipV="1">
            <a:off x="2729199" y="3769216"/>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269FE2AD-EE3C-4461-9F2E-463F1A56053F}"/>
              </a:ext>
            </a:extLst>
          </p:cNvPr>
          <p:cNvCxnSpPr>
            <a:cxnSpLocks/>
          </p:cNvCxnSpPr>
          <p:nvPr/>
        </p:nvCxnSpPr>
        <p:spPr>
          <a:xfrm flipH="1">
            <a:off x="2362200" y="2490892"/>
            <a:ext cx="1829238" cy="0"/>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758332C7-AF32-45D9-B007-5DA3025FF97D}"/>
              </a:ext>
            </a:extLst>
          </p:cNvPr>
          <p:cNvCxnSpPr>
            <a:cxnSpLocks/>
          </p:cNvCxnSpPr>
          <p:nvPr/>
        </p:nvCxnSpPr>
        <p:spPr>
          <a:xfrm flipH="1" flipV="1">
            <a:off x="2436984" y="3459918"/>
            <a:ext cx="3481254" cy="0"/>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54E57CEA-9AA4-439D-876A-B2E649A12FD3}"/>
              </a:ext>
            </a:extLst>
          </p:cNvPr>
          <p:cNvCxnSpPr>
            <a:cxnSpLocks/>
          </p:cNvCxnSpPr>
          <p:nvPr/>
        </p:nvCxnSpPr>
        <p:spPr>
          <a:xfrm flipH="1" flipV="1">
            <a:off x="6177206" y="2952292"/>
            <a:ext cx="0" cy="727252"/>
          </a:xfrm>
          <a:prstGeom prst="line">
            <a:avLst/>
          </a:prstGeom>
          <a:ln w="19050">
            <a:solidFill>
              <a:schemeClr val="tx2"/>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9E224959-58B7-4B45-BC27-B33E2F12F13D}"/>
              </a:ext>
            </a:extLst>
          </p:cNvPr>
          <p:cNvCxnSpPr>
            <a:cxnSpLocks/>
          </p:cNvCxnSpPr>
          <p:nvPr/>
        </p:nvCxnSpPr>
        <p:spPr>
          <a:xfrm rot="5400000" flipH="1" flipV="1">
            <a:off x="6407481" y="4244764"/>
            <a:ext cx="0" cy="1008000"/>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C539CA84-0A1F-4C5D-8B99-494D27D13B98}"/>
              </a:ext>
            </a:extLst>
          </p:cNvPr>
          <p:cNvCxnSpPr>
            <a:cxnSpLocks/>
          </p:cNvCxnSpPr>
          <p:nvPr/>
        </p:nvCxnSpPr>
        <p:spPr>
          <a:xfrm rot="5400000" flipH="1" flipV="1">
            <a:off x="6681206" y="2448292"/>
            <a:ext cx="0" cy="1008000"/>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AFBD3F7E-7397-4124-8730-8180A1872377}"/>
              </a:ext>
            </a:extLst>
          </p:cNvPr>
          <p:cNvCxnSpPr>
            <a:cxnSpLocks/>
          </p:cNvCxnSpPr>
          <p:nvPr/>
        </p:nvCxnSpPr>
        <p:spPr>
          <a:xfrm flipH="1">
            <a:off x="4050514" y="4409650"/>
            <a:ext cx="1152374" cy="19294"/>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836639F7-555F-4D25-B17F-A5642998F164}"/>
              </a:ext>
            </a:extLst>
          </p:cNvPr>
          <p:cNvSpPr txBox="1"/>
          <p:nvPr/>
        </p:nvSpPr>
        <p:spPr>
          <a:xfrm>
            <a:off x="7198405" y="2798403"/>
            <a:ext cx="1854156"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Bioquell Generator</a:t>
            </a:r>
          </a:p>
        </p:txBody>
      </p:sp>
      <p:sp>
        <p:nvSpPr>
          <p:cNvPr id="43" name="TextBox 42">
            <a:extLst>
              <a:ext uri="{FF2B5EF4-FFF2-40B4-BE49-F238E27FC236}">
                <a16:creationId xmlns:a16="http://schemas.microsoft.com/office/drawing/2014/main" id="{6E10A0E3-F8B3-4B97-AA16-F1541950BBCE}"/>
              </a:ext>
            </a:extLst>
          </p:cNvPr>
          <p:cNvSpPr txBox="1"/>
          <p:nvPr/>
        </p:nvSpPr>
        <p:spPr>
          <a:xfrm>
            <a:off x="7516160" y="3232573"/>
            <a:ext cx="1854156"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Supply Hose</a:t>
            </a:r>
          </a:p>
        </p:txBody>
      </p:sp>
      <p:sp>
        <p:nvSpPr>
          <p:cNvPr id="44" name="TextBox 43">
            <a:extLst>
              <a:ext uri="{FF2B5EF4-FFF2-40B4-BE49-F238E27FC236}">
                <a16:creationId xmlns:a16="http://schemas.microsoft.com/office/drawing/2014/main" id="{7A591FFC-3733-4265-9426-BDDC5F9BA67F}"/>
              </a:ext>
            </a:extLst>
          </p:cNvPr>
          <p:cNvSpPr txBox="1"/>
          <p:nvPr/>
        </p:nvSpPr>
        <p:spPr>
          <a:xfrm>
            <a:off x="7006324" y="4498683"/>
            <a:ext cx="1854156" cy="461665"/>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Ethernet Connection for Data Transfer</a:t>
            </a:r>
          </a:p>
        </p:txBody>
      </p:sp>
      <p:sp>
        <p:nvSpPr>
          <p:cNvPr id="45" name="TextBox 44">
            <a:extLst>
              <a:ext uri="{FF2B5EF4-FFF2-40B4-BE49-F238E27FC236}">
                <a16:creationId xmlns:a16="http://schemas.microsoft.com/office/drawing/2014/main" id="{EB001D91-A8E7-48F6-9465-61BE9F6E03F3}"/>
              </a:ext>
            </a:extLst>
          </p:cNvPr>
          <p:cNvSpPr txBox="1"/>
          <p:nvPr/>
        </p:nvSpPr>
        <p:spPr>
          <a:xfrm>
            <a:off x="6838026" y="3868403"/>
            <a:ext cx="1650321" cy="461665"/>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Pressure Control Tap &amp; Tube</a:t>
            </a:r>
          </a:p>
        </p:txBody>
      </p:sp>
      <p:sp>
        <p:nvSpPr>
          <p:cNvPr id="46" name="TextBox 45">
            <a:extLst>
              <a:ext uri="{FF2B5EF4-FFF2-40B4-BE49-F238E27FC236}">
                <a16:creationId xmlns:a16="http://schemas.microsoft.com/office/drawing/2014/main" id="{CBEBE94B-0834-4F13-8539-4246255C8155}"/>
              </a:ext>
            </a:extLst>
          </p:cNvPr>
          <p:cNvSpPr txBox="1"/>
          <p:nvPr/>
        </p:nvSpPr>
        <p:spPr>
          <a:xfrm>
            <a:off x="6773838" y="2160317"/>
            <a:ext cx="1854156"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Client's Return Hose</a:t>
            </a:r>
          </a:p>
        </p:txBody>
      </p:sp>
      <p:sp>
        <p:nvSpPr>
          <p:cNvPr id="47" name="TextBox 46">
            <a:extLst>
              <a:ext uri="{FF2B5EF4-FFF2-40B4-BE49-F238E27FC236}">
                <a16:creationId xmlns:a16="http://schemas.microsoft.com/office/drawing/2014/main" id="{D24DB393-0371-441F-A289-D1A3874EB74A}"/>
              </a:ext>
            </a:extLst>
          </p:cNvPr>
          <p:cNvSpPr txBox="1"/>
          <p:nvPr/>
        </p:nvSpPr>
        <p:spPr>
          <a:xfrm>
            <a:off x="7198404" y="1427721"/>
            <a:ext cx="1854156"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Client’s Supply Pipe</a:t>
            </a:r>
          </a:p>
        </p:txBody>
      </p:sp>
      <p:sp>
        <p:nvSpPr>
          <p:cNvPr id="48" name="TextBox 47">
            <a:extLst>
              <a:ext uri="{FF2B5EF4-FFF2-40B4-BE49-F238E27FC236}">
                <a16:creationId xmlns:a16="http://schemas.microsoft.com/office/drawing/2014/main" id="{DFF0FEA9-C26F-4B85-BEBD-CC788CF7491C}"/>
              </a:ext>
            </a:extLst>
          </p:cNvPr>
          <p:cNvSpPr txBox="1"/>
          <p:nvPr/>
        </p:nvSpPr>
        <p:spPr>
          <a:xfrm>
            <a:off x="6754247" y="932817"/>
            <a:ext cx="1854156" cy="461665"/>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High Level H2O2 Sensor Mount</a:t>
            </a:r>
          </a:p>
        </p:txBody>
      </p:sp>
      <p:cxnSp>
        <p:nvCxnSpPr>
          <p:cNvPr id="49" name="Straight Connector 48">
            <a:extLst>
              <a:ext uri="{FF2B5EF4-FFF2-40B4-BE49-F238E27FC236}">
                <a16:creationId xmlns:a16="http://schemas.microsoft.com/office/drawing/2014/main" id="{FC7D4DAB-C874-4E07-8518-586D51F33BF3}"/>
              </a:ext>
            </a:extLst>
          </p:cNvPr>
          <p:cNvCxnSpPr>
            <a:cxnSpLocks/>
          </p:cNvCxnSpPr>
          <p:nvPr/>
        </p:nvCxnSpPr>
        <p:spPr>
          <a:xfrm flipV="1">
            <a:off x="5951537" y="1071316"/>
            <a:ext cx="0" cy="685370"/>
          </a:xfrm>
          <a:prstGeom prst="line">
            <a:avLst/>
          </a:prstGeom>
          <a:ln w="19050">
            <a:solidFill>
              <a:schemeClr val="tx2"/>
            </a:solidFill>
            <a:prstDash val="sysDot"/>
            <a:tailEnd type="none"/>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E5D12C4-E151-4C3E-8DB4-4093F84196E7}"/>
              </a:ext>
            </a:extLst>
          </p:cNvPr>
          <p:cNvCxnSpPr>
            <a:cxnSpLocks/>
          </p:cNvCxnSpPr>
          <p:nvPr/>
        </p:nvCxnSpPr>
        <p:spPr>
          <a:xfrm rot="5400000" flipH="1" flipV="1">
            <a:off x="6307226" y="707712"/>
            <a:ext cx="0" cy="727252"/>
          </a:xfrm>
          <a:prstGeom prst="line">
            <a:avLst/>
          </a:prstGeom>
          <a:ln w="19050">
            <a:solidFill>
              <a:schemeClr val="tx2"/>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819A7121-8948-4D93-9783-2D333E17F9AF}"/>
              </a:ext>
            </a:extLst>
          </p:cNvPr>
          <p:cNvSpPr txBox="1"/>
          <p:nvPr/>
        </p:nvSpPr>
        <p:spPr>
          <a:xfrm>
            <a:off x="655653" y="2374728"/>
            <a:ext cx="1854156"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Rotating Nozzle</a:t>
            </a:r>
          </a:p>
        </p:txBody>
      </p:sp>
      <p:sp>
        <p:nvSpPr>
          <p:cNvPr id="52" name="TextBox 51">
            <a:extLst>
              <a:ext uri="{FF2B5EF4-FFF2-40B4-BE49-F238E27FC236}">
                <a16:creationId xmlns:a16="http://schemas.microsoft.com/office/drawing/2014/main" id="{044CA8E8-BF38-4E51-A57B-128199BB05F4}"/>
              </a:ext>
            </a:extLst>
          </p:cNvPr>
          <p:cNvSpPr txBox="1"/>
          <p:nvPr/>
        </p:nvSpPr>
        <p:spPr>
          <a:xfrm>
            <a:off x="846045" y="3321418"/>
            <a:ext cx="1268497" cy="276999"/>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Return Hose</a:t>
            </a:r>
          </a:p>
        </p:txBody>
      </p:sp>
      <p:sp>
        <p:nvSpPr>
          <p:cNvPr id="53" name="TextBox 52">
            <a:extLst>
              <a:ext uri="{FF2B5EF4-FFF2-40B4-BE49-F238E27FC236}">
                <a16:creationId xmlns:a16="http://schemas.microsoft.com/office/drawing/2014/main" id="{ED053E72-3A87-4CBB-8374-A2CB550F00BA}"/>
              </a:ext>
            </a:extLst>
          </p:cNvPr>
          <p:cNvSpPr txBox="1"/>
          <p:nvPr/>
        </p:nvSpPr>
        <p:spPr>
          <a:xfrm>
            <a:off x="797756" y="3919224"/>
            <a:ext cx="1401021" cy="461665"/>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Low Level H2O2 Sensor Port</a:t>
            </a:r>
          </a:p>
        </p:txBody>
      </p:sp>
      <p:sp>
        <p:nvSpPr>
          <p:cNvPr id="54" name="TextBox 53">
            <a:extLst>
              <a:ext uri="{FF2B5EF4-FFF2-40B4-BE49-F238E27FC236}">
                <a16:creationId xmlns:a16="http://schemas.microsoft.com/office/drawing/2014/main" id="{E51ED597-4F7E-4185-B350-8271F72AB93C}"/>
              </a:ext>
            </a:extLst>
          </p:cNvPr>
          <p:cNvSpPr txBox="1"/>
          <p:nvPr/>
        </p:nvSpPr>
        <p:spPr>
          <a:xfrm>
            <a:off x="2996533" y="4186237"/>
            <a:ext cx="1086195" cy="830997"/>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200" dirty="0">
                <a:solidFill>
                  <a:srgbClr val="4D4D4C"/>
                </a:solidFill>
              </a:rPr>
              <a:t>Volt Free &amp; Remote Start / Stop Contacts</a:t>
            </a:r>
          </a:p>
        </p:txBody>
      </p:sp>
      <p:sp>
        <p:nvSpPr>
          <p:cNvPr id="10" name="TextBox 9">
            <a:extLst>
              <a:ext uri="{FF2B5EF4-FFF2-40B4-BE49-F238E27FC236}">
                <a16:creationId xmlns:a16="http://schemas.microsoft.com/office/drawing/2014/main" id="{282F9917-0D22-4AB9-B80C-3AE39BCA3F41}"/>
              </a:ext>
            </a:extLst>
          </p:cNvPr>
          <p:cNvSpPr txBox="1"/>
          <p:nvPr/>
        </p:nvSpPr>
        <p:spPr>
          <a:xfrm>
            <a:off x="5191969" y="4277853"/>
            <a:ext cx="314796" cy="215444"/>
          </a:xfrm>
          <a:prstGeom prst="rect">
            <a:avLst/>
          </a:prstGeom>
          <a:noFill/>
          <a:ln>
            <a:noFill/>
          </a:ln>
        </p:spPr>
        <p:txBody>
          <a:bodyPr wrap="square">
            <a:spAutoFit/>
          </a:bodyPr>
          <a:lstStyle/>
          <a:p>
            <a:pPr algn="ctr"/>
            <a:r>
              <a:rPr lang="en-IN" sz="800" dirty="0">
                <a:solidFill>
                  <a:schemeClr val="bg1"/>
                </a:solidFill>
              </a:rPr>
              <a:t>10</a:t>
            </a:r>
            <a:endParaRPr lang="en-IN" sz="1800" dirty="0">
              <a:solidFill>
                <a:schemeClr val="bg1"/>
              </a:solidFill>
            </a:endParaRPr>
          </a:p>
        </p:txBody>
      </p:sp>
      <p:sp>
        <p:nvSpPr>
          <p:cNvPr id="57" name="TextBox 56">
            <a:extLst>
              <a:ext uri="{FF2B5EF4-FFF2-40B4-BE49-F238E27FC236}">
                <a16:creationId xmlns:a16="http://schemas.microsoft.com/office/drawing/2014/main" id="{879447DC-601D-4F9D-9E5F-CD12A3C0A0D5}"/>
              </a:ext>
            </a:extLst>
          </p:cNvPr>
          <p:cNvSpPr txBox="1"/>
          <p:nvPr/>
        </p:nvSpPr>
        <p:spPr>
          <a:xfrm>
            <a:off x="5693357" y="4659687"/>
            <a:ext cx="314796" cy="215444"/>
          </a:xfrm>
          <a:prstGeom prst="rect">
            <a:avLst/>
          </a:prstGeom>
          <a:noFill/>
          <a:ln>
            <a:noFill/>
          </a:ln>
        </p:spPr>
        <p:txBody>
          <a:bodyPr wrap="square">
            <a:spAutoFit/>
          </a:bodyPr>
          <a:lstStyle/>
          <a:p>
            <a:pPr algn="ctr"/>
            <a:r>
              <a:rPr lang="en-IN" sz="800" dirty="0">
                <a:solidFill>
                  <a:schemeClr val="bg1"/>
                </a:solidFill>
              </a:rPr>
              <a:t>11</a:t>
            </a:r>
            <a:endParaRPr lang="en-IN" sz="1800" dirty="0">
              <a:solidFill>
                <a:schemeClr val="bg1"/>
              </a:solidFill>
            </a:endParaRPr>
          </a:p>
        </p:txBody>
      </p:sp>
      <p:sp>
        <p:nvSpPr>
          <p:cNvPr id="59" name="TextBox 58">
            <a:extLst>
              <a:ext uri="{FF2B5EF4-FFF2-40B4-BE49-F238E27FC236}">
                <a16:creationId xmlns:a16="http://schemas.microsoft.com/office/drawing/2014/main" id="{9C4219D0-D62B-4510-B142-F77B7DDC57CD}"/>
              </a:ext>
            </a:extLst>
          </p:cNvPr>
          <p:cNvSpPr txBox="1"/>
          <p:nvPr/>
        </p:nvSpPr>
        <p:spPr>
          <a:xfrm>
            <a:off x="7531600" y="4851981"/>
            <a:ext cx="1808236" cy="261610"/>
          </a:xfrm>
          <a:prstGeom prst="rect">
            <a:avLst/>
          </a:prstGeom>
          <a:noFill/>
        </p:spPr>
        <p:txBody>
          <a:bodyPr wrap="square" rtlCol="0">
            <a:spAutoFit/>
          </a:bodyPr>
          <a:lstStyle/>
          <a:p>
            <a:r>
              <a:rPr lang="en-IN" sz="1100" i="1" dirty="0"/>
              <a:t>Click Next to continue.</a:t>
            </a:r>
          </a:p>
        </p:txBody>
      </p:sp>
    </p:spTree>
    <p:extLst>
      <p:ext uri="{BB962C8B-B14F-4D97-AF65-F5344CB8AC3E}">
        <p14:creationId xmlns:p14="http://schemas.microsoft.com/office/powerpoint/2010/main" val="16339797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CA7885B-9EB1-4F31-A9A2-DB5BEE74E8AF}"/>
              </a:ext>
            </a:extLst>
          </p:cNvPr>
          <p:cNvSpPr/>
          <p:nvPr/>
        </p:nvSpPr>
        <p:spPr>
          <a:xfrm>
            <a:off x="0" y="757237"/>
            <a:ext cx="9144000" cy="3962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CAC119CF-9C93-41FF-A5E4-885C0C24844E}"/>
              </a:ext>
            </a:extLst>
          </p:cNvPr>
          <p:cNvSpPr>
            <a:spLocks noGrp="1"/>
          </p:cNvSpPr>
          <p:nvPr>
            <p:ph type="title"/>
          </p:nvPr>
        </p:nvSpPr>
        <p:spPr/>
        <p:txBody>
          <a:bodyPr/>
          <a:lstStyle/>
          <a:p>
            <a:r>
              <a:rPr lang="en-US" dirty="0"/>
              <a:t>Bioquell PORT II</a:t>
            </a:r>
            <a:endParaRPr lang="en-IN" dirty="0"/>
          </a:p>
        </p:txBody>
      </p:sp>
      <p:grpSp>
        <p:nvGrpSpPr>
          <p:cNvPr id="22" name="Group 21">
            <a:extLst>
              <a:ext uri="{FF2B5EF4-FFF2-40B4-BE49-F238E27FC236}">
                <a16:creationId xmlns:a16="http://schemas.microsoft.com/office/drawing/2014/main" id="{00294FE3-7ECD-41E9-85CC-043193BBDAF3}"/>
              </a:ext>
            </a:extLst>
          </p:cNvPr>
          <p:cNvGrpSpPr/>
          <p:nvPr/>
        </p:nvGrpSpPr>
        <p:grpSpPr>
          <a:xfrm>
            <a:off x="-72368" y="935216"/>
            <a:ext cx="9288736" cy="3606442"/>
            <a:chOff x="-144736" y="1138237"/>
            <a:chExt cx="9288736" cy="3606442"/>
          </a:xfrm>
        </p:grpSpPr>
        <p:pic>
          <p:nvPicPr>
            <p:cNvPr id="6" name="Picture 5" descr="A picture containing appliance&#10;&#10;Description automatically generated">
              <a:extLst>
                <a:ext uri="{FF2B5EF4-FFF2-40B4-BE49-F238E27FC236}">
                  <a16:creationId xmlns:a16="http://schemas.microsoft.com/office/drawing/2014/main" id="{9556DF1D-AA29-4838-B970-5839AAC9908C}"/>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66900" y="1138237"/>
              <a:ext cx="5410200" cy="3606442"/>
            </a:xfrm>
            <a:prstGeom prst="rect">
              <a:avLst/>
            </a:prstGeom>
            <a:ln>
              <a:noFill/>
            </a:ln>
          </p:spPr>
        </p:pic>
        <p:cxnSp>
          <p:nvCxnSpPr>
            <p:cNvPr id="7" name="Straight Connector 6">
              <a:extLst>
                <a:ext uri="{FF2B5EF4-FFF2-40B4-BE49-F238E27FC236}">
                  <a16:creationId xmlns:a16="http://schemas.microsoft.com/office/drawing/2014/main" id="{FCE52857-4ADF-4465-ABE6-846E2218940F}"/>
                </a:ext>
              </a:extLst>
            </p:cNvPr>
            <p:cNvCxnSpPr>
              <a:cxnSpLocks/>
            </p:cNvCxnSpPr>
            <p:nvPr/>
          </p:nvCxnSpPr>
          <p:spPr>
            <a:xfrm flipH="1">
              <a:off x="1640840" y="3490651"/>
              <a:ext cx="1332000"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F7E7AE9A-6599-4569-BE87-CBD9A94204A8}"/>
                </a:ext>
              </a:extLst>
            </p:cNvPr>
            <p:cNvCxnSpPr>
              <a:cxnSpLocks/>
            </p:cNvCxnSpPr>
            <p:nvPr/>
          </p:nvCxnSpPr>
          <p:spPr>
            <a:xfrm flipH="1">
              <a:off x="2180840" y="2410358"/>
              <a:ext cx="1584000"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48590309-3C00-428D-9BE4-4852802B4FCB}"/>
                </a:ext>
              </a:extLst>
            </p:cNvPr>
            <p:cNvCxnSpPr>
              <a:cxnSpLocks/>
            </p:cNvCxnSpPr>
            <p:nvPr/>
          </p:nvCxnSpPr>
          <p:spPr>
            <a:xfrm>
              <a:off x="5374071" y="1671637"/>
              <a:ext cx="1548000"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934CDCC-A584-429A-A5E8-FF1813F83576}"/>
                </a:ext>
              </a:extLst>
            </p:cNvPr>
            <p:cNvCxnSpPr>
              <a:cxnSpLocks/>
            </p:cNvCxnSpPr>
            <p:nvPr/>
          </p:nvCxnSpPr>
          <p:spPr>
            <a:xfrm>
              <a:off x="4954095" y="2586037"/>
              <a:ext cx="1829238"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FED1C778-8D1F-481D-A115-99B63554377A}"/>
                </a:ext>
              </a:extLst>
            </p:cNvPr>
            <p:cNvCxnSpPr>
              <a:cxnSpLocks/>
            </p:cNvCxnSpPr>
            <p:nvPr/>
          </p:nvCxnSpPr>
          <p:spPr>
            <a:xfrm>
              <a:off x="4800600" y="3729037"/>
              <a:ext cx="1829238"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A40BC581-7DDA-44B2-856D-DB8CF38A245B}"/>
                </a:ext>
              </a:extLst>
            </p:cNvPr>
            <p:cNvCxnSpPr>
              <a:cxnSpLocks/>
            </p:cNvCxnSpPr>
            <p:nvPr/>
          </p:nvCxnSpPr>
          <p:spPr>
            <a:xfrm flipH="1">
              <a:off x="2514600" y="1595437"/>
              <a:ext cx="1829238" cy="0"/>
            </a:xfrm>
            <a:prstGeom prst="line">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48BD101-D9D9-43B3-80C1-FB28A040A0B2}"/>
                </a:ext>
              </a:extLst>
            </p:cNvPr>
            <p:cNvSpPr txBox="1"/>
            <p:nvPr/>
          </p:nvSpPr>
          <p:spPr>
            <a:xfrm>
              <a:off x="7137444" y="1517748"/>
              <a:ext cx="2006556" cy="307777"/>
            </a:xfrm>
            <a:prstGeom prst="rect">
              <a:avLst/>
            </a:prstGeom>
            <a:noFill/>
          </p:spPr>
          <p:txBody>
            <a:bodyPr wrap="square">
              <a:spAutoFit/>
            </a:bodyPr>
            <a:lstStyle/>
            <a:p>
              <a:pPr marL="0" lvl="1">
                <a:spcBef>
                  <a:spcPct val="50000"/>
                </a:spcBef>
                <a:spcAft>
                  <a:spcPts val="600"/>
                </a:spcAft>
                <a:buClr>
                  <a:schemeClr val="tx2"/>
                </a:buClr>
                <a:buSzPct val="70000"/>
              </a:pPr>
              <a:r>
                <a:rPr lang="en-US" altLang="en-US" sz="1400" dirty="0">
                  <a:solidFill>
                    <a:srgbClr val="4D4D4C"/>
                  </a:solidFill>
                </a:rPr>
                <a:t>Door status indicators</a:t>
              </a:r>
            </a:p>
          </p:txBody>
        </p:sp>
        <p:sp>
          <p:nvSpPr>
            <p:cNvPr id="15" name="TextBox 14">
              <a:extLst>
                <a:ext uri="{FF2B5EF4-FFF2-40B4-BE49-F238E27FC236}">
                  <a16:creationId xmlns:a16="http://schemas.microsoft.com/office/drawing/2014/main" id="{A8682113-BE84-46E5-AD7D-F5ED8CAED61A}"/>
                </a:ext>
              </a:extLst>
            </p:cNvPr>
            <p:cNvSpPr txBox="1"/>
            <p:nvPr/>
          </p:nvSpPr>
          <p:spPr>
            <a:xfrm>
              <a:off x="6995862" y="2384641"/>
              <a:ext cx="2006556" cy="738664"/>
            </a:xfrm>
            <a:prstGeom prst="rect">
              <a:avLst/>
            </a:prstGeom>
            <a:noFill/>
          </p:spPr>
          <p:txBody>
            <a:bodyPr wrap="square">
              <a:spAutoFit/>
            </a:bodyPr>
            <a:lstStyle/>
            <a:p>
              <a:pPr marL="0" lvl="1" algn="ctr">
                <a:spcBef>
                  <a:spcPct val="50000"/>
                </a:spcBef>
                <a:spcAft>
                  <a:spcPts val="600"/>
                </a:spcAft>
                <a:buClr>
                  <a:schemeClr val="tx2"/>
                </a:buClr>
                <a:buSzPct val="70000"/>
              </a:pPr>
              <a:r>
                <a:rPr lang="en-US" altLang="en-US" sz="1400" dirty="0">
                  <a:solidFill>
                    <a:srgbClr val="4D4D4C"/>
                  </a:solidFill>
                </a:rPr>
                <a:t>Front door for loading complete with inflatable seals</a:t>
              </a:r>
            </a:p>
          </p:txBody>
        </p:sp>
        <p:sp>
          <p:nvSpPr>
            <p:cNvPr id="16" name="TextBox 15">
              <a:extLst>
                <a:ext uri="{FF2B5EF4-FFF2-40B4-BE49-F238E27FC236}">
                  <a16:creationId xmlns:a16="http://schemas.microsoft.com/office/drawing/2014/main" id="{96513E59-F4EC-4678-B6C3-862CAD45F8CB}"/>
                </a:ext>
              </a:extLst>
            </p:cNvPr>
            <p:cNvSpPr txBox="1"/>
            <p:nvPr/>
          </p:nvSpPr>
          <p:spPr>
            <a:xfrm>
              <a:off x="6857124" y="3435905"/>
              <a:ext cx="2006556" cy="523220"/>
            </a:xfrm>
            <a:prstGeom prst="rect">
              <a:avLst/>
            </a:prstGeom>
            <a:noFill/>
          </p:spPr>
          <p:txBody>
            <a:bodyPr wrap="square">
              <a:spAutoFit/>
            </a:bodyPr>
            <a:lstStyle/>
            <a:p>
              <a:pPr marL="0" lvl="1" algn="ctr">
                <a:spcBef>
                  <a:spcPct val="50000"/>
                </a:spcBef>
                <a:spcAft>
                  <a:spcPts val="600"/>
                </a:spcAft>
                <a:buClr>
                  <a:schemeClr val="tx2"/>
                </a:buClr>
                <a:buSzPct val="70000"/>
              </a:pPr>
              <a:r>
                <a:rPr lang="en-US" altLang="en-US" sz="1400" dirty="0">
                  <a:solidFill>
                    <a:srgbClr val="4D4D4C"/>
                  </a:solidFill>
                </a:rPr>
                <a:t>High speed </a:t>
              </a:r>
              <a:br>
                <a:rPr lang="en-US" altLang="en-US" sz="1400" dirty="0">
                  <a:solidFill>
                    <a:srgbClr val="4D4D4C"/>
                  </a:solidFill>
                </a:rPr>
              </a:br>
              <a:r>
                <a:rPr lang="en-US" altLang="en-US" sz="1400" dirty="0">
                  <a:solidFill>
                    <a:srgbClr val="4D4D4C"/>
                  </a:solidFill>
                </a:rPr>
                <a:t>aeration catalyst</a:t>
              </a:r>
            </a:p>
          </p:txBody>
        </p:sp>
        <p:sp>
          <p:nvSpPr>
            <p:cNvPr id="17" name="TextBox 16">
              <a:extLst>
                <a:ext uri="{FF2B5EF4-FFF2-40B4-BE49-F238E27FC236}">
                  <a16:creationId xmlns:a16="http://schemas.microsoft.com/office/drawing/2014/main" id="{11C257C9-CC63-4180-8CF8-838AD05E59F0}"/>
                </a:ext>
              </a:extLst>
            </p:cNvPr>
            <p:cNvSpPr txBox="1"/>
            <p:nvPr/>
          </p:nvSpPr>
          <p:spPr>
            <a:xfrm>
              <a:off x="-144736" y="3277439"/>
              <a:ext cx="2006556" cy="523220"/>
            </a:xfrm>
            <a:prstGeom prst="rect">
              <a:avLst/>
            </a:prstGeom>
            <a:noFill/>
          </p:spPr>
          <p:txBody>
            <a:bodyPr wrap="square">
              <a:spAutoFit/>
            </a:bodyPr>
            <a:lstStyle/>
            <a:p>
              <a:pPr algn="ctr"/>
              <a:r>
                <a:rPr lang="en-US" sz="1400" dirty="0"/>
                <a:t>Bioquell L-4 </a:t>
              </a:r>
            </a:p>
            <a:p>
              <a:pPr algn="ctr"/>
              <a:r>
                <a:rPr lang="en-US" sz="1400" dirty="0"/>
                <a:t>generator</a:t>
              </a:r>
              <a:endParaRPr lang="en-GB" sz="1400" dirty="0"/>
            </a:p>
          </p:txBody>
        </p:sp>
        <p:sp>
          <p:nvSpPr>
            <p:cNvPr id="18" name="TextBox 17">
              <a:extLst>
                <a:ext uri="{FF2B5EF4-FFF2-40B4-BE49-F238E27FC236}">
                  <a16:creationId xmlns:a16="http://schemas.microsoft.com/office/drawing/2014/main" id="{4615E298-1E61-4B0D-9335-036987AFDB97}"/>
                </a:ext>
              </a:extLst>
            </p:cNvPr>
            <p:cNvSpPr txBox="1"/>
            <p:nvPr/>
          </p:nvSpPr>
          <p:spPr>
            <a:xfrm>
              <a:off x="0" y="2239825"/>
              <a:ext cx="2197175" cy="523220"/>
            </a:xfrm>
            <a:prstGeom prst="rect">
              <a:avLst/>
            </a:prstGeom>
            <a:noFill/>
          </p:spPr>
          <p:txBody>
            <a:bodyPr wrap="square">
              <a:spAutoFit/>
            </a:bodyPr>
            <a:lstStyle/>
            <a:p>
              <a:pPr algn="ctr"/>
              <a:r>
                <a:rPr lang="en-SG" sz="1400" dirty="0"/>
                <a:t>Interface for connections with external equipment</a:t>
              </a:r>
              <a:endParaRPr lang="en-GB" sz="1400" i="1" dirty="0"/>
            </a:p>
          </p:txBody>
        </p:sp>
        <p:sp>
          <p:nvSpPr>
            <p:cNvPr id="19" name="TextBox 18">
              <a:extLst>
                <a:ext uri="{FF2B5EF4-FFF2-40B4-BE49-F238E27FC236}">
                  <a16:creationId xmlns:a16="http://schemas.microsoft.com/office/drawing/2014/main" id="{1D3D75AA-D6DF-450A-86CF-97AA780D537C}"/>
                </a:ext>
              </a:extLst>
            </p:cNvPr>
            <p:cNvSpPr txBox="1"/>
            <p:nvPr/>
          </p:nvSpPr>
          <p:spPr>
            <a:xfrm>
              <a:off x="437253" y="1428225"/>
              <a:ext cx="2006556" cy="307777"/>
            </a:xfrm>
            <a:prstGeom prst="rect">
              <a:avLst/>
            </a:prstGeom>
            <a:noFill/>
          </p:spPr>
          <p:txBody>
            <a:bodyPr wrap="square">
              <a:spAutoFit/>
            </a:bodyPr>
            <a:lstStyle/>
            <a:p>
              <a:pPr algn="ctr"/>
              <a:r>
                <a:rPr lang="en-GB" sz="1400" dirty="0"/>
                <a:t>New graphical HMI</a:t>
              </a:r>
              <a:endParaRPr lang="en-GB" sz="1400" i="1" dirty="0"/>
            </a:p>
          </p:txBody>
        </p:sp>
        <p:sp>
          <p:nvSpPr>
            <p:cNvPr id="20" name="Rectangle 19">
              <a:extLst>
                <a:ext uri="{FF2B5EF4-FFF2-40B4-BE49-F238E27FC236}">
                  <a16:creationId xmlns:a16="http://schemas.microsoft.com/office/drawing/2014/main" id="{AE4E14DB-192E-42D3-81C3-5F2D9D35481E}"/>
                </a:ext>
              </a:extLst>
            </p:cNvPr>
            <p:cNvSpPr/>
            <p:nvPr/>
          </p:nvSpPr>
          <p:spPr>
            <a:xfrm>
              <a:off x="4038600" y="1656397"/>
              <a:ext cx="1373526" cy="76184"/>
            </a:xfrm>
            <a:prstGeom prst="rect">
              <a:avLst/>
            </a:prstGeom>
            <a:ln w="19050">
              <a:solidFill>
                <a:schemeClr val="accent5"/>
              </a:solidFill>
              <a:prstDash val="sysDot"/>
              <a:tailEnd type="ova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IN"/>
            </a:p>
          </p:txBody>
        </p:sp>
      </p:grpSp>
      <p:sp>
        <p:nvSpPr>
          <p:cNvPr id="24" name="TextBox 23">
            <a:extLst>
              <a:ext uri="{FF2B5EF4-FFF2-40B4-BE49-F238E27FC236}">
                <a16:creationId xmlns:a16="http://schemas.microsoft.com/office/drawing/2014/main" id="{589B797A-80CD-4165-847C-8E21AA977EBB}"/>
              </a:ext>
            </a:extLst>
          </p:cNvPr>
          <p:cNvSpPr txBox="1"/>
          <p:nvPr/>
        </p:nvSpPr>
        <p:spPr>
          <a:xfrm>
            <a:off x="7372725" y="4750872"/>
            <a:ext cx="1808236" cy="276999"/>
          </a:xfrm>
          <a:prstGeom prst="rect">
            <a:avLst/>
          </a:prstGeom>
          <a:noFill/>
        </p:spPr>
        <p:txBody>
          <a:bodyPr wrap="square" rtlCol="0">
            <a:spAutoFit/>
          </a:bodyPr>
          <a:lstStyle/>
          <a:p>
            <a:r>
              <a:rPr lang="en-IN" sz="1200" i="1" dirty="0"/>
              <a:t>Click Next to continue.</a:t>
            </a:r>
          </a:p>
        </p:txBody>
      </p:sp>
    </p:spTree>
    <p:extLst>
      <p:ext uri="{BB962C8B-B14F-4D97-AF65-F5344CB8AC3E}">
        <p14:creationId xmlns:p14="http://schemas.microsoft.com/office/powerpoint/2010/main" val="657650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217">
            <a:extLst>
              <a:ext uri="{FF2B5EF4-FFF2-40B4-BE49-F238E27FC236}">
                <a16:creationId xmlns:a16="http://schemas.microsoft.com/office/drawing/2014/main" id="{6E795976-6202-4F22-8EE4-18C1C8711B1F}"/>
              </a:ext>
            </a:extLst>
          </p:cNvPr>
          <p:cNvSpPr/>
          <p:nvPr/>
        </p:nvSpPr>
        <p:spPr>
          <a:xfrm>
            <a:off x="69805" y="909637"/>
            <a:ext cx="4654595" cy="3962400"/>
          </a:xfrm>
          <a:prstGeom prst="rect">
            <a:avLst/>
          </a:prstGeom>
          <a:gradFill>
            <a:gsLst>
              <a:gs pos="18000">
                <a:schemeClr val="bg1">
                  <a:alpha val="90000"/>
                </a:schemeClr>
              </a:gs>
              <a:gs pos="0">
                <a:schemeClr val="accent3">
                  <a:lumMod val="20000"/>
                  <a:lumOff val="80000"/>
                  <a:alpha val="90000"/>
                </a:schemeClr>
              </a:gs>
              <a:gs pos="79000">
                <a:schemeClr val="bg1">
                  <a:alpha val="90000"/>
                </a:schemeClr>
              </a:gs>
              <a:gs pos="100000">
                <a:schemeClr val="accent3">
                  <a:lumMod val="20000"/>
                  <a:lumOff val="80000"/>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j-lt"/>
            </a:endParaRPr>
          </a:p>
        </p:txBody>
      </p:sp>
      <p:sp>
        <p:nvSpPr>
          <p:cNvPr id="2" name="Title 1">
            <a:extLst>
              <a:ext uri="{FF2B5EF4-FFF2-40B4-BE49-F238E27FC236}">
                <a16:creationId xmlns:a16="http://schemas.microsoft.com/office/drawing/2014/main" id="{8F721136-E695-406A-A2D8-303DC78ADA87}"/>
              </a:ext>
            </a:extLst>
          </p:cNvPr>
          <p:cNvSpPr>
            <a:spLocks noGrp="1"/>
          </p:cNvSpPr>
          <p:nvPr>
            <p:ph type="title"/>
          </p:nvPr>
        </p:nvSpPr>
        <p:spPr/>
        <p:txBody>
          <a:bodyPr/>
          <a:lstStyle/>
          <a:p>
            <a:r>
              <a:rPr lang="en-US" dirty="0"/>
              <a:t>Fun Facts About Bioquell</a:t>
            </a:r>
          </a:p>
        </p:txBody>
      </p:sp>
      <p:sp>
        <p:nvSpPr>
          <p:cNvPr id="5" name="Rectangle 4">
            <a:extLst>
              <a:ext uri="{FF2B5EF4-FFF2-40B4-BE49-F238E27FC236}">
                <a16:creationId xmlns:a16="http://schemas.microsoft.com/office/drawing/2014/main" id="{57EC05B9-2C72-4474-81A4-3A378FB48B10}"/>
              </a:ext>
            </a:extLst>
          </p:cNvPr>
          <p:cNvSpPr/>
          <p:nvPr/>
        </p:nvSpPr>
        <p:spPr>
          <a:xfrm>
            <a:off x="4811758" y="909637"/>
            <a:ext cx="4306842" cy="1748721"/>
          </a:xfrm>
          <a:prstGeom prst="rect">
            <a:avLst/>
          </a:prstGeom>
          <a:solidFill>
            <a:schemeClr val="accent2"/>
          </a:solidFill>
          <a:ln w="25400" cap="flat" cmpd="sng" algn="ctr">
            <a:noFill/>
            <a:prstDash val="solid"/>
          </a:ln>
          <a:effectLst/>
        </p:spPr>
        <p:txBody>
          <a:bodyPr lIns="68587" tIns="34295" rIns="68587" bIns="3429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22" fontAlgn="base">
              <a:spcBef>
                <a:spcPct val="0"/>
              </a:spcBef>
              <a:spcAft>
                <a:spcPct val="0"/>
              </a:spcAft>
            </a:pPr>
            <a:endParaRPr lang="en-US" kern="0">
              <a:solidFill>
                <a:srgbClr val="717276"/>
              </a:solidFill>
              <a:latin typeface="Gill Sans MT"/>
            </a:endParaRPr>
          </a:p>
        </p:txBody>
      </p:sp>
      <p:sp>
        <p:nvSpPr>
          <p:cNvPr id="6" name="Oval 5">
            <a:extLst>
              <a:ext uri="{FF2B5EF4-FFF2-40B4-BE49-F238E27FC236}">
                <a16:creationId xmlns:a16="http://schemas.microsoft.com/office/drawing/2014/main" id="{E3BD5545-17BA-403C-9972-7A264035F6A7}"/>
              </a:ext>
            </a:extLst>
          </p:cNvPr>
          <p:cNvSpPr/>
          <p:nvPr/>
        </p:nvSpPr>
        <p:spPr>
          <a:xfrm>
            <a:off x="5043226" y="1121108"/>
            <a:ext cx="1325779" cy="132577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CFCE35D2-4740-46B5-B6EC-DF2DC9920195}"/>
              </a:ext>
            </a:extLst>
          </p:cNvPr>
          <p:cNvSpPr/>
          <p:nvPr/>
        </p:nvSpPr>
        <p:spPr>
          <a:xfrm>
            <a:off x="4811758" y="2658359"/>
            <a:ext cx="4306842" cy="2174250"/>
          </a:xfrm>
          <a:prstGeom prst="rect">
            <a:avLst/>
          </a:prstGeom>
          <a:solidFill>
            <a:schemeClr val="bg1">
              <a:lumMod val="85000"/>
            </a:schemeClr>
          </a:solidFill>
          <a:ln w="25400" cap="flat" cmpd="sng" algn="ctr">
            <a:noFill/>
            <a:prstDash val="solid"/>
          </a:ln>
          <a:effectLst/>
        </p:spPr>
        <p:txBody>
          <a:bodyPr lIns="68587" tIns="34295" rIns="68587" bIns="3429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22" fontAlgn="base">
              <a:spcBef>
                <a:spcPct val="0"/>
              </a:spcBef>
              <a:spcAft>
                <a:spcPct val="0"/>
              </a:spcAft>
            </a:pPr>
            <a:endParaRPr lang="en-US" kern="0">
              <a:solidFill>
                <a:srgbClr val="717276"/>
              </a:solidFill>
              <a:latin typeface="Gill Sans MT"/>
            </a:endParaRPr>
          </a:p>
        </p:txBody>
      </p:sp>
      <p:sp>
        <p:nvSpPr>
          <p:cNvPr id="8" name="Rectangle 7">
            <a:extLst>
              <a:ext uri="{FF2B5EF4-FFF2-40B4-BE49-F238E27FC236}">
                <a16:creationId xmlns:a16="http://schemas.microsoft.com/office/drawing/2014/main" id="{0EA6CF8B-F0F6-4977-9B21-08B2652BA7D1}"/>
              </a:ext>
            </a:extLst>
          </p:cNvPr>
          <p:cNvSpPr/>
          <p:nvPr/>
        </p:nvSpPr>
        <p:spPr>
          <a:xfrm>
            <a:off x="4917340" y="2767678"/>
            <a:ext cx="4074260" cy="1027382"/>
          </a:xfrm>
          <a:prstGeom prst="rect">
            <a:avLst/>
          </a:prstGeom>
          <a:solidFill>
            <a:schemeClr val="bg1">
              <a:alpha val="61000"/>
            </a:schemeClr>
          </a:solidFill>
          <a:ln w="25400" cap="flat" cmpd="sng" algn="ctr">
            <a:noFill/>
            <a:prstDash val="solid"/>
          </a:ln>
          <a:effectLst/>
        </p:spPr>
        <p:txBody>
          <a:bodyPr lIns="68587" tIns="34295" rIns="68587" bIns="3429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22" fontAlgn="base">
              <a:spcBef>
                <a:spcPct val="0"/>
              </a:spcBef>
              <a:spcAft>
                <a:spcPct val="0"/>
              </a:spcAft>
            </a:pPr>
            <a:endParaRPr lang="en-US" kern="0">
              <a:solidFill>
                <a:srgbClr val="717276"/>
              </a:solidFill>
              <a:latin typeface="Gill Sans MT"/>
            </a:endParaRPr>
          </a:p>
        </p:txBody>
      </p:sp>
      <p:sp>
        <p:nvSpPr>
          <p:cNvPr id="9" name="TextBox 41">
            <a:extLst>
              <a:ext uri="{FF2B5EF4-FFF2-40B4-BE49-F238E27FC236}">
                <a16:creationId xmlns:a16="http://schemas.microsoft.com/office/drawing/2014/main" id="{6AF5B788-E1C2-4058-AF19-CE4E7EA9C30F}"/>
              </a:ext>
            </a:extLst>
          </p:cNvPr>
          <p:cNvSpPr txBox="1"/>
          <p:nvPr/>
        </p:nvSpPr>
        <p:spPr>
          <a:xfrm>
            <a:off x="6521406" y="1195370"/>
            <a:ext cx="2362199" cy="1054145"/>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342922" fontAlgn="base">
              <a:spcBef>
                <a:spcPct val="0"/>
              </a:spcBef>
              <a:spcAft>
                <a:spcPct val="0"/>
              </a:spcAft>
            </a:pPr>
            <a:r>
              <a:rPr lang="en-US" sz="1600" dirty="0">
                <a:solidFill>
                  <a:schemeClr val="bg1"/>
                </a:solidFill>
                <a:latin typeface="+mj-lt"/>
                <a:ea typeface="MS PGothic"/>
              </a:rPr>
              <a:t>Bioquell technology was deployed for Ebola related issues in Europe &amp; USA</a:t>
            </a:r>
            <a:endParaRPr lang="en-US" sz="1600" baseline="30000" dirty="0">
              <a:solidFill>
                <a:schemeClr val="bg1"/>
              </a:solidFill>
              <a:latin typeface="+mj-lt"/>
              <a:ea typeface="MS PGothic"/>
            </a:endParaRPr>
          </a:p>
        </p:txBody>
      </p:sp>
      <p:sp>
        <p:nvSpPr>
          <p:cNvPr id="10" name="TextBox 49">
            <a:extLst>
              <a:ext uri="{FF2B5EF4-FFF2-40B4-BE49-F238E27FC236}">
                <a16:creationId xmlns:a16="http://schemas.microsoft.com/office/drawing/2014/main" id="{4ADD1C61-39CB-49B4-B1AF-D5582E179611}"/>
              </a:ext>
            </a:extLst>
          </p:cNvPr>
          <p:cNvSpPr txBox="1"/>
          <p:nvPr/>
        </p:nvSpPr>
        <p:spPr>
          <a:xfrm>
            <a:off x="4867865" y="1443037"/>
            <a:ext cx="1588487" cy="623258"/>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342922" fontAlgn="base">
              <a:spcBef>
                <a:spcPct val="0"/>
              </a:spcBef>
              <a:spcAft>
                <a:spcPct val="0"/>
              </a:spcAft>
            </a:pPr>
            <a:r>
              <a:rPr lang="en-US" sz="3600" b="1" dirty="0">
                <a:solidFill>
                  <a:schemeClr val="accent5"/>
                </a:solidFill>
                <a:latin typeface="+mj-lt"/>
                <a:ea typeface="MS PGothic"/>
              </a:rPr>
              <a:t>18</a:t>
            </a:r>
            <a:r>
              <a:rPr lang="en-US" sz="2000" dirty="0">
                <a:solidFill>
                  <a:schemeClr val="accent5"/>
                </a:solidFill>
                <a:latin typeface="+mj-lt"/>
                <a:ea typeface="MS PGothic"/>
              </a:rPr>
              <a:t>times</a:t>
            </a:r>
            <a:endParaRPr lang="en-US" sz="3600" dirty="0">
              <a:solidFill>
                <a:schemeClr val="accent5"/>
              </a:solidFill>
              <a:latin typeface="+mj-lt"/>
              <a:ea typeface="MS PGothic"/>
            </a:endParaRPr>
          </a:p>
        </p:txBody>
      </p:sp>
      <p:sp>
        <p:nvSpPr>
          <p:cNvPr id="11" name="TextBox 53">
            <a:extLst>
              <a:ext uri="{FF2B5EF4-FFF2-40B4-BE49-F238E27FC236}">
                <a16:creationId xmlns:a16="http://schemas.microsoft.com/office/drawing/2014/main" id="{CD815A38-0370-47F0-A064-1FF9AA1BD121}"/>
              </a:ext>
            </a:extLst>
          </p:cNvPr>
          <p:cNvSpPr txBox="1"/>
          <p:nvPr/>
        </p:nvSpPr>
        <p:spPr>
          <a:xfrm>
            <a:off x="5587544" y="3881437"/>
            <a:ext cx="2755270" cy="807924"/>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342922" fontAlgn="base">
              <a:spcBef>
                <a:spcPct val="0"/>
              </a:spcBef>
              <a:spcAft>
                <a:spcPct val="0"/>
              </a:spcAft>
              <a:defRPr/>
            </a:pPr>
            <a:r>
              <a:rPr lang="en-US" sz="1600" kern="0" dirty="0">
                <a:solidFill>
                  <a:srgbClr val="000000"/>
                </a:solidFill>
                <a:ea typeface="MS PGothic"/>
              </a:rPr>
              <a:t>Bioquell have been </a:t>
            </a:r>
            <a:r>
              <a:rPr lang="en-US" sz="1600" b="1" kern="0" dirty="0">
                <a:solidFill>
                  <a:srgbClr val="000000"/>
                </a:solidFill>
                <a:ea typeface="MS PGothic"/>
              </a:rPr>
              <a:t>operating</a:t>
            </a:r>
            <a:r>
              <a:rPr lang="en-US" sz="1600" kern="0" dirty="0">
                <a:solidFill>
                  <a:srgbClr val="000000"/>
                </a:solidFill>
                <a:ea typeface="MS PGothic"/>
              </a:rPr>
              <a:t> within the infection control industry </a:t>
            </a:r>
            <a:endParaRPr kumimoji="0" lang="en-US" sz="1600" b="0" i="0" u="none" strike="noStrike" kern="0" cap="none" spc="0" normalizeH="0" baseline="30000" noProof="0" dirty="0">
              <a:ln>
                <a:noFill/>
              </a:ln>
              <a:solidFill>
                <a:srgbClr val="000000"/>
              </a:solidFill>
              <a:effectLst/>
              <a:uLnTx/>
              <a:uFillTx/>
              <a:ea typeface="MS PGothic"/>
            </a:endParaRPr>
          </a:p>
        </p:txBody>
      </p:sp>
      <p:sp>
        <p:nvSpPr>
          <p:cNvPr id="12" name="TextBox 54">
            <a:extLst>
              <a:ext uri="{FF2B5EF4-FFF2-40B4-BE49-F238E27FC236}">
                <a16:creationId xmlns:a16="http://schemas.microsoft.com/office/drawing/2014/main" id="{71B09BC6-7B39-40D4-9368-4FE7F08B8C86}"/>
              </a:ext>
            </a:extLst>
          </p:cNvPr>
          <p:cNvSpPr txBox="1"/>
          <p:nvPr/>
        </p:nvSpPr>
        <p:spPr>
          <a:xfrm>
            <a:off x="6172200" y="2890837"/>
            <a:ext cx="2667000" cy="746368"/>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342922" fontAlgn="base">
              <a:spcBef>
                <a:spcPct val="0"/>
              </a:spcBef>
              <a:spcAft>
                <a:spcPct val="0"/>
              </a:spcAft>
              <a:defRPr/>
            </a:pPr>
            <a:r>
              <a:rPr lang="en-US" sz="4400" b="1" kern="0" dirty="0">
                <a:solidFill>
                  <a:schemeClr val="accent5"/>
                </a:solidFill>
                <a:latin typeface="+mj-lt"/>
                <a:ea typeface="MS PGothic"/>
              </a:rPr>
              <a:t>250</a:t>
            </a:r>
            <a:r>
              <a:rPr lang="en-US" sz="3200" kern="0" dirty="0">
                <a:solidFill>
                  <a:schemeClr val="accent5"/>
                </a:solidFill>
                <a:latin typeface="+mj-lt"/>
                <a:ea typeface="MS PGothic"/>
              </a:rPr>
              <a:t>Years</a:t>
            </a:r>
            <a:endParaRPr kumimoji="0" lang="en-US" sz="4400" i="0" u="none" strike="noStrike" kern="0" cap="none" spc="0" normalizeH="0" baseline="0" noProof="0" dirty="0">
              <a:ln>
                <a:noFill/>
              </a:ln>
              <a:solidFill>
                <a:schemeClr val="accent5"/>
              </a:solidFill>
              <a:effectLst/>
              <a:uLnTx/>
              <a:uFillTx/>
              <a:latin typeface="+mj-lt"/>
              <a:ea typeface="MS PGothic"/>
            </a:endParaRPr>
          </a:p>
        </p:txBody>
      </p:sp>
      <p:pic>
        <p:nvPicPr>
          <p:cNvPr id="2052" name="Picture 4" descr="Infection Control Resource Page">
            <a:extLst>
              <a:ext uri="{FF2B5EF4-FFF2-40B4-BE49-F238E27FC236}">
                <a16:creationId xmlns:a16="http://schemas.microsoft.com/office/drawing/2014/main" id="{65B794E7-8475-4660-88BA-A2E83BDADEEA}"/>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28" t="2928" r="3391" b="3391"/>
          <a:stretch/>
        </p:blipFill>
        <p:spPr bwMode="auto">
          <a:xfrm>
            <a:off x="5181600" y="2786069"/>
            <a:ext cx="990600" cy="990600"/>
          </a:xfrm>
          <a:prstGeom prst="ellipse">
            <a:avLst/>
          </a:prstGeom>
          <a:noFill/>
          <a:extLst>
            <a:ext uri="{909E8E84-426E-40DD-AFC4-6F175D3DCCD1}">
              <a14:hiddenFill xmlns:a14="http://schemas.microsoft.com/office/drawing/2010/main">
                <a:solidFill>
                  <a:srgbClr val="FFFFFF"/>
                </a:solidFill>
              </a14:hiddenFill>
            </a:ext>
          </a:extLst>
        </p:spPr>
      </p:pic>
      <p:grpSp>
        <p:nvGrpSpPr>
          <p:cNvPr id="225" name="Group 224">
            <a:extLst>
              <a:ext uri="{FF2B5EF4-FFF2-40B4-BE49-F238E27FC236}">
                <a16:creationId xmlns:a16="http://schemas.microsoft.com/office/drawing/2014/main" id="{07BE0484-9D8B-4DC1-88E7-E2D22FDD2C9A}"/>
              </a:ext>
            </a:extLst>
          </p:cNvPr>
          <p:cNvGrpSpPr/>
          <p:nvPr/>
        </p:nvGrpSpPr>
        <p:grpSpPr>
          <a:xfrm>
            <a:off x="187302" y="1801471"/>
            <a:ext cx="4419600" cy="2178733"/>
            <a:chOff x="933450" y="885825"/>
            <a:chExt cx="10325291" cy="5090065"/>
          </a:xfrm>
          <a:solidFill>
            <a:schemeClr val="bg1">
              <a:lumMod val="85000"/>
            </a:schemeClr>
          </a:solidFill>
        </p:grpSpPr>
        <p:sp>
          <p:nvSpPr>
            <p:cNvPr id="226" name="Freeform: Shape 225">
              <a:extLst>
                <a:ext uri="{FF2B5EF4-FFF2-40B4-BE49-F238E27FC236}">
                  <a16:creationId xmlns:a16="http://schemas.microsoft.com/office/drawing/2014/main" id="{57CF4713-6D0B-4732-BC8C-F4E049950B58}"/>
                </a:ext>
              </a:extLst>
            </p:cNvPr>
            <p:cNvSpPr/>
            <p:nvPr/>
          </p:nvSpPr>
          <p:spPr>
            <a:xfrm>
              <a:off x="9765699" y="2766268"/>
              <a:ext cx="190500" cy="133350"/>
            </a:xfrm>
            <a:custGeom>
              <a:avLst/>
              <a:gdLst>
                <a:gd name="connsiteX0" fmla="*/ 20381 w 190500"/>
                <a:gd name="connsiteY0" fmla="*/ 81040 h 133350"/>
                <a:gd name="connsiteX1" fmla="*/ 9333 w 190500"/>
                <a:gd name="connsiteY1" fmla="*/ 97995 h 133350"/>
                <a:gd name="connsiteX2" fmla="*/ 4284 w 190500"/>
                <a:gd name="connsiteY2" fmla="*/ 114949 h 133350"/>
                <a:gd name="connsiteX3" fmla="*/ 4284 w 190500"/>
                <a:gd name="connsiteY3" fmla="*/ 136952 h 133350"/>
                <a:gd name="connsiteX4" fmla="*/ 18762 w 190500"/>
                <a:gd name="connsiteY4" fmla="*/ 131047 h 133350"/>
                <a:gd name="connsiteX5" fmla="*/ 34003 w 190500"/>
                <a:gd name="connsiteY5" fmla="*/ 127618 h 133350"/>
                <a:gd name="connsiteX6" fmla="*/ 17048 w 190500"/>
                <a:gd name="connsiteY6" fmla="*/ 106377 h 133350"/>
                <a:gd name="connsiteX7" fmla="*/ 40765 w 190500"/>
                <a:gd name="connsiteY7" fmla="*/ 103805 h 133350"/>
                <a:gd name="connsiteX8" fmla="*/ 84009 w 190500"/>
                <a:gd name="connsiteY8" fmla="*/ 113997 h 133350"/>
                <a:gd name="connsiteX9" fmla="*/ 102678 w 190500"/>
                <a:gd name="connsiteY9" fmla="*/ 107234 h 133350"/>
                <a:gd name="connsiteX10" fmla="*/ 144206 w 190500"/>
                <a:gd name="connsiteY10" fmla="*/ 87708 h 133350"/>
                <a:gd name="connsiteX11" fmla="*/ 159447 w 190500"/>
                <a:gd name="connsiteY11" fmla="*/ 74087 h 133350"/>
                <a:gd name="connsiteX12" fmla="*/ 190784 w 190500"/>
                <a:gd name="connsiteY12" fmla="*/ 38464 h 133350"/>
                <a:gd name="connsiteX13" fmla="*/ 164495 w 190500"/>
                <a:gd name="connsiteY13" fmla="*/ 46084 h 133350"/>
                <a:gd name="connsiteX14" fmla="*/ 135730 w 190500"/>
                <a:gd name="connsiteY14" fmla="*/ 52846 h 133350"/>
                <a:gd name="connsiteX15" fmla="*/ 72960 w 190500"/>
                <a:gd name="connsiteY15" fmla="*/ 7031 h 133350"/>
                <a:gd name="connsiteX16" fmla="*/ 54290 w 190500"/>
                <a:gd name="connsiteY16" fmla="*/ 15508 h 133350"/>
                <a:gd name="connsiteX17" fmla="*/ 52576 w 190500"/>
                <a:gd name="connsiteY17" fmla="*/ 45226 h 133350"/>
                <a:gd name="connsiteX18" fmla="*/ 44099 w 190500"/>
                <a:gd name="connsiteY18" fmla="*/ 70658 h 133350"/>
                <a:gd name="connsiteX19" fmla="*/ 20381 w 190500"/>
                <a:gd name="connsiteY19" fmla="*/ 8104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33350">
                  <a:moveTo>
                    <a:pt x="20381" y="81040"/>
                  </a:moveTo>
                  <a:cubicBezTo>
                    <a:pt x="10190" y="82755"/>
                    <a:pt x="21239" y="92947"/>
                    <a:pt x="9333" y="97995"/>
                  </a:cubicBezTo>
                  <a:cubicBezTo>
                    <a:pt x="-2574" y="103043"/>
                    <a:pt x="-1716" y="111520"/>
                    <a:pt x="4284" y="114949"/>
                  </a:cubicBezTo>
                  <a:cubicBezTo>
                    <a:pt x="10190" y="118378"/>
                    <a:pt x="5999" y="129332"/>
                    <a:pt x="4284" y="136952"/>
                  </a:cubicBezTo>
                  <a:cubicBezTo>
                    <a:pt x="2570" y="144572"/>
                    <a:pt x="11905" y="138667"/>
                    <a:pt x="18762" y="131047"/>
                  </a:cubicBezTo>
                  <a:cubicBezTo>
                    <a:pt x="25525" y="123427"/>
                    <a:pt x="32574" y="134761"/>
                    <a:pt x="34003" y="127618"/>
                  </a:cubicBezTo>
                  <a:cubicBezTo>
                    <a:pt x="35717" y="119140"/>
                    <a:pt x="16190" y="114949"/>
                    <a:pt x="17048" y="106377"/>
                  </a:cubicBezTo>
                  <a:cubicBezTo>
                    <a:pt x="17905" y="97900"/>
                    <a:pt x="30573" y="108949"/>
                    <a:pt x="40765" y="103805"/>
                  </a:cubicBezTo>
                  <a:cubicBezTo>
                    <a:pt x="50957" y="98757"/>
                    <a:pt x="71245" y="102948"/>
                    <a:pt x="84009" y="113997"/>
                  </a:cubicBezTo>
                  <a:cubicBezTo>
                    <a:pt x="96772" y="125046"/>
                    <a:pt x="100106" y="120760"/>
                    <a:pt x="102678" y="107234"/>
                  </a:cubicBezTo>
                  <a:cubicBezTo>
                    <a:pt x="105250" y="93709"/>
                    <a:pt x="124680" y="87708"/>
                    <a:pt x="144206" y="87708"/>
                  </a:cubicBezTo>
                  <a:cubicBezTo>
                    <a:pt x="163733" y="87708"/>
                    <a:pt x="165352" y="78373"/>
                    <a:pt x="159447" y="74087"/>
                  </a:cubicBezTo>
                  <a:cubicBezTo>
                    <a:pt x="153541" y="69896"/>
                    <a:pt x="191641" y="45322"/>
                    <a:pt x="190784" y="38464"/>
                  </a:cubicBezTo>
                  <a:cubicBezTo>
                    <a:pt x="189927" y="31701"/>
                    <a:pt x="170400" y="53704"/>
                    <a:pt x="164495" y="46084"/>
                  </a:cubicBezTo>
                  <a:cubicBezTo>
                    <a:pt x="158589" y="38464"/>
                    <a:pt x="148398" y="50370"/>
                    <a:pt x="135730" y="52846"/>
                  </a:cubicBezTo>
                  <a:cubicBezTo>
                    <a:pt x="122966" y="55418"/>
                    <a:pt x="83151" y="22366"/>
                    <a:pt x="72960" y="7031"/>
                  </a:cubicBezTo>
                  <a:cubicBezTo>
                    <a:pt x="62768" y="-8209"/>
                    <a:pt x="45814" y="4459"/>
                    <a:pt x="54290" y="15508"/>
                  </a:cubicBezTo>
                  <a:cubicBezTo>
                    <a:pt x="62768" y="26557"/>
                    <a:pt x="52576" y="29891"/>
                    <a:pt x="52576" y="45226"/>
                  </a:cubicBezTo>
                  <a:cubicBezTo>
                    <a:pt x="52576" y="60466"/>
                    <a:pt x="42384" y="60466"/>
                    <a:pt x="44099" y="70658"/>
                  </a:cubicBezTo>
                  <a:cubicBezTo>
                    <a:pt x="45814" y="81040"/>
                    <a:pt x="30478" y="79326"/>
                    <a:pt x="20381" y="81040"/>
                  </a:cubicBezTo>
                  <a:close/>
                </a:path>
              </a:pathLst>
            </a:custGeom>
            <a:grpFill/>
            <a:ln w="9525" cap="flat">
              <a:noFill/>
              <a:prstDash val="solid"/>
              <a:miter/>
            </a:ln>
          </p:spPr>
          <p:txBody>
            <a:bodyPr rtlCol="0" anchor="ctr"/>
            <a:lstStyle/>
            <a:p>
              <a:endParaRPr lang="en-IN"/>
            </a:p>
          </p:txBody>
        </p:sp>
        <p:sp>
          <p:nvSpPr>
            <p:cNvPr id="227" name="Freeform: Shape 226">
              <a:extLst>
                <a:ext uri="{FF2B5EF4-FFF2-40B4-BE49-F238E27FC236}">
                  <a16:creationId xmlns:a16="http://schemas.microsoft.com/office/drawing/2014/main" id="{0EC9E950-09C2-40F0-893B-9EE8BA8864B1}"/>
                </a:ext>
              </a:extLst>
            </p:cNvPr>
            <p:cNvSpPr/>
            <p:nvPr/>
          </p:nvSpPr>
          <p:spPr>
            <a:xfrm>
              <a:off x="9765699" y="2766268"/>
              <a:ext cx="190500" cy="133350"/>
            </a:xfrm>
            <a:custGeom>
              <a:avLst/>
              <a:gdLst>
                <a:gd name="connsiteX0" fmla="*/ 20381 w 190500"/>
                <a:gd name="connsiteY0" fmla="*/ 81040 h 133350"/>
                <a:gd name="connsiteX1" fmla="*/ 9333 w 190500"/>
                <a:gd name="connsiteY1" fmla="*/ 97995 h 133350"/>
                <a:gd name="connsiteX2" fmla="*/ 4284 w 190500"/>
                <a:gd name="connsiteY2" fmla="*/ 114949 h 133350"/>
                <a:gd name="connsiteX3" fmla="*/ 4284 w 190500"/>
                <a:gd name="connsiteY3" fmla="*/ 136952 h 133350"/>
                <a:gd name="connsiteX4" fmla="*/ 18762 w 190500"/>
                <a:gd name="connsiteY4" fmla="*/ 131047 h 133350"/>
                <a:gd name="connsiteX5" fmla="*/ 34003 w 190500"/>
                <a:gd name="connsiteY5" fmla="*/ 127618 h 133350"/>
                <a:gd name="connsiteX6" fmla="*/ 17048 w 190500"/>
                <a:gd name="connsiteY6" fmla="*/ 106377 h 133350"/>
                <a:gd name="connsiteX7" fmla="*/ 40765 w 190500"/>
                <a:gd name="connsiteY7" fmla="*/ 103805 h 133350"/>
                <a:gd name="connsiteX8" fmla="*/ 84009 w 190500"/>
                <a:gd name="connsiteY8" fmla="*/ 113997 h 133350"/>
                <a:gd name="connsiteX9" fmla="*/ 102678 w 190500"/>
                <a:gd name="connsiteY9" fmla="*/ 107234 h 133350"/>
                <a:gd name="connsiteX10" fmla="*/ 144206 w 190500"/>
                <a:gd name="connsiteY10" fmla="*/ 87708 h 133350"/>
                <a:gd name="connsiteX11" fmla="*/ 159447 w 190500"/>
                <a:gd name="connsiteY11" fmla="*/ 74087 h 133350"/>
                <a:gd name="connsiteX12" fmla="*/ 190784 w 190500"/>
                <a:gd name="connsiteY12" fmla="*/ 38464 h 133350"/>
                <a:gd name="connsiteX13" fmla="*/ 164495 w 190500"/>
                <a:gd name="connsiteY13" fmla="*/ 46084 h 133350"/>
                <a:gd name="connsiteX14" fmla="*/ 135730 w 190500"/>
                <a:gd name="connsiteY14" fmla="*/ 52846 h 133350"/>
                <a:gd name="connsiteX15" fmla="*/ 72960 w 190500"/>
                <a:gd name="connsiteY15" fmla="*/ 7031 h 133350"/>
                <a:gd name="connsiteX16" fmla="*/ 54290 w 190500"/>
                <a:gd name="connsiteY16" fmla="*/ 15508 h 133350"/>
                <a:gd name="connsiteX17" fmla="*/ 52576 w 190500"/>
                <a:gd name="connsiteY17" fmla="*/ 45226 h 133350"/>
                <a:gd name="connsiteX18" fmla="*/ 44099 w 190500"/>
                <a:gd name="connsiteY18" fmla="*/ 70658 h 133350"/>
                <a:gd name="connsiteX19" fmla="*/ 20381 w 190500"/>
                <a:gd name="connsiteY19" fmla="*/ 81040 h 133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33350">
                  <a:moveTo>
                    <a:pt x="20381" y="81040"/>
                  </a:moveTo>
                  <a:cubicBezTo>
                    <a:pt x="10190" y="82755"/>
                    <a:pt x="21239" y="92947"/>
                    <a:pt x="9333" y="97995"/>
                  </a:cubicBezTo>
                  <a:cubicBezTo>
                    <a:pt x="-2574" y="103043"/>
                    <a:pt x="-1716" y="111520"/>
                    <a:pt x="4284" y="114949"/>
                  </a:cubicBezTo>
                  <a:cubicBezTo>
                    <a:pt x="10190" y="118378"/>
                    <a:pt x="5999" y="129332"/>
                    <a:pt x="4284" y="136952"/>
                  </a:cubicBezTo>
                  <a:cubicBezTo>
                    <a:pt x="2570" y="144572"/>
                    <a:pt x="11905" y="138667"/>
                    <a:pt x="18762" y="131047"/>
                  </a:cubicBezTo>
                  <a:cubicBezTo>
                    <a:pt x="25525" y="123427"/>
                    <a:pt x="32574" y="134761"/>
                    <a:pt x="34003" y="127618"/>
                  </a:cubicBezTo>
                  <a:cubicBezTo>
                    <a:pt x="35717" y="119140"/>
                    <a:pt x="16190" y="114949"/>
                    <a:pt x="17048" y="106377"/>
                  </a:cubicBezTo>
                  <a:cubicBezTo>
                    <a:pt x="17905" y="97900"/>
                    <a:pt x="30573" y="108949"/>
                    <a:pt x="40765" y="103805"/>
                  </a:cubicBezTo>
                  <a:cubicBezTo>
                    <a:pt x="50957" y="98757"/>
                    <a:pt x="71245" y="102948"/>
                    <a:pt x="84009" y="113997"/>
                  </a:cubicBezTo>
                  <a:cubicBezTo>
                    <a:pt x="96772" y="125046"/>
                    <a:pt x="100106" y="120760"/>
                    <a:pt x="102678" y="107234"/>
                  </a:cubicBezTo>
                  <a:cubicBezTo>
                    <a:pt x="105250" y="93709"/>
                    <a:pt x="124680" y="87708"/>
                    <a:pt x="144206" y="87708"/>
                  </a:cubicBezTo>
                  <a:cubicBezTo>
                    <a:pt x="163733" y="87708"/>
                    <a:pt x="165352" y="78373"/>
                    <a:pt x="159447" y="74087"/>
                  </a:cubicBezTo>
                  <a:cubicBezTo>
                    <a:pt x="153541" y="69896"/>
                    <a:pt x="191641" y="45322"/>
                    <a:pt x="190784" y="38464"/>
                  </a:cubicBezTo>
                  <a:cubicBezTo>
                    <a:pt x="189927" y="31701"/>
                    <a:pt x="170400" y="53704"/>
                    <a:pt x="164495" y="46084"/>
                  </a:cubicBezTo>
                  <a:cubicBezTo>
                    <a:pt x="158589" y="38464"/>
                    <a:pt x="148398" y="50370"/>
                    <a:pt x="135730" y="52846"/>
                  </a:cubicBezTo>
                  <a:cubicBezTo>
                    <a:pt x="122966" y="55418"/>
                    <a:pt x="83151" y="22366"/>
                    <a:pt x="72960" y="7031"/>
                  </a:cubicBezTo>
                  <a:cubicBezTo>
                    <a:pt x="62768" y="-8209"/>
                    <a:pt x="45814" y="4459"/>
                    <a:pt x="54290" y="15508"/>
                  </a:cubicBezTo>
                  <a:cubicBezTo>
                    <a:pt x="62768" y="26557"/>
                    <a:pt x="52576" y="29891"/>
                    <a:pt x="52576" y="45226"/>
                  </a:cubicBezTo>
                  <a:cubicBezTo>
                    <a:pt x="52576" y="60466"/>
                    <a:pt x="42384" y="60466"/>
                    <a:pt x="44099" y="70658"/>
                  </a:cubicBezTo>
                  <a:cubicBezTo>
                    <a:pt x="45814" y="81040"/>
                    <a:pt x="30478" y="79326"/>
                    <a:pt x="20381" y="81040"/>
                  </a:cubicBezTo>
                  <a:close/>
                </a:path>
              </a:pathLst>
            </a:custGeom>
            <a:grpFill/>
            <a:ln w="9525" cap="flat">
              <a:noFill/>
              <a:prstDash val="solid"/>
              <a:miter/>
            </a:ln>
          </p:spPr>
          <p:txBody>
            <a:bodyPr rtlCol="0" anchor="ctr"/>
            <a:lstStyle/>
            <a:p>
              <a:endParaRPr lang="en-IN"/>
            </a:p>
          </p:txBody>
        </p:sp>
        <p:sp>
          <p:nvSpPr>
            <p:cNvPr id="228" name="Freeform: Shape 227">
              <a:extLst>
                <a:ext uri="{FF2B5EF4-FFF2-40B4-BE49-F238E27FC236}">
                  <a16:creationId xmlns:a16="http://schemas.microsoft.com/office/drawing/2014/main" id="{0F964069-3E85-430C-88BA-63F27C1769BC}"/>
                </a:ext>
              </a:extLst>
            </p:cNvPr>
            <p:cNvSpPr/>
            <p:nvPr/>
          </p:nvSpPr>
          <p:spPr>
            <a:xfrm>
              <a:off x="9505884" y="2913111"/>
              <a:ext cx="314325" cy="247650"/>
            </a:xfrm>
            <a:custGeom>
              <a:avLst/>
              <a:gdLst>
                <a:gd name="connsiteX0" fmla="*/ 129225 w 314325"/>
                <a:gd name="connsiteY0" fmla="*/ 188419 h 247650"/>
                <a:gd name="connsiteX1" fmla="*/ 94459 w 314325"/>
                <a:gd name="connsiteY1" fmla="*/ 192706 h 247650"/>
                <a:gd name="connsiteX2" fmla="*/ 52073 w 314325"/>
                <a:gd name="connsiteY2" fmla="*/ 195277 h 247650"/>
                <a:gd name="connsiteX3" fmla="*/ 7972 w 314325"/>
                <a:gd name="connsiteY3" fmla="*/ 228329 h 247650"/>
                <a:gd name="connsiteX4" fmla="*/ 7972 w 314325"/>
                <a:gd name="connsiteY4" fmla="*/ 245284 h 247650"/>
                <a:gd name="connsiteX5" fmla="*/ 39309 w 314325"/>
                <a:gd name="connsiteY5" fmla="*/ 237664 h 247650"/>
                <a:gd name="connsiteX6" fmla="*/ 111318 w 314325"/>
                <a:gd name="connsiteY6" fmla="*/ 219852 h 247650"/>
                <a:gd name="connsiteX7" fmla="*/ 123224 w 314325"/>
                <a:gd name="connsiteY7" fmla="*/ 245284 h 247650"/>
                <a:gd name="connsiteX8" fmla="*/ 157133 w 314325"/>
                <a:gd name="connsiteY8" fmla="*/ 243569 h 247650"/>
                <a:gd name="connsiteX9" fmla="*/ 167325 w 314325"/>
                <a:gd name="connsiteY9" fmla="*/ 224043 h 247650"/>
                <a:gd name="connsiteX10" fmla="*/ 175803 w 314325"/>
                <a:gd name="connsiteY10" fmla="*/ 219852 h 247650"/>
                <a:gd name="connsiteX11" fmla="*/ 212283 w 314325"/>
                <a:gd name="connsiteY11" fmla="*/ 217280 h 247650"/>
                <a:gd name="connsiteX12" fmla="*/ 233429 w 314325"/>
                <a:gd name="connsiteY12" fmla="*/ 218995 h 247650"/>
                <a:gd name="connsiteX13" fmla="*/ 250383 w 314325"/>
                <a:gd name="connsiteY13" fmla="*/ 202040 h 247650"/>
                <a:gd name="connsiteX14" fmla="*/ 277529 w 314325"/>
                <a:gd name="connsiteY14" fmla="*/ 197849 h 247650"/>
                <a:gd name="connsiteX15" fmla="*/ 285149 w 314325"/>
                <a:gd name="connsiteY15" fmla="*/ 157177 h 247650"/>
                <a:gd name="connsiteX16" fmla="*/ 291912 w 314325"/>
                <a:gd name="connsiteY16" fmla="*/ 113077 h 247650"/>
                <a:gd name="connsiteX17" fmla="*/ 318201 w 314325"/>
                <a:gd name="connsiteY17" fmla="*/ 81740 h 247650"/>
                <a:gd name="connsiteX18" fmla="*/ 304675 w 314325"/>
                <a:gd name="connsiteY18" fmla="*/ 5444 h 247650"/>
                <a:gd name="connsiteX19" fmla="*/ 268195 w 314325"/>
                <a:gd name="connsiteY19" fmla="*/ 15636 h 247650"/>
                <a:gd name="connsiteX20" fmla="*/ 263147 w 314325"/>
                <a:gd name="connsiteY20" fmla="*/ 53831 h 247650"/>
                <a:gd name="connsiteX21" fmla="*/ 248764 w 314325"/>
                <a:gd name="connsiteY21" fmla="*/ 92027 h 247650"/>
                <a:gd name="connsiteX22" fmla="*/ 230952 w 314325"/>
                <a:gd name="connsiteY22" fmla="*/ 120030 h 247650"/>
                <a:gd name="connsiteX23" fmla="*/ 204663 w 314325"/>
                <a:gd name="connsiteY23" fmla="*/ 140414 h 247650"/>
                <a:gd name="connsiteX24" fmla="*/ 185994 w 314325"/>
                <a:gd name="connsiteY24" fmla="*/ 131079 h 247650"/>
                <a:gd name="connsiteX25" fmla="*/ 164849 w 314325"/>
                <a:gd name="connsiteY25" fmla="*/ 153939 h 247650"/>
                <a:gd name="connsiteX26" fmla="*/ 147037 w 314325"/>
                <a:gd name="connsiteY26" fmla="*/ 182705 h 247650"/>
                <a:gd name="connsiteX27" fmla="*/ 129225 w 314325"/>
                <a:gd name="connsiteY27" fmla="*/ 18841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247650">
                  <a:moveTo>
                    <a:pt x="129225" y="188419"/>
                  </a:moveTo>
                  <a:cubicBezTo>
                    <a:pt x="130083" y="180800"/>
                    <a:pt x="113985" y="185086"/>
                    <a:pt x="94459" y="192706"/>
                  </a:cubicBezTo>
                  <a:cubicBezTo>
                    <a:pt x="74933" y="200326"/>
                    <a:pt x="63026" y="184228"/>
                    <a:pt x="52073" y="195277"/>
                  </a:cubicBezTo>
                  <a:cubicBezTo>
                    <a:pt x="41024" y="206327"/>
                    <a:pt x="22355" y="225853"/>
                    <a:pt x="7972" y="228329"/>
                  </a:cubicBezTo>
                  <a:cubicBezTo>
                    <a:pt x="-6411" y="230901"/>
                    <a:pt x="1876" y="248332"/>
                    <a:pt x="7972" y="245284"/>
                  </a:cubicBezTo>
                  <a:cubicBezTo>
                    <a:pt x="18164" y="240140"/>
                    <a:pt x="34261" y="245284"/>
                    <a:pt x="39309" y="237664"/>
                  </a:cubicBezTo>
                  <a:cubicBezTo>
                    <a:pt x="44358" y="230044"/>
                    <a:pt x="85887" y="220709"/>
                    <a:pt x="111318" y="219852"/>
                  </a:cubicBezTo>
                  <a:cubicBezTo>
                    <a:pt x="136750" y="218995"/>
                    <a:pt x="121510" y="231663"/>
                    <a:pt x="123224" y="245284"/>
                  </a:cubicBezTo>
                  <a:cubicBezTo>
                    <a:pt x="124939" y="258809"/>
                    <a:pt x="146085" y="256333"/>
                    <a:pt x="157133" y="243569"/>
                  </a:cubicBezTo>
                  <a:cubicBezTo>
                    <a:pt x="168183" y="230806"/>
                    <a:pt x="176659" y="231663"/>
                    <a:pt x="167325" y="224043"/>
                  </a:cubicBezTo>
                  <a:cubicBezTo>
                    <a:pt x="157991" y="216423"/>
                    <a:pt x="169040" y="209660"/>
                    <a:pt x="175803" y="219852"/>
                  </a:cubicBezTo>
                  <a:cubicBezTo>
                    <a:pt x="182565" y="230044"/>
                    <a:pt x="203806" y="230901"/>
                    <a:pt x="212283" y="217280"/>
                  </a:cubicBezTo>
                  <a:cubicBezTo>
                    <a:pt x="220760" y="203755"/>
                    <a:pt x="223332" y="219852"/>
                    <a:pt x="233429" y="218995"/>
                  </a:cubicBezTo>
                  <a:cubicBezTo>
                    <a:pt x="243620" y="218138"/>
                    <a:pt x="249526" y="192706"/>
                    <a:pt x="250383" y="202040"/>
                  </a:cubicBezTo>
                  <a:cubicBezTo>
                    <a:pt x="251240" y="211375"/>
                    <a:pt x="267338" y="208803"/>
                    <a:pt x="277529" y="197849"/>
                  </a:cubicBezTo>
                  <a:cubicBezTo>
                    <a:pt x="287721" y="186800"/>
                    <a:pt x="278386" y="167274"/>
                    <a:pt x="285149" y="157177"/>
                  </a:cubicBezTo>
                  <a:cubicBezTo>
                    <a:pt x="291912" y="146986"/>
                    <a:pt x="298675" y="125745"/>
                    <a:pt x="291912" y="113077"/>
                  </a:cubicBezTo>
                  <a:cubicBezTo>
                    <a:pt x="285149" y="100313"/>
                    <a:pt x="307152" y="91931"/>
                    <a:pt x="318201" y="81740"/>
                  </a:cubicBezTo>
                  <a:cubicBezTo>
                    <a:pt x="329250" y="71548"/>
                    <a:pt x="305533" y="20684"/>
                    <a:pt x="304675" y="5444"/>
                  </a:cubicBezTo>
                  <a:cubicBezTo>
                    <a:pt x="303819" y="-9796"/>
                    <a:pt x="276672" y="11350"/>
                    <a:pt x="268195" y="15636"/>
                  </a:cubicBezTo>
                  <a:cubicBezTo>
                    <a:pt x="259718" y="19922"/>
                    <a:pt x="253812" y="46116"/>
                    <a:pt x="263147" y="53831"/>
                  </a:cubicBezTo>
                  <a:cubicBezTo>
                    <a:pt x="272481" y="61451"/>
                    <a:pt x="247907" y="75929"/>
                    <a:pt x="248764" y="92027"/>
                  </a:cubicBezTo>
                  <a:cubicBezTo>
                    <a:pt x="249621" y="108124"/>
                    <a:pt x="233524" y="108124"/>
                    <a:pt x="230952" y="120030"/>
                  </a:cubicBezTo>
                  <a:cubicBezTo>
                    <a:pt x="228380" y="131936"/>
                    <a:pt x="219141" y="129365"/>
                    <a:pt x="204663" y="140414"/>
                  </a:cubicBezTo>
                  <a:cubicBezTo>
                    <a:pt x="190280" y="151463"/>
                    <a:pt x="182660" y="138699"/>
                    <a:pt x="185994" y="131079"/>
                  </a:cubicBezTo>
                  <a:cubicBezTo>
                    <a:pt x="189423" y="123459"/>
                    <a:pt x="163992" y="135270"/>
                    <a:pt x="164849" y="153939"/>
                  </a:cubicBezTo>
                  <a:cubicBezTo>
                    <a:pt x="165706" y="172608"/>
                    <a:pt x="141131" y="174323"/>
                    <a:pt x="147037" y="182705"/>
                  </a:cubicBezTo>
                  <a:cubicBezTo>
                    <a:pt x="153038" y="191086"/>
                    <a:pt x="128463" y="196135"/>
                    <a:pt x="129225" y="188419"/>
                  </a:cubicBezTo>
                  <a:close/>
                </a:path>
              </a:pathLst>
            </a:custGeom>
            <a:grpFill/>
            <a:ln w="9525" cap="flat">
              <a:noFill/>
              <a:prstDash val="solid"/>
              <a:miter/>
            </a:ln>
          </p:spPr>
          <p:txBody>
            <a:bodyPr rtlCol="0" anchor="ctr"/>
            <a:lstStyle/>
            <a:p>
              <a:endParaRPr lang="en-IN"/>
            </a:p>
          </p:txBody>
        </p:sp>
        <p:sp>
          <p:nvSpPr>
            <p:cNvPr id="229" name="Freeform: Shape 228">
              <a:extLst>
                <a:ext uri="{FF2B5EF4-FFF2-40B4-BE49-F238E27FC236}">
                  <a16:creationId xmlns:a16="http://schemas.microsoft.com/office/drawing/2014/main" id="{14B1A069-E96D-43BD-9494-71486CEC7FBE}"/>
                </a:ext>
              </a:extLst>
            </p:cNvPr>
            <p:cNvSpPr/>
            <p:nvPr/>
          </p:nvSpPr>
          <p:spPr>
            <a:xfrm>
              <a:off x="9505884" y="2913111"/>
              <a:ext cx="314325" cy="247650"/>
            </a:xfrm>
            <a:custGeom>
              <a:avLst/>
              <a:gdLst>
                <a:gd name="connsiteX0" fmla="*/ 129225 w 314325"/>
                <a:gd name="connsiteY0" fmla="*/ 188419 h 247650"/>
                <a:gd name="connsiteX1" fmla="*/ 94459 w 314325"/>
                <a:gd name="connsiteY1" fmla="*/ 192706 h 247650"/>
                <a:gd name="connsiteX2" fmla="*/ 52073 w 314325"/>
                <a:gd name="connsiteY2" fmla="*/ 195277 h 247650"/>
                <a:gd name="connsiteX3" fmla="*/ 7972 w 314325"/>
                <a:gd name="connsiteY3" fmla="*/ 228329 h 247650"/>
                <a:gd name="connsiteX4" fmla="*/ 7972 w 314325"/>
                <a:gd name="connsiteY4" fmla="*/ 245284 h 247650"/>
                <a:gd name="connsiteX5" fmla="*/ 39309 w 314325"/>
                <a:gd name="connsiteY5" fmla="*/ 237664 h 247650"/>
                <a:gd name="connsiteX6" fmla="*/ 111318 w 314325"/>
                <a:gd name="connsiteY6" fmla="*/ 219852 h 247650"/>
                <a:gd name="connsiteX7" fmla="*/ 123224 w 314325"/>
                <a:gd name="connsiteY7" fmla="*/ 245284 h 247650"/>
                <a:gd name="connsiteX8" fmla="*/ 157133 w 314325"/>
                <a:gd name="connsiteY8" fmla="*/ 243569 h 247650"/>
                <a:gd name="connsiteX9" fmla="*/ 167325 w 314325"/>
                <a:gd name="connsiteY9" fmla="*/ 224043 h 247650"/>
                <a:gd name="connsiteX10" fmla="*/ 175803 w 314325"/>
                <a:gd name="connsiteY10" fmla="*/ 219852 h 247650"/>
                <a:gd name="connsiteX11" fmla="*/ 212283 w 314325"/>
                <a:gd name="connsiteY11" fmla="*/ 217280 h 247650"/>
                <a:gd name="connsiteX12" fmla="*/ 233429 w 314325"/>
                <a:gd name="connsiteY12" fmla="*/ 218995 h 247650"/>
                <a:gd name="connsiteX13" fmla="*/ 250383 w 314325"/>
                <a:gd name="connsiteY13" fmla="*/ 202040 h 247650"/>
                <a:gd name="connsiteX14" fmla="*/ 277529 w 314325"/>
                <a:gd name="connsiteY14" fmla="*/ 197849 h 247650"/>
                <a:gd name="connsiteX15" fmla="*/ 285149 w 314325"/>
                <a:gd name="connsiteY15" fmla="*/ 157177 h 247650"/>
                <a:gd name="connsiteX16" fmla="*/ 291912 w 314325"/>
                <a:gd name="connsiteY16" fmla="*/ 113077 h 247650"/>
                <a:gd name="connsiteX17" fmla="*/ 318201 w 314325"/>
                <a:gd name="connsiteY17" fmla="*/ 81740 h 247650"/>
                <a:gd name="connsiteX18" fmla="*/ 304675 w 314325"/>
                <a:gd name="connsiteY18" fmla="*/ 5444 h 247650"/>
                <a:gd name="connsiteX19" fmla="*/ 268195 w 314325"/>
                <a:gd name="connsiteY19" fmla="*/ 15636 h 247650"/>
                <a:gd name="connsiteX20" fmla="*/ 263147 w 314325"/>
                <a:gd name="connsiteY20" fmla="*/ 53831 h 247650"/>
                <a:gd name="connsiteX21" fmla="*/ 248764 w 314325"/>
                <a:gd name="connsiteY21" fmla="*/ 92027 h 247650"/>
                <a:gd name="connsiteX22" fmla="*/ 230952 w 314325"/>
                <a:gd name="connsiteY22" fmla="*/ 120030 h 247650"/>
                <a:gd name="connsiteX23" fmla="*/ 204663 w 314325"/>
                <a:gd name="connsiteY23" fmla="*/ 140414 h 247650"/>
                <a:gd name="connsiteX24" fmla="*/ 185994 w 314325"/>
                <a:gd name="connsiteY24" fmla="*/ 131079 h 247650"/>
                <a:gd name="connsiteX25" fmla="*/ 164849 w 314325"/>
                <a:gd name="connsiteY25" fmla="*/ 153939 h 247650"/>
                <a:gd name="connsiteX26" fmla="*/ 147037 w 314325"/>
                <a:gd name="connsiteY26" fmla="*/ 182705 h 247650"/>
                <a:gd name="connsiteX27" fmla="*/ 129225 w 314325"/>
                <a:gd name="connsiteY27" fmla="*/ 188419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14325" h="247650">
                  <a:moveTo>
                    <a:pt x="129225" y="188419"/>
                  </a:moveTo>
                  <a:cubicBezTo>
                    <a:pt x="130083" y="180800"/>
                    <a:pt x="113985" y="185086"/>
                    <a:pt x="94459" y="192706"/>
                  </a:cubicBezTo>
                  <a:cubicBezTo>
                    <a:pt x="74933" y="200326"/>
                    <a:pt x="63026" y="184228"/>
                    <a:pt x="52073" y="195277"/>
                  </a:cubicBezTo>
                  <a:cubicBezTo>
                    <a:pt x="41024" y="206327"/>
                    <a:pt x="22355" y="225853"/>
                    <a:pt x="7972" y="228329"/>
                  </a:cubicBezTo>
                  <a:cubicBezTo>
                    <a:pt x="-6411" y="230901"/>
                    <a:pt x="1876" y="248332"/>
                    <a:pt x="7972" y="245284"/>
                  </a:cubicBezTo>
                  <a:cubicBezTo>
                    <a:pt x="18164" y="240140"/>
                    <a:pt x="34261" y="245284"/>
                    <a:pt x="39309" y="237664"/>
                  </a:cubicBezTo>
                  <a:cubicBezTo>
                    <a:pt x="44358" y="230044"/>
                    <a:pt x="85887" y="220709"/>
                    <a:pt x="111318" y="219852"/>
                  </a:cubicBezTo>
                  <a:cubicBezTo>
                    <a:pt x="136750" y="218995"/>
                    <a:pt x="121510" y="231663"/>
                    <a:pt x="123224" y="245284"/>
                  </a:cubicBezTo>
                  <a:cubicBezTo>
                    <a:pt x="124939" y="258809"/>
                    <a:pt x="146085" y="256333"/>
                    <a:pt x="157133" y="243569"/>
                  </a:cubicBezTo>
                  <a:cubicBezTo>
                    <a:pt x="168183" y="230806"/>
                    <a:pt x="176659" y="231663"/>
                    <a:pt x="167325" y="224043"/>
                  </a:cubicBezTo>
                  <a:cubicBezTo>
                    <a:pt x="157991" y="216423"/>
                    <a:pt x="169040" y="209660"/>
                    <a:pt x="175803" y="219852"/>
                  </a:cubicBezTo>
                  <a:cubicBezTo>
                    <a:pt x="182565" y="230044"/>
                    <a:pt x="203806" y="230901"/>
                    <a:pt x="212283" y="217280"/>
                  </a:cubicBezTo>
                  <a:cubicBezTo>
                    <a:pt x="220760" y="203755"/>
                    <a:pt x="223332" y="219852"/>
                    <a:pt x="233429" y="218995"/>
                  </a:cubicBezTo>
                  <a:cubicBezTo>
                    <a:pt x="243620" y="218138"/>
                    <a:pt x="249526" y="192706"/>
                    <a:pt x="250383" y="202040"/>
                  </a:cubicBezTo>
                  <a:cubicBezTo>
                    <a:pt x="251240" y="211375"/>
                    <a:pt x="267338" y="208803"/>
                    <a:pt x="277529" y="197849"/>
                  </a:cubicBezTo>
                  <a:cubicBezTo>
                    <a:pt x="287721" y="186800"/>
                    <a:pt x="278386" y="167274"/>
                    <a:pt x="285149" y="157177"/>
                  </a:cubicBezTo>
                  <a:cubicBezTo>
                    <a:pt x="291912" y="146986"/>
                    <a:pt x="298675" y="125745"/>
                    <a:pt x="291912" y="113077"/>
                  </a:cubicBezTo>
                  <a:cubicBezTo>
                    <a:pt x="285149" y="100313"/>
                    <a:pt x="307152" y="91931"/>
                    <a:pt x="318201" y="81740"/>
                  </a:cubicBezTo>
                  <a:cubicBezTo>
                    <a:pt x="329250" y="71548"/>
                    <a:pt x="305533" y="20684"/>
                    <a:pt x="304675" y="5444"/>
                  </a:cubicBezTo>
                  <a:cubicBezTo>
                    <a:pt x="303819" y="-9796"/>
                    <a:pt x="276672" y="11350"/>
                    <a:pt x="268195" y="15636"/>
                  </a:cubicBezTo>
                  <a:cubicBezTo>
                    <a:pt x="259718" y="19922"/>
                    <a:pt x="253812" y="46116"/>
                    <a:pt x="263147" y="53831"/>
                  </a:cubicBezTo>
                  <a:cubicBezTo>
                    <a:pt x="272481" y="61451"/>
                    <a:pt x="247907" y="75929"/>
                    <a:pt x="248764" y="92027"/>
                  </a:cubicBezTo>
                  <a:cubicBezTo>
                    <a:pt x="249621" y="108124"/>
                    <a:pt x="233524" y="108124"/>
                    <a:pt x="230952" y="120030"/>
                  </a:cubicBezTo>
                  <a:cubicBezTo>
                    <a:pt x="228380" y="131936"/>
                    <a:pt x="219141" y="129365"/>
                    <a:pt x="204663" y="140414"/>
                  </a:cubicBezTo>
                  <a:cubicBezTo>
                    <a:pt x="190280" y="151463"/>
                    <a:pt x="182660" y="138699"/>
                    <a:pt x="185994" y="131079"/>
                  </a:cubicBezTo>
                  <a:cubicBezTo>
                    <a:pt x="189423" y="123459"/>
                    <a:pt x="163992" y="135270"/>
                    <a:pt x="164849" y="153939"/>
                  </a:cubicBezTo>
                  <a:cubicBezTo>
                    <a:pt x="165706" y="172608"/>
                    <a:pt x="141131" y="174323"/>
                    <a:pt x="147037" y="182705"/>
                  </a:cubicBezTo>
                  <a:cubicBezTo>
                    <a:pt x="153038" y="191086"/>
                    <a:pt x="128463" y="196135"/>
                    <a:pt x="129225" y="188419"/>
                  </a:cubicBezTo>
                  <a:close/>
                </a:path>
              </a:pathLst>
            </a:custGeom>
            <a:grpFill/>
            <a:ln w="9525" cap="flat">
              <a:noFill/>
              <a:prstDash val="solid"/>
              <a:miter/>
            </a:ln>
          </p:spPr>
          <p:txBody>
            <a:bodyPr rtlCol="0" anchor="ctr"/>
            <a:lstStyle/>
            <a:p>
              <a:endParaRPr lang="en-IN"/>
            </a:p>
          </p:txBody>
        </p:sp>
        <p:sp>
          <p:nvSpPr>
            <p:cNvPr id="230" name="Freeform: Shape 229">
              <a:extLst>
                <a:ext uri="{FF2B5EF4-FFF2-40B4-BE49-F238E27FC236}">
                  <a16:creationId xmlns:a16="http://schemas.microsoft.com/office/drawing/2014/main" id="{4493E7FB-0777-4D12-A8B4-8008F43428E9}"/>
                </a:ext>
              </a:extLst>
            </p:cNvPr>
            <p:cNvSpPr/>
            <p:nvPr/>
          </p:nvSpPr>
          <p:spPr>
            <a:xfrm>
              <a:off x="9469387" y="3163806"/>
              <a:ext cx="66675" cy="76200"/>
            </a:xfrm>
            <a:custGeom>
              <a:avLst/>
              <a:gdLst>
                <a:gd name="connsiteX0" fmla="*/ 13989 w 66675"/>
                <a:gd name="connsiteY0" fmla="*/ 9829 h 76200"/>
                <a:gd name="connsiteX1" fmla="*/ 2083 w 66675"/>
                <a:gd name="connsiteY1" fmla="*/ 30213 h 76200"/>
                <a:gd name="connsiteX2" fmla="*/ 18180 w 66675"/>
                <a:gd name="connsiteY2" fmla="*/ 21735 h 76200"/>
                <a:gd name="connsiteX3" fmla="*/ 22466 w 66675"/>
                <a:gd name="connsiteY3" fmla="*/ 50596 h 76200"/>
                <a:gd name="connsiteX4" fmla="*/ 33420 w 66675"/>
                <a:gd name="connsiteY4" fmla="*/ 85362 h 76200"/>
                <a:gd name="connsiteX5" fmla="*/ 65614 w 66675"/>
                <a:gd name="connsiteY5" fmla="*/ 37071 h 76200"/>
                <a:gd name="connsiteX6" fmla="*/ 59613 w 66675"/>
                <a:gd name="connsiteY6" fmla="*/ 18402 h 76200"/>
                <a:gd name="connsiteX7" fmla="*/ 40183 w 66675"/>
                <a:gd name="connsiteY7" fmla="*/ 4019 h 76200"/>
                <a:gd name="connsiteX8" fmla="*/ 13989 w 66675"/>
                <a:gd name="connsiteY8" fmla="*/ 98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76200">
                  <a:moveTo>
                    <a:pt x="13989" y="9829"/>
                  </a:moveTo>
                  <a:cubicBezTo>
                    <a:pt x="1225" y="19164"/>
                    <a:pt x="-2966" y="20878"/>
                    <a:pt x="2083" y="30213"/>
                  </a:cubicBezTo>
                  <a:cubicBezTo>
                    <a:pt x="7131" y="39547"/>
                    <a:pt x="14846" y="31070"/>
                    <a:pt x="18180" y="21735"/>
                  </a:cubicBezTo>
                  <a:cubicBezTo>
                    <a:pt x="21609" y="12401"/>
                    <a:pt x="30086" y="35261"/>
                    <a:pt x="22466" y="50596"/>
                  </a:cubicBezTo>
                  <a:cubicBezTo>
                    <a:pt x="14846" y="65836"/>
                    <a:pt x="23419" y="87363"/>
                    <a:pt x="33420" y="85362"/>
                  </a:cubicBezTo>
                  <a:cubicBezTo>
                    <a:pt x="41897" y="83648"/>
                    <a:pt x="52946" y="53168"/>
                    <a:pt x="65614" y="37071"/>
                  </a:cubicBezTo>
                  <a:cubicBezTo>
                    <a:pt x="78378" y="20973"/>
                    <a:pt x="59613" y="26879"/>
                    <a:pt x="59613" y="18402"/>
                  </a:cubicBezTo>
                  <a:cubicBezTo>
                    <a:pt x="59613" y="9924"/>
                    <a:pt x="40945" y="11639"/>
                    <a:pt x="40183" y="4019"/>
                  </a:cubicBezTo>
                  <a:cubicBezTo>
                    <a:pt x="39421" y="-3696"/>
                    <a:pt x="26752" y="495"/>
                    <a:pt x="13989" y="9829"/>
                  </a:cubicBezTo>
                  <a:close/>
                </a:path>
              </a:pathLst>
            </a:custGeom>
            <a:grpFill/>
            <a:ln w="9525" cap="flat">
              <a:noFill/>
              <a:prstDash val="solid"/>
              <a:miter/>
            </a:ln>
          </p:spPr>
          <p:txBody>
            <a:bodyPr rtlCol="0" anchor="ctr"/>
            <a:lstStyle/>
            <a:p>
              <a:endParaRPr lang="en-IN"/>
            </a:p>
          </p:txBody>
        </p:sp>
        <p:sp>
          <p:nvSpPr>
            <p:cNvPr id="231" name="Freeform: Shape 230">
              <a:extLst>
                <a:ext uri="{FF2B5EF4-FFF2-40B4-BE49-F238E27FC236}">
                  <a16:creationId xmlns:a16="http://schemas.microsoft.com/office/drawing/2014/main" id="{995DA6C9-B11C-408A-91C7-CE411FB45A56}"/>
                </a:ext>
              </a:extLst>
            </p:cNvPr>
            <p:cNvSpPr/>
            <p:nvPr/>
          </p:nvSpPr>
          <p:spPr>
            <a:xfrm>
              <a:off x="9469387" y="3163806"/>
              <a:ext cx="66675" cy="76200"/>
            </a:xfrm>
            <a:custGeom>
              <a:avLst/>
              <a:gdLst>
                <a:gd name="connsiteX0" fmla="*/ 13989 w 66675"/>
                <a:gd name="connsiteY0" fmla="*/ 9829 h 76200"/>
                <a:gd name="connsiteX1" fmla="*/ 2083 w 66675"/>
                <a:gd name="connsiteY1" fmla="*/ 30213 h 76200"/>
                <a:gd name="connsiteX2" fmla="*/ 18180 w 66675"/>
                <a:gd name="connsiteY2" fmla="*/ 21735 h 76200"/>
                <a:gd name="connsiteX3" fmla="*/ 22466 w 66675"/>
                <a:gd name="connsiteY3" fmla="*/ 50596 h 76200"/>
                <a:gd name="connsiteX4" fmla="*/ 33420 w 66675"/>
                <a:gd name="connsiteY4" fmla="*/ 85362 h 76200"/>
                <a:gd name="connsiteX5" fmla="*/ 65614 w 66675"/>
                <a:gd name="connsiteY5" fmla="*/ 37071 h 76200"/>
                <a:gd name="connsiteX6" fmla="*/ 59613 w 66675"/>
                <a:gd name="connsiteY6" fmla="*/ 18402 h 76200"/>
                <a:gd name="connsiteX7" fmla="*/ 40183 w 66675"/>
                <a:gd name="connsiteY7" fmla="*/ 4019 h 76200"/>
                <a:gd name="connsiteX8" fmla="*/ 13989 w 66675"/>
                <a:gd name="connsiteY8" fmla="*/ 9829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 h="76200">
                  <a:moveTo>
                    <a:pt x="13989" y="9829"/>
                  </a:moveTo>
                  <a:cubicBezTo>
                    <a:pt x="1225" y="19164"/>
                    <a:pt x="-2966" y="20878"/>
                    <a:pt x="2083" y="30213"/>
                  </a:cubicBezTo>
                  <a:cubicBezTo>
                    <a:pt x="7131" y="39547"/>
                    <a:pt x="14846" y="31070"/>
                    <a:pt x="18180" y="21735"/>
                  </a:cubicBezTo>
                  <a:cubicBezTo>
                    <a:pt x="21609" y="12401"/>
                    <a:pt x="30086" y="35261"/>
                    <a:pt x="22466" y="50596"/>
                  </a:cubicBezTo>
                  <a:cubicBezTo>
                    <a:pt x="14846" y="65836"/>
                    <a:pt x="23419" y="87363"/>
                    <a:pt x="33420" y="85362"/>
                  </a:cubicBezTo>
                  <a:cubicBezTo>
                    <a:pt x="41897" y="83648"/>
                    <a:pt x="52946" y="53168"/>
                    <a:pt x="65614" y="37071"/>
                  </a:cubicBezTo>
                  <a:cubicBezTo>
                    <a:pt x="78378" y="20973"/>
                    <a:pt x="59613" y="26879"/>
                    <a:pt x="59613" y="18402"/>
                  </a:cubicBezTo>
                  <a:cubicBezTo>
                    <a:pt x="59613" y="9924"/>
                    <a:pt x="40945" y="11639"/>
                    <a:pt x="40183" y="4019"/>
                  </a:cubicBezTo>
                  <a:cubicBezTo>
                    <a:pt x="39421" y="-3696"/>
                    <a:pt x="26752" y="495"/>
                    <a:pt x="13989" y="9829"/>
                  </a:cubicBezTo>
                  <a:close/>
                </a:path>
              </a:pathLst>
            </a:custGeom>
            <a:grpFill/>
            <a:ln w="9525" cap="flat">
              <a:noFill/>
              <a:prstDash val="solid"/>
              <a:miter/>
            </a:ln>
          </p:spPr>
          <p:txBody>
            <a:bodyPr rtlCol="0" anchor="ctr"/>
            <a:lstStyle/>
            <a:p>
              <a:endParaRPr lang="en-IN"/>
            </a:p>
          </p:txBody>
        </p:sp>
        <p:sp>
          <p:nvSpPr>
            <p:cNvPr id="232" name="Freeform: Shape 231">
              <a:extLst>
                <a:ext uri="{FF2B5EF4-FFF2-40B4-BE49-F238E27FC236}">
                  <a16:creationId xmlns:a16="http://schemas.microsoft.com/office/drawing/2014/main" id="{56CD2AD9-D32A-415B-8F4F-777BC926355B}"/>
                </a:ext>
              </a:extLst>
            </p:cNvPr>
            <p:cNvSpPr/>
            <p:nvPr/>
          </p:nvSpPr>
          <p:spPr>
            <a:xfrm>
              <a:off x="9549594" y="3142524"/>
              <a:ext cx="66675" cy="47625"/>
            </a:xfrm>
            <a:custGeom>
              <a:avLst/>
              <a:gdLst>
                <a:gd name="connsiteX0" fmla="*/ 22841 w 66675"/>
                <a:gd name="connsiteY0" fmla="*/ 44732 h 47625"/>
                <a:gd name="connsiteX1" fmla="*/ 47415 w 66675"/>
                <a:gd name="connsiteY1" fmla="*/ 35397 h 47625"/>
                <a:gd name="connsiteX2" fmla="*/ 66941 w 66675"/>
                <a:gd name="connsiteY2" fmla="*/ 9965 h 47625"/>
                <a:gd name="connsiteX3" fmla="*/ 38081 w 66675"/>
                <a:gd name="connsiteY3" fmla="*/ 6632 h 47625"/>
                <a:gd name="connsiteX4" fmla="*/ 10934 w 66675"/>
                <a:gd name="connsiteY4" fmla="*/ 14252 h 47625"/>
                <a:gd name="connsiteX5" fmla="*/ 6743 w 66675"/>
                <a:gd name="connsiteY5" fmla="*/ 52352 h 47625"/>
                <a:gd name="connsiteX6" fmla="*/ 22841 w 66675"/>
                <a:gd name="connsiteY6" fmla="*/ 4473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47625">
                  <a:moveTo>
                    <a:pt x="22841" y="44732"/>
                  </a:moveTo>
                  <a:cubicBezTo>
                    <a:pt x="25412" y="34540"/>
                    <a:pt x="38938" y="31206"/>
                    <a:pt x="47415" y="35397"/>
                  </a:cubicBezTo>
                  <a:cubicBezTo>
                    <a:pt x="55893" y="39683"/>
                    <a:pt x="66941" y="22729"/>
                    <a:pt x="66941" y="9965"/>
                  </a:cubicBezTo>
                  <a:cubicBezTo>
                    <a:pt x="66941" y="-2703"/>
                    <a:pt x="41510" y="-2703"/>
                    <a:pt x="38081" y="6632"/>
                  </a:cubicBezTo>
                  <a:cubicBezTo>
                    <a:pt x="34651" y="15966"/>
                    <a:pt x="24555" y="11775"/>
                    <a:pt x="10934" y="14252"/>
                  </a:cubicBezTo>
                  <a:cubicBezTo>
                    <a:pt x="-2591" y="16823"/>
                    <a:pt x="-3067" y="49113"/>
                    <a:pt x="6743" y="52352"/>
                  </a:cubicBezTo>
                  <a:cubicBezTo>
                    <a:pt x="14364" y="54828"/>
                    <a:pt x="20269" y="54828"/>
                    <a:pt x="22841" y="44732"/>
                  </a:cubicBezTo>
                  <a:close/>
                </a:path>
              </a:pathLst>
            </a:custGeom>
            <a:grpFill/>
            <a:ln w="9525" cap="flat">
              <a:noFill/>
              <a:prstDash val="solid"/>
              <a:miter/>
            </a:ln>
          </p:spPr>
          <p:txBody>
            <a:bodyPr rtlCol="0" anchor="ctr"/>
            <a:lstStyle/>
            <a:p>
              <a:endParaRPr lang="en-IN"/>
            </a:p>
          </p:txBody>
        </p:sp>
        <p:sp>
          <p:nvSpPr>
            <p:cNvPr id="233" name="Freeform: Shape 232">
              <a:extLst>
                <a:ext uri="{FF2B5EF4-FFF2-40B4-BE49-F238E27FC236}">
                  <a16:creationId xmlns:a16="http://schemas.microsoft.com/office/drawing/2014/main" id="{49EB4366-B5DF-415E-A24D-9D2115538400}"/>
                </a:ext>
              </a:extLst>
            </p:cNvPr>
            <p:cNvSpPr/>
            <p:nvPr/>
          </p:nvSpPr>
          <p:spPr>
            <a:xfrm>
              <a:off x="9549594" y="3142524"/>
              <a:ext cx="66675" cy="47625"/>
            </a:xfrm>
            <a:custGeom>
              <a:avLst/>
              <a:gdLst>
                <a:gd name="connsiteX0" fmla="*/ 22841 w 66675"/>
                <a:gd name="connsiteY0" fmla="*/ 44732 h 47625"/>
                <a:gd name="connsiteX1" fmla="*/ 47415 w 66675"/>
                <a:gd name="connsiteY1" fmla="*/ 35397 h 47625"/>
                <a:gd name="connsiteX2" fmla="*/ 66941 w 66675"/>
                <a:gd name="connsiteY2" fmla="*/ 9965 h 47625"/>
                <a:gd name="connsiteX3" fmla="*/ 38081 w 66675"/>
                <a:gd name="connsiteY3" fmla="*/ 6632 h 47625"/>
                <a:gd name="connsiteX4" fmla="*/ 10934 w 66675"/>
                <a:gd name="connsiteY4" fmla="*/ 14252 h 47625"/>
                <a:gd name="connsiteX5" fmla="*/ 6743 w 66675"/>
                <a:gd name="connsiteY5" fmla="*/ 52352 h 47625"/>
                <a:gd name="connsiteX6" fmla="*/ 22841 w 66675"/>
                <a:gd name="connsiteY6" fmla="*/ 4473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 h="47625">
                  <a:moveTo>
                    <a:pt x="22841" y="44732"/>
                  </a:moveTo>
                  <a:cubicBezTo>
                    <a:pt x="25412" y="34540"/>
                    <a:pt x="38938" y="31206"/>
                    <a:pt x="47415" y="35397"/>
                  </a:cubicBezTo>
                  <a:cubicBezTo>
                    <a:pt x="55893" y="39683"/>
                    <a:pt x="66941" y="22729"/>
                    <a:pt x="66941" y="9965"/>
                  </a:cubicBezTo>
                  <a:cubicBezTo>
                    <a:pt x="66941" y="-2703"/>
                    <a:pt x="41510" y="-2703"/>
                    <a:pt x="38081" y="6632"/>
                  </a:cubicBezTo>
                  <a:cubicBezTo>
                    <a:pt x="34651" y="15966"/>
                    <a:pt x="24555" y="11775"/>
                    <a:pt x="10934" y="14252"/>
                  </a:cubicBezTo>
                  <a:cubicBezTo>
                    <a:pt x="-2591" y="16823"/>
                    <a:pt x="-3067" y="49113"/>
                    <a:pt x="6743" y="52352"/>
                  </a:cubicBezTo>
                  <a:cubicBezTo>
                    <a:pt x="14364" y="54828"/>
                    <a:pt x="20269" y="54828"/>
                    <a:pt x="22841" y="44732"/>
                  </a:cubicBezTo>
                  <a:close/>
                </a:path>
              </a:pathLst>
            </a:custGeom>
            <a:grpFill/>
            <a:ln w="9525" cap="flat">
              <a:noFill/>
              <a:prstDash val="solid"/>
              <a:miter/>
            </a:ln>
          </p:spPr>
          <p:txBody>
            <a:bodyPr rtlCol="0" anchor="ctr"/>
            <a:lstStyle/>
            <a:p>
              <a:endParaRPr lang="en-IN"/>
            </a:p>
          </p:txBody>
        </p:sp>
        <p:sp>
          <p:nvSpPr>
            <p:cNvPr id="234" name="Freeform: Shape 233">
              <a:extLst>
                <a:ext uri="{FF2B5EF4-FFF2-40B4-BE49-F238E27FC236}">
                  <a16:creationId xmlns:a16="http://schemas.microsoft.com/office/drawing/2014/main" id="{0E230796-B7C9-4058-9079-3D98BFF7588B}"/>
                </a:ext>
              </a:extLst>
            </p:cNvPr>
            <p:cNvSpPr/>
            <p:nvPr/>
          </p:nvSpPr>
          <p:spPr>
            <a:xfrm>
              <a:off x="8862797" y="3590654"/>
              <a:ext cx="57150" cy="47625"/>
            </a:xfrm>
            <a:custGeom>
              <a:avLst/>
              <a:gdLst>
                <a:gd name="connsiteX0" fmla="*/ 50889 w 57150"/>
                <a:gd name="connsiteY0" fmla="*/ 37418 h 47625"/>
                <a:gd name="connsiteX1" fmla="*/ 66128 w 57150"/>
                <a:gd name="connsiteY1" fmla="*/ 3509 h 47625"/>
                <a:gd name="connsiteX2" fmla="*/ 30505 w 57150"/>
                <a:gd name="connsiteY2" fmla="*/ 938 h 47625"/>
                <a:gd name="connsiteX3" fmla="*/ 2501 w 57150"/>
                <a:gd name="connsiteY3" fmla="*/ 39895 h 47625"/>
                <a:gd name="connsiteX4" fmla="*/ 50889 w 57150"/>
                <a:gd name="connsiteY4" fmla="*/ 3741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0889" y="37418"/>
                  </a:moveTo>
                  <a:cubicBezTo>
                    <a:pt x="51745" y="27226"/>
                    <a:pt x="68319" y="11224"/>
                    <a:pt x="66128" y="3509"/>
                  </a:cubicBezTo>
                  <a:cubicBezTo>
                    <a:pt x="64414" y="-2396"/>
                    <a:pt x="41554" y="938"/>
                    <a:pt x="30505" y="938"/>
                  </a:cubicBezTo>
                  <a:cubicBezTo>
                    <a:pt x="19456" y="938"/>
                    <a:pt x="-8452" y="17035"/>
                    <a:pt x="2501" y="39895"/>
                  </a:cubicBezTo>
                  <a:cubicBezTo>
                    <a:pt x="13645" y="62850"/>
                    <a:pt x="50031" y="47515"/>
                    <a:pt x="50889" y="37418"/>
                  </a:cubicBezTo>
                  <a:close/>
                </a:path>
              </a:pathLst>
            </a:custGeom>
            <a:grpFill/>
            <a:ln w="9525" cap="flat">
              <a:noFill/>
              <a:prstDash val="solid"/>
              <a:miter/>
            </a:ln>
          </p:spPr>
          <p:txBody>
            <a:bodyPr rtlCol="0" anchor="ctr"/>
            <a:lstStyle/>
            <a:p>
              <a:endParaRPr lang="en-IN"/>
            </a:p>
          </p:txBody>
        </p:sp>
        <p:sp>
          <p:nvSpPr>
            <p:cNvPr id="235" name="Freeform: Shape 234">
              <a:extLst>
                <a:ext uri="{FF2B5EF4-FFF2-40B4-BE49-F238E27FC236}">
                  <a16:creationId xmlns:a16="http://schemas.microsoft.com/office/drawing/2014/main" id="{30E3A935-8F35-4071-807E-82607D53F128}"/>
                </a:ext>
              </a:extLst>
            </p:cNvPr>
            <p:cNvSpPr/>
            <p:nvPr/>
          </p:nvSpPr>
          <p:spPr>
            <a:xfrm>
              <a:off x="8862797" y="3590654"/>
              <a:ext cx="57150" cy="47625"/>
            </a:xfrm>
            <a:custGeom>
              <a:avLst/>
              <a:gdLst>
                <a:gd name="connsiteX0" fmla="*/ 50889 w 57150"/>
                <a:gd name="connsiteY0" fmla="*/ 37418 h 47625"/>
                <a:gd name="connsiteX1" fmla="*/ 66128 w 57150"/>
                <a:gd name="connsiteY1" fmla="*/ 3509 h 47625"/>
                <a:gd name="connsiteX2" fmla="*/ 30505 w 57150"/>
                <a:gd name="connsiteY2" fmla="*/ 938 h 47625"/>
                <a:gd name="connsiteX3" fmla="*/ 2501 w 57150"/>
                <a:gd name="connsiteY3" fmla="*/ 39895 h 47625"/>
                <a:gd name="connsiteX4" fmla="*/ 50889 w 57150"/>
                <a:gd name="connsiteY4" fmla="*/ 37418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47625">
                  <a:moveTo>
                    <a:pt x="50889" y="37418"/>
                  </a:moveTo>
                  <a:cubicBezTo>
                    <a:pt x="51745" y="27226"/>
                    <a:pt x="68319" y="11224"/>
                    <a:pt x="66128" y="3509"/>
                  </a:cubicBezTo>
                  <a:cubicBezTo>
                    <a:pt x="64414" y="-2396"/>
                    <a:pt x="41554" y="938"/>
                    <a:pt x="30505" y="938"/>
                  </a:cubicBezTo>
                  <a:cubicBezTo>
                    <a:pt x="19456" y="938"/>
                    <a:pt x="-8452" y="17035"/>
                    <a:pt x="2501" y="39895"/>
                  </a:cubicBezTo>
                  <a:cubicBezTo>
                    <a:pt x="13645" y="62850"/>
                    <a:pt x="50031" y="47515"/>
                    <a:pt x="50889" y="37418"/>
                  </a:cubicBezTo>
                  <a:close/>
                </a:path>
              </a:pathLst>
            </a:custGeom>
            <a:grpFill/>
            <a:ln w="9525" cap="flat">
              <a:noFill/>
              <a:prstDash val="solid"/>
              <a:miter/>
            </a:ln>
          </p:spPr>
          <p:txBody>
            <a:bodyPr rtlCol="0" anchor="ctr"/>
            <a:lstStyle/>
            <a:p>
              <a:endParaRPr lang="en-IN"/>
            </a:p>
          </p:txBody>
        </p:sp>
        <p:sp>
          <p:nvSpPr>
            <p:cNvPr id="236" name="Freeform: Shape 235">
              <a:extLst>
                <a:ext uri="{FF2B5EF4-FFF2-40B4-BE49-F238E27FC236}">
                  <a16:creationId xmlns:a16="http://schemas.microsoft.com/office/drawing/2014/main" id="{D7495873-5082-4C47-970D-1467C565CDAF}"/>
                </a:ext>
              </a:extLst>
            </p:cNvPr>
            <p:cNvSpPr/>
            <p:nvPr/>
          </p:nvSpPr>
          <p:spPr>
            <a:xfrm>
              <a:off x="9193691" y="3433401"/>
              <a:ext cx="47625" cy="85725"/>
            </a:xfrm>
            <a:custGeom>
              <a:avLst/>
              <a:gdLst>
                <a:gd name="connsiteX0" fmla="*/ 17555 w 47625"/>
                <a:gd name="connsiteY0" fmla="*/ 92087 h 85725"/>
                <a:gd name="connsiteX1" fmla="*/ 53179 w 47625"/>
                <a:gd name="connsiteY1" fmla="*/ 3028 h 85725"/>
                <a:gd name="connsiteX2" fmla="*/ 2315 w 47625"/>
                <a:gd name="connsiteY2" fmla="*/ 42843 h 85725"/>
                <a:gd name="connsiteX3" fmla="*/ 17555 w 47625"/>
                <a:gd name="connsiteY3" fmla="*/ 92087 h 85725"/>
              </a:gdLst>
              <a:ahLst/>
              <a:cxnLst>
                <a:cxn ang="0">
                  <a:pos x="connsiteX0" y="connsiteY0"/>
                </a:cxn>
                <a:cxn ang="0">
                  <a:pos x="connsiteX1" y="connsiteY1"/>
                </a:cxn>
                <a:cxn ang="0">
                  <a:pos x="connsiteX2" y="connsiteY2"/>
                </a:cxn>
                <a:cxn ang="0">
                  <a:pos x="connsiteX3" y="connsiteY3"/>
                </a:cxn>
              </a:cxnLst>
              <a:rect l="l" t="t" r="r" b="b"/>
              <a:pathLst>
                <a:path w="47625" h="85725">
                  <a:moveTo>
                    <a:pt x="17555" y="92087"/>
                  </a:moveTo>
                  <a:cubicBezTo>
                    <a:pt x="26033" y="86182"/>
                    <a:pt x="60798" y="13220"/>
                    <a:pt x="53179" y="3028"/>
                  </a:cubicBezTo>
                  <a:cubicBezTo>
                    <a:pt x="45559" y="-7164"/>
                    <a:pt x="11650" y="8934"/>
                    <a:pt x="2315" y="42843"/>
                  </a:cubicBezTo>
                  <a:cubicBezTo>
                    <a:pt x="-7019" y="76847"/>
                    <a:pt x="14698" y="94087"/>
                    <a:pt x="17555" y="92087"/>
                  </a:cubicBezTo>
                  <a:close/>
                </a:path>
              </a:pathLst>
            </a:custGeom>
            <a:grpFill/>
            <a:ln w="9525" cap="flat">
              <a:noFill/>
              <a:prstDash val="solid"/>
              <a:miter/>
            </a:ln>
          </p:spPr>
          <p:txBody>
            <a:bodyPr rtlCol="0" anchor="ctr"/>
            <a:lstStyle/>
            <a:p>
              <a:endParaRPr lang="en-IN"/>
            </a:p>
          </p:txBody>
        </p:sp>
        <p:sp>
          <p:nvSpPr>
            <p:cNvPr id="237" name="Freeform: Shape 236">
              <a:extLst>
                <a:ext uri="{FF2B5EF4-FFF2-40B4-BE49-F238E27FC236}">
                  <a16:creationId xmlns:a16="http://schemas.microsoft.com/office/drawing/2014/main" id="{EE71FF30-A3C0-4287-90D1-22E4324D8635}"/>
                </a:ext>
              </a:extLst>
            </p:cNvPr>
            <p:cNvSpPr/>
            <p:nvPr/>
          </p:nvSpPr>
          <p:spPr>
            <a:xfrm>
              <a:off x="9193691" y="3433401"/>
              <a:ext cx="47625" cy="85725"/>
            </a:xfrm>
            <a:custGeom>
              <a:avLst/>
              <a:gdLst>
                <a:gd name="connsiteX0" fmla="*/ 17555 w 47625"/>
                <a:gd name="connsiteY0" fmla="*/ 92087 h 85725"/>
                <a:gd name="connsiteX1" fmla="*/ 53179 w 47625"/>
                <a:gd name="connsiteY1" fmla="*/ 3028 h 85725"/>
                <a:gd name="connsiteX2" fmla="*/ 2315 w 47625"/>
                <a:gd name="connsiteY2" fmla="*/ 42843 h 85725"/>
                <a:gd name="connsiteX3" fmla="*/ 17555 w 47625"/>
                <a:gd name="connsiteY3" fmla="*/ 92087 h 85725"/>
              </a:gdLst>
              <a:ahLst/>
              <a:cxnLst>
                <a:cxn ang="0">
                  <a:pos x="connsiteX0" y="connsiteY0"/>
                </a:cxn>
                <a:cxn ang="0">
                  <a:pos x="connsiteX1" y="connsiteY1"/>
                </a:cxn>
                <a:cxn ang="0">
                  <a:pos x="connsiteX2" y="connsiteY2"/>
                </a:cxn>
                <a:cxn ang="0">
                  <a:pos x="connsiteX3" y="connsiteY3"/>
                </a:cxn>
              </a:cxnLst>
              <a:rect l="l" t="t" r="r" b="b"/>
              <a:pathLst>
                <a:path w="47625" h="85725">
                  <a:moveTo>
                    <a:pt x="17555" y="92087"/>
                  </a:moveTo>
                  <a:cubicBezTo>
                    <a:pt x="26033" y="86182"/>
                    <a:pt x="60798" y="13220"/>
                    <a:pt x="53179" y="3028"/>
                  </a:cubicBezTo>
                  <a:cubicBezTo>
                    <a:pt x="45559" y="-7164"/>
                    <a:pt x="11650" y="8934"/>
                    <a:pt x="2315" y="42843"/>
                  </a:cubicBezTo>
                  <a:cubicBezTo>
                    <a:pt x="-7019" y="76847"/>
                    <a:pt x="14698" y="94087"/>
                    <a:pt x="17555" y="92087"/>
                  </a:cubicBezTo>
                  <a:close/>
                </a:path>
              </a:pathLst>
            </a:custGeom>
            <a:grpFill/>
            <a:ln w="9525" cap="flat">
              <a:noFill/>
              <a:prstDash val="solid"/>
              <a:miter/>
            </a:ln>
          </p:spPr>
          <p:txBody>
            <a:bodyPr rtlCol="0" anchor="ctr"/>
            <a:lstStyle/>
            <a:p>
              <a:endParaRPr lang="en-IN"/>
            </a:p>
          </p:txBody>
        </p:sp>
        <p:sp>
          <p:nvSpPr>
            <p:cNvPr id="238" name="Freeform: Shape 237">
              <a:extLst>
                <a:ext uri="{FF2B5EF4-FFF2-40B4-BE49-F238E27FC236}">
                  <a16:creationId xmlns:a16="http://schemas.microsoft.com/office/drawing/2014/main" id="{6A946F26-C959-4A62-8A9A-AA20073B015D}"/>
                </a:ext>
              </a:extLst>
            </p:cNvPr>
            <p:cNvSpPr/>
            <p:nvPr/>
          </p:nvSpPr>
          <p:spPr>
            <a:xfrm>
              <a:off x="9239036" y="3832125"/>
              <a:ext cx="57150" cy="76200"/>
            </a:xfrm>
            <a:custGeom>
              <a:avLst/>
              <a:gdLst>
                <a:gd name="connsiteX0" fmla="*/ 7834 w 57150"/>
                <a:gd name="connsiteY0" fmla="*/ 164 h 76200"/>
                <a:gd name="connsiteX1" fmla="*/ 9548 w 57150"/>
                <a:gd name="connsiteY1" fmla="*/ 39216 h 76200"/>
                <a:gd name="connsiteX2" fmla="*/ 24789 w 57150"/>
                <a:gd name="connsiteY2" fmla="*/ 30739 h 76200"/>
                <a:gd name="connsiteX3" fmla="*/ 27360 w 57150"/>
                <a:gd name="connsiteY3" fmla="*/ 53599 h 76200"/>
                <a:gd name="connsiteX4" fmla="*/ 31646 w 57150"/>
                <a:gd name="connsiteY4" fmla="*/ 85031 h 76200"/>
                <a:gd name="connsiteX5" fmla="*/ 62126 w 57150"/>
                <a:gd name="connsiteY5" fmla="*/ 39216 h 76200"/>
                <a:gd name="connsiteX6" fmla="*/ 51078 w 57150"/>
                <a:gd name="connsiteY6" fmla="*/ 34168 h 76200"/>
                <a:gd name="connsiteX7" fmla="*/ 7834 w 57150"/>
                <a:gd name="connsiteY7" fmla="*/ 16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76200">
                  <a:moveTo>
                    <a:pt x="7834" y="164"/>
                  </a:moveTo>
                  <a:cubicBezTo>
                    <a:pt x="-4929" y="2735"/>
                    <a:pt x="-453" y="41121"/>
                    <a:pt x="9548" y="39216"/>
                  </a:cubicBezTo>
                  <a:cubicBezTo>
                    <a:pt x="13835" y="38359"/>
                    <a:pt x="24026" y="39216"/>
                    <a:pt x="24789" y="30739"/>
                  </a:cubicBezTo>
                  <a:cubicBezTo>
                    <a:pt x="25645" y="22262"/>
                    <a:pt x="34980" y="45979"/>
                    <a:pt x="27360" y="53599"/>
                  </a:cubicBezTo>
                  <a:cubicBezTo>
                    <a:pt x="19740" y="61219"/>
                    <a:pt x="19740" y="82460"/>
                    <a:pt x="31646" y="85031"/>
                  </a:cubicBezTo>
                  <a:cubicBezTo>
                    <a:pt x="43552" y="87603"/>
                    <a:pt x="65555" y="46836"/>
                    <a:pt x="62126" y="39216"/>
                  </a:cubicBezTo>
                  <a:cubicBezTo>
                    <a:pt x="58697" y="31596"/>
                    <a:pt x="48601" y="44264"/>
                    <a:pt x="51078" y="34168"/>
                  </a:cubicBezTo>
                  <a:cubicBezTo>
                    <a:pt x="53649" y="23976"/>
                    <a:pt x="20597" y="-2313"/>
                    <a:pt x="7834" y="164"/>
                  </a:cubicBezTo>
                  <a:close/>
                </a:path>
              </a:pathLst>
            </a:custGeom>
            <a:grpFill/>
            <a:ln w="9525" cap="flat">
              <a:noFill/>
              <a:prstDash val="solid"/>
              <a:miter/>
            </a:ln>
          </p:spPr>
          <p:txBody>
            <a:bodyPr rtlCol="0" anchor="ctr"/>
            <a:lstStyle/>
            <a:p>
              <a:endParaRPr lang="en-IN"/>
            </a:p>
          </p:txBody>
        </p:sp>
        <p:sp>
          <p:nvSpPr>
            <p:cNvPr id="239" name="Freeform: Shape 238">
              <a:extLst>
                <a:ext uri="{FF2B5EF4-FFF2-40B4-BE49-F238E27FC236}">
                  <a16:creationId xmlns:a16="http://schemas.microsoft.com/office/drawing/2014/main" id="{2890D527-AD85-4EFF-9B61-7FD079A46638}"/>
                </a:ext>
              </a:extLst>
            </p:cNvPr>
            <p:cNvSpPr/>
            <p:nvPr/>
          </p:nvSpPr>
          <p:spPr>
            <a:xfrm>
              <a:off x="9239036" y="3832125"/>
              <a:ext cx="57150" cy="76200"/>
            </a:xfrm>
            <a:custGeom>
              <a:avLst/>
              <a:gdLst>
                <a:gd name="connsiteX0" fmla="*/ 7834 w 57150"/>
                <a:gd name="connsiteY0" fmla="*/ 164 h 76200"/>
                <a:gd name="connsiteX1" fmla="*/ 9548 w 57150"/>
                <a:gd name="connsiteY1" fmla="*/ 39216 h 76200"/>
                <a:gd name="connsiteX2" fmla="*/ 24789 w 57150"/>
                <a:gd name="connsiteY2" fmla="*/ 30739 h 76200"/>
                <a:gd name="connsiteX3" fmla="*/ 27360 w 57150"/>
                <a:gd name="connsiteY3" fmla="*/ 53599 h 76200"/>
                <a:gd name="connsiteX4" fmla="*/ 31646 w 57150"/>
                <a:gd name="connsiteY4" fmla="*/ 85031 h 76200"/>
                <a:gd name="connsiteX5" fmla="*/ 62126 w 57150"/>
                <a:gd name="connsiteY5" fmla="*/ 39216 h 76200"/>
                <a:gd name="connsiteX6" fmla="*/ 51078 w 57150"/>
                <a:gd name="connsiteY6" fmla="*/ 34168 h 76200"/>
                <a:gd name="connsiteX7" fmla="*/ 7834 w 57150"/>
                <a:gd name="connsiteY7" fmla="*/ 164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76200">
                  <a:moveTo>
                    <a:pt x="7834" y="164"/>
                  </a:moveTo>
                  <a:cubicBezTo>
                    <a:pt x="-4929" y="2735"/>
                    <a:pt x="-453" y="41121"/>
                    <a:pt x="9548" y="39216"/>
                  </a:cubicBezTo>
                  <a:cubicBezTo>
                    <a:pt x="13835" y="38359"/>
                    <a:pt x="24026" y="39216"/>
                    <a:pt x="24789" y="30739"/>
                  </a:cubicBezTo>
                  <a:cubicBezTo>
                    <a:pt x="25645" y="22262"/>
                    <a:pt x="34980" y="45979"/>
                    <a:pt x="27360" y="53599"/>
                  </a:cubicBezTo>
                  <a:cubicBezTo>
                    <a:pt x="19740" y="61219"/>
                    <a:pt x="19740" y="82460"/>
                    <a:pt x="31646" y="85031"/>
                  </a:cubicBezTo>
                  <a:cubicBezTo>
                    <a:pt x="43552" y="87603"/>
                    <a:pt x="65555" y="46836"/>
                    <a:pt x="62126" y="39216"/>
                  </a:cubicBezTo>
                  <a:cubicBezTo>
                    <a:pt x="58697" y="31596"/>
                    <a:pt x="48601" y="44264"/>
                    <a:pt x="51078" y="34168"/>
                  </a:cubicBezTo>
                  <a:cubicBezTo>
                    <a:pt x="53649" y="23976"/>
                    <a:pt x="20597" y="-2313"/>
                    <a:pt x="7834" y="164"/>
                  </a:cubicBezTo>
                  <a:close/>
                </a:path>
              </a:pathLst>
            </a:custGeom>
            <a:grpFill/>
            <a:ln w="9525" cap="flat">
              <a:noFill/>
              <a:prstDash val="solid"/>
              <a:miter/>
            </a:ln>
          </p:spPr>
          <p:txBody>
            <a:bodyPr rtlCol="0" anchor="ctr"/>
            <a:lstStyle/>
            <a:p>
              <a:endParaRPr lang="en-IN"/>
            </a:p>
          </p:txBody>
        </p:sp>
        <p:sp>
          <p:nvSpPr>
            <p:cNvPr id="240" name="Freeform: Shape 239">
              <a:extLst>
                <a:ext uri="{FF2B5EF4-FFF2-40B4-BE49-F238E27FC236}">
                  <a16:creationId xmlns:a16="http://schemas.microsoft.com/office/drawing/2014/main" id="{EF5DF0BD-7552-4AA1-B9C3-81448945D3D4}"/>
                </a:ext>
              </a:extLst>
            </p:cNvPr>
            <p:cNvSpPr/>
            <p:nvPr/>
          </p:nvSpPr>
          <p:spPr>
            <a:xfrm>
              <a:off x="9242308" y="3893628"/>
              <a:ext cx="133350" cy="123825"/>
            </a:xfrm>
            <a:custGeom>
              <a:avLst/>
              <a:gdLst>
                <a:gd name="connsiteX0" fmla="*/ 106289 w 133350"/>
                <a:gd name="connsiteY0" fmla="*/ 11622 h 123825"/>
                <a:gd name="connsiteX1" fmla="*/ 90192 w 133350"/>
                <a:gd name="connsiteY1" fmla="*/ 26862 h 123825"/>
                <a:gd name="connsiteX2" fmla="*/ 73238 w 133350"/>
                <a:gd name="connsiteY2" fmla="*/ 39530 h 123825"/>
                <a:gd name="connsiteX3" fmla="*/ 47806 w 133350"/>
                <a:gd name="connsiteY3" fmla="*/ 33625 h 123825"/>
                <a:gd name="connsiteX4" fmla="*/ 14754 w 133350"/>
                <a:gd name="connsiteY4" fmla="*/ 53151 h 123825"/>
                <a:gd name="connsiteX5" fmla="*/ 3705 w 133350"/>
                <a:gd name="connsiteY5" fmla="*/ 82774 h 123825"/>
                <a:gd name="connsiteX6" fmla="*/ 29137 w 133350"/>
                <a:gd name="connsiteY6" fmla="*/ 69248 h 123825"/>
                <a:gd name="connsiteX7" fmla="*/ 50282 w 133350"/>
                <a:gd name="connsiteY7" fmla="*/ 61628 h 123825"/>
                <a:gd name="connsiteX8" fmla="*/ 74000 w 133350"/>
                <a:gd name="connsiteY8" fmla="*/ 110777 h 123825"/>
                <a:gd name="connsiteX9" fmla="*/ 103622 w 133350"/>
                <a:gd name="connsiteY9" fmla="*/ 126017 h 123825"/>
                <a:gd name="connsiteX10" fmla="*/ 102765 w 133350"/>
                <a:gd name="connsiteY10" fmla="*/ 89632 h 123825"/>
                <a:gd name="connsiteX11" fmla="*/ 133245 w 133350"/>
                <a:gd name="connsiteY11" fmla="*/ 76868 h 123825"/>
                <a:gd name="connsiteX12" fmla="*/ 126482 w 133350"/>
                <a:gd name="connsiteY12" fmla="*/ 13336 h 123825"/>
                <a:gd name="connsiteX13" fmla="*/ 106289 w 133350"/>
                <a:gd name="connsiteY13" fmla="*/ 116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123825">
                  <a:moveTo>
                    <a:pt x="106289" y="11622"/>
                  </a:moveTo>
                  <a:cubicBezTo>
                    <a:pt x="113910" y="24290"/>
                    <a:pt x="91906" y="14194"/>
                    <a:pt x="90192" y="26862"/>
                  </a:cubicBezTo>
                  <a:cubicBezTo>
                    <a:pt x="88477" y="39530"/>
                    <a:pt x="72380" y="29434"/>
                    <a:pt x="73238" y="39530"/>
                  </a:cubicBezTo>
                  <a:cubicBezTo>
                    <a:pt x="74095" y="49722"/>
                    <a:pt x="56283" y="39530"/>
                    <a:pt x="47806" y="33625"/>
                  </a:cubicBezTo>
                  <a:cubicBezTo>
                    <a:pt x="39329" y="27719"/>
                    <a:pt x="27422" y="49722"/>
                    <a:pt x="14754" y="53151"/>
                  </a:cubicBezTo>
                  <a:cubicBezTo>
                    <a:pt x="2086" y="56580"/>
                    <a:pt x="-4677" y="83536"/>
                    <a:pt x="3705" y="82774"/>
                  </a:cubicBezTo>
                  <a:cubicBezTo>
                    <a:pt x="13897" y="81916"/>
                    <a:pt x="18945" y="68296"/>
                    <a:pt x="29137" y="69248"/>
                  </a:cubicBezTo>
                  <a:cubicBezTo>
                    <a:pt x="39329" y="70106"/>
                    <a:pt x="35900" y="59057"/>
                    <a:pt x="50282" y="61628"/>
                  </a:cubicBezTo>
                  <a:cubicBezTo>
                    <a:pt x="64665" y="64200"/>
                    <a:pt x="54568" y="107443"/>
                    <a:pt x="74000" y="110777"/>
                  </a:cubicBezTo>
                  <a:cubicBezTo>
                    <a:pt x="93526" y="114206"/>
                    <a:pt x="94383" y="126017"/>
                    <a:pt x="103622" y="126017"/>
                  </a:cubicBezTo>
                  <a:cubicBezTo>
                    <a:pt x="112957" y="126017"/>
                    <a:pt x="102003" y="98871"/>
                    <a:pt x="102765" y="89632"/>
                  </a:cubicBezTo>
                  <a:cubicBezTo>
                    <a:pt x="103622" y="80297"/>
                    <a:pt x="123053" y="88774"/>
                    <a:pt x="133245" y="76868"/>
                  </a:cubicBezTo>
                  <a:cubicBezTo>
                    <a:pt x="143437" y="64962"/>
                    <a:pt x="126482" y="33625"/>
                    <a:pt x="126482" y="13336"/>
                  </a:cubicBezTo>
                  <a:cubicBezTo>
                    <a:pt x="126673" y="-7047"/>
                    <a:pt x="98669" y="-1142"/>
                    <a:pt x="106289" y="11622"/>
                  </a:cubicBezTo>
                  <a:close/>
                </a:path>
              </a:pathLst>
            </a:custGeom>
            <a:grpFill/>
            <a:ln w="9525" cap="flat">
              <a:noFill/>
              <a:prstDash val="solid"/>
              <a:miter/>
            </a:ln>
          </p:spPr>
          <p:txBody>
            <a:bodyPr rtlCol="0" anchor="ctr"/>
            <a:lstStyle/>
            <a:p>
              <a:endParaRPr lang="en-IN"/>
            </a:p>
          </p:txBody>
        </p:sp>
        <p:sp>
          <p:nvSpPr>
            <p:cNvPr id="241" name="Freeform: Shape 240">
              <a:extLst>
                <a:ext uri="{FF2B5EF4-FFF2-40B4-BE49-F238E27FC236}">
                  <a16:creationId xmlns:a16="http://schemas.microsoft.com/office/drawing/2014/main" id="{7EED0C0E-7A00-40E5-BB0D-17E5CF9E2BC3}"/>
                </a:ext>
              </a:extLst>
            </p:cNvPr>
            <p:cNvSpPr/>
            <p:nvPr/>
          </p:nvSpPr>
          <p:spPr>
            <a:xfrm>
              <a:off x="9242308" y="3893628"/>
              <a:ext cx="133350" cy="123825"/>
            </a:xfrm>
            <a:custGeom>
              <a:avLst/>
              <a:gdLst>
                <a:gd name="connsiteX0" fmla="*/ 106289 w 133350"/>
                <a:gd name="connsiteY0" fmla="*/ 11622 h 123825"/>
                <a:gd name="connsiteX1" fmla="*/ 90192 w 133350"/>
                <a:gd name="connsiteY1" fmla="*/ 26862 h 123825"/>
                <a:gd name="connsiteX2" fmla="*/ 73238 w 133350"/>
                <a:gd name="connsiteY2" fmla="*/ 39530 h 123825"/>
                <a:gd name="connsiteX3" fmla="*/ 47806 w 133350"/>
                <a:gd name="connsiteY3" fmla="*/ 33625 h 123825"/>
                <a:gd name="connsiteX4" fmla="*/ 14754 w 133350"/>
                <a:gd name="connsiteY4" fmla="*/ 53151 h 123825"/>
                <a:gd name="connsiteX5" fmla="*/ 3705 w 133350"/>
                <a:gd name="connsiteY5" fmla="*/ 82774 h 123825"/>
                <a:gd name="connsiteX6" fmla="*/ 29137 w 133350"/>
                <a:gd name="connsiteY6" fmla="*/ 69248 h 123825"/>
                <a:gd name="connsiteX7" fmla="*/ 50282 w 133350"/>
                <a:gd name="connsiteY7" fmla="*/ 61628 h 123825"/>
                <a:gd name="connsiteX8" fmla="*/ 74000 w 133350"/>
                <a:gd name="connsiteY8" fmla="*/ 110777 h 123825"/>
                <a:gd name="connsiteX9" fmla="*/ 103622 w 133350"/>
                <a:gd name="connsiteY9" fmla="*/ 126017 h 123825"/>
                <a:gd name="connsiteX10" fmla="*/ 102765 w 133350"/>
                <a:gd name="connsiteY10" fmla="*/ 89632 h 123825"/>
                <a:gd name="connsiteX11" fmla="*/ 133245 w 133350"/>
                <a:gd name="connsiteY11" fmla="*/ 76868 h 123825"/>
                <a:gd name="connsiteX12" fmla="*/ 126482 w 133350"/>
                <a:gd name="connsiteY12" fmla="*/ 13336 h 123825"/>
                <a:gd name="connsiteX13" fmla="*/ 106289 w 133350"/>
                <a:gd name="connsiteY13" fmla="*/ 11622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123825">
                  <a:moveTo>
                    <a:pt x="106289" y="11622"/>
                  </a:moveTo>
                  <a:cubicBezTo>
                    <a:pt x="113910" y="24290"/>
                    <a:pt x="91906" y="14194"/>
                    <a:pt x="90192" y="26862"/>
                  </a:cubicBezTo>
                  <a:cubicBezTo>
                    <a:pt x="88477" y="39530"/>
                    <a:pt x="72380" y="29434"/>
                    <a:pt x="73238" y="39530"/>
                  </a:cubicBezTo>
                  <a:cubicBezTo>
                    <a:pt x="74095" y="49722"/>
                    <a:pt x="56283" y="39530"/>
                    <a:pt x="47806" y="33625"/>
                  </a:cubicBezTo>
                  <a:cubicBezTo>
                    <a:pt x="39329" y="27719"/>
                    <a:pt x="27422" y="49722"/>
                    <a:pt x="14754" y="53151"/>
                  </a:cubicBezTo>
                  <a:cubicBezTo>
                    <a:pt x="2086" y="56580"/>
                    <a:pt x="-4677" y="83536"/>
                    <a:pt x="3705" y="82774"/>
                  </a:cubicBezTo>
                  <a:cubicBezTo>
                    <a:pt x="13897" y="81916"/>
                    <a:pt x="18945" y="68296"/>
                    <a:pt x="29137" y="69248"/>
                  </a:cubicBezTo>
                  <a:cubicBezTo>
                    <a:pt x="39329" y="70106"/>
                    <a:pt x="35900" y="59057"/>
                    <a:pt x="50282" y="61628"/>
                  </a:cubicBezTo>
                  <a:cubicBezTo>
                    <a:pt x="64665" y="64200"/>
                    <a:pt x="54568" y="107443"/>
                    <a:pt x="74000" y="110777"/>
                  </a:cubicBezTo>
                  <a:cubicBezTo>
                    <a:pt x="93526" y="114206"/>
                    <a:pt x="94383" y="126017"/>
                    <a:pt x="103622" y="126017"/>
                  </a:cubicBezTo>
                  <a:cubicBezTo>
                    <a:pt x="112957" y="126017"/>
                    <a:pt x="102003" y="98871"/>
                    <a:pt x="102765" y="89632"/>
                  </a:cubicBezTo>
                  <a:cubicBezTo>
                    <a:pt x="103622" y="80297"/>
                    <a:pt x="123053" y="88774"/>
                    <a:pt x="133245" y="76868"/>
                  </a:cubicBezTo>
                  <a:cubicBezTo>
                    <a:pt x="143437" y="64962"/>
                    <a:pt x="126482" y="33625"/>
                    <a:pt x="126482" y="13336"/>
                  </a:cubicBezTo>
                  <a:cubicBezTo>
                    <a:pt x="126673" y="-7047"/>
                    <a:pt x="98669" y="-1142"/>
                    <a:pt x="106289" y="11622"/>
                  </a:cubicBezTo>
                  <a:close/>
                </a:path>
              </a:pathLst>
            </a:custGeom>
            <a:grpFill/>
            <a:ln w="9525" cap="flat">
              <a:noFill/>
              <a:prstDash val="solid"/>
              <a:miter/>
            </a:ln>
          </p:spPr>
          <p:txBody>
            <a:bodyPr rtlCol="0" anchor="ctr"/>
            <a:lstStyle/>
            <a:p>
              <a:endParaRPr lang="en-IN"/>
            </a:p>
          </p:txBody>
        </p:sp>
        <p:sp>
          <p:nvSpPr>
            <p:cNvPr id="242" name="Freeform: Shape 241">
              <a:extLst>
                <a:ext uri="{FF2B5EF4-FFF2-40B4-BE49-F238E27FC236}">
                  <a16:creationId xmlns:a16="http://schemas.microsoft.com/office/drawing/2014/main" id="{CFD2F67B-2F61-4A6D-8144-BCDCC248166E}"/>
                </a:ext>
              </a:extLst>
            </p:cNvPr>
            <p:cNvSpPr/>
            <p:nvPr/>
          </p:nvSpPr>
          <p:spPr>
            <a:xfrm>
              <a:off x="9201094" y="3787733"/>
              <a:ext cx="28575" cy="28575"/>
            </a:xfrm>
            <a:custGeom>
              <a:avLst/>
              <a:gdLst>
                <a:gd name="connsiteX0" fmla="*/ 56 w 28575"/>
                <a:gd name="connsiteY0" fmla="*/ 1407 h 28575"/>
                <a:gd name="connsiteX1" fmla="*/ 27202 w 28575"/>
                <a:gd name="connsiteY1" fmla="*/ 31888 h 28575"/>
                <a:gd name="connsiteX2" fmla="*/ 56 w 28575"/>
                <a:gd name="connsiteY2" fmla="*/ 1407 h 28575"/>
              </a:gdLst>
              <a:ahLst/>
              <a:cxnLst>
                <a:cxn ang="0">
                  <a:pos x="connsiteX0" y="connsiteY0"/>
                </a:cxn>
                <a:cxn ang="0">
                  <a:pos x="connsiteX1" y="connsiteY1"/>
                </a:cxn>
                <a:cxn ang="0">
                  <a:pos x="connsiteX2" y="connsiteY2"/>
                </a:cxn>
              </a:cxnLst>
              <a:rect l="l" t="t" r="r" b="b"/>
              <a:pathLst>
                <a:path w="28575" h="28575">
                  <a:moveTo>
                    <a:pt x="56" y="1407"/>
                  </a:moveTo>
                  <a:cubicBezTo>
                    <a:pt x="2628" y="13314"/>
                    <a:pt x="8533" y="37888"/>
                    <a:pt x="27202" y="31888"/>
                  </a:cubicBezTo>
                  <a:cubicBezTo>
                    <a:pt x="45776" y="25982"/>
                    <a:pt x="-1849" y="-7165"/>
                    <a:pt x="56" y="1407"/>
                  </a:cubicBezTo>
                  <a:close/>
                </a:path>
              </a:pathLst>
            </a:custGeom>
            <a:grpFill/>
            <a:ln w="9525" cap="flat">
              <a:noFill/>
              <a:prstDash val="solid"/>
              <a:miter/>
            </a:ln>
          </p:spPr>
          <p:txBody>
            <a:bodyPr rtlCol="0" anchor="ctr"/>
            <a:lstStyle/>
            <a:p>
              <a:endParaRPr lang="en-IN"/>
            </a:p>
          </p:txBody>
        </p:sp>
        <p:sp>
          <p:nvSpPr>
            <p:cNvPr id="243" name="Freeform: Shape 242">
              <a:extLst>
                <a:ext uri="{FF2B5EF4-FFF2-40B4-BE49-F238E27FC236}">
                  <a16:creationId xmlns:a16="http://schemas.microsoft.com/office/drawing/2014/main" id="{B28058FD-63A6-4379-9837-CC94586580C1}"/>
                </a:ext>
              </a:extLst>
            </p:cNvPr>
            <p:cNvSpPr/>
            <p:nvPr/>
          </p:nvSpPr>
          <p:spPr>
            <a:xfrm>
              <a:off x="9201094" y="3787733"/>
              <a:ext cx="28575" cy="28575"/>
            </a:xfrm>
            <a:custGeom>
              <a:avLst/>
              <a:gdLst>
                <a:gd name="connsiteX0" fmla="*/ 56 w 28575"/>
                <a:gd name="connsiteY0" fmla="*/ 1407 h 28575"/>
                <a:gd name="connsiteX1" fmla="*/ 27202 w 28575"/>
                <a:gd name="connsiteY1" fmla="*/ 31888 h 28575"/>
                <a:gd name="connsiteX2" fmla="*/ 56 w 28575"/>
                <a:gd name="connsiteY2" fmla="*/ 1407 h 28575"/>
              </a:gdLst>
              <a:ahLst/>
              <a:cxnLst>
                <a:cxn ang="0">
                  <a:pos x="connsiteX0" y="connsiteY0"/>
                </a:cxn>
                <a:cxn ang="0">
                  <a:pos x="connsiteX1" y="connsiteY1"/>
                </a:cxn>
                <a:cxn ang="0">
                  <a:pos x="connsiteX2" y="connsiteY2"/>
                </a:cxn>
              </a:cxnLst>
              <a:rect l="l" t="t" r="r" b="b"/>
              <a:pathLst>
                <a:path w="28575" h="28575">
                  <a:moveTo>
                    <a:pt x="56" y="1407"/>
                  </a:moveTo>
                  <a:cubicBezTo>
                    <a:pt x="2628" y="13314"/>
                    <a:pt x="8533" y="37888"/>
                    <a:pt x="27202" y="31888"/>
                  </a:cubicBezTo>
                  <a:cubicBezTo>
                    <a:pt x="45776" y="25982"/>
                    <a:pt x="-1849" y="-7165"/>
                    <a:pt x="56" y="1407"/>
                  </a:cubicBezTo>
                  <a:close/>
                </a:path>
              </a:pathLst>
            </a:custGeom>
            <a:grpFill/>
            <a:ln w="9525" cap="flat">
              <a:noFill/>
              <a:prstDash val="solid"/>
              <a:miter/>
            </a:ln>
          </p:spPr>
          <p:txBody>
            <a:bodyPr rtlCol="0" anchor="ctr"/>
            <a:lstStyle/>
            <a:p>
              <a:endParaRPr lang="en-IN"/>
            </a:p>
          </p:txBody>
        </p:sp>
        <p:sp>
          <p:nvSpPr>
            <p:cNvPr id="244" name="Freeform: Shape 243">
              <a:extLst>
                <a:ext uri="{FF2B5EF4-FFF2-40B4-BE49-F238E27FC236}">
                  <a16:creationId xmlns:a16="http://schemas.microsoft.com/office/drawing/2014/main" id="{DA873678-9CD2-46EE-887B-39E98C9E6D33}"/>
                </a:ext>
              </a:extLst>
            </p:cNvPr>
            <p:cNvSpPr/>
            <p:nvPr/>
          </p:nvSpPr>
          <p:spPr>
            <a:xfrm>
              <a:off x="9299185" y="3888414"/>
              <a:ext cx="19050" cy="9525"/>
            </a:xfrm>
            <a:custGeom>
              <a:avLst/>
              <a:gdLst>
                <a:gd name="connsiteX0" fmla="*/ 21408 w 19050"/>
                <a:gd name="connsiteY0" fmla="*/ 2453 h 9525"/>
                <a:gd name="connsiteX1" fmla="*/ 263 w 19050"/>
                <a:gd name="connsiteY1" fmla="*/ 15979 h 9525"/>
                <a:gd name="connsiteX2" fmla="*/ 21408 w 19050"/>
                <a:gd name="connsiteY2" fmla="*/ 2453 h 9525"/>
              </a:gdLst>
              <a:ahLst/>
              <a:cxnLst>
                <a:cxn ang="0">
                  <a:pos x="connsiteX0" y="connsiteY0"/>
                </a:cxn>
                <a:cxn ang="0">
                  <a:pos x="connsiteX1" y="connsiteY1"/>
                </a:cxn>
                <a:cxn ang="0">
                  <a:pos x="connsiteX2" y="connsiteY2"/>
                </a:cxn>
              </a:cxnLst>
              <a:rect l="l" t="t" r="r" b="b"/>
              <a:pathLst>
                <a:path w="19050" h="9525">
                  <a:moveTo>
                    <a:pt x="21408" y="2453"/>
                  </a:moveTo>
                  <a:cubicBezTo>
                    <a:pt x="14646" y="-6024"/>
                    <a:pt x="-2309" y="9692"/>
                    <a:pt x="263" y="15979"/>
                  </a:cubicBezTo>
                  <a:cubicBezTo>
                    <a:pt x="3597" y="24456"/>
                    <a:pt x="28267" y="10930"/>
                    <a:pt x="21408" y="2453"/>
                  </a:cubicBezTo>
                  <a:close/>
                </a:path>
              </a:pathLst>
            </a:custGeom>
            <a:grpFill/>
            <a:ln w="9525" cap="flat">
              <a:noFill/>
              <a:prstDash val="solid"/>
              <a:miter/>
            </a:ln>
          </p:spPr>
          <p:txBody>
            <a:bodyPr rtlCol="0" anchor="ctr"/>
            <a:lstStyle/>
            <a:p>
              <a:endParaRPr lang="en-IN"/>
            </a:p>
          </p:txBody>
        </p:sp>
        <p:sp>
          <p:nvSpPr>
            <p:cNvPr id="245" name="Freeform: Shape 244">
              <a:extLst>
                <a:ext uri="{FF2B5EF4-FFF2-40B4-BE49-F238E27FC236}">
                  <a16:creationId xmlns:a16="http://schemas.microsoft.com/office/drawing/2014/main" id="{A454BEC6-E03A-4AD6-9DE2-2DCE056FCD43}"/>
                </a:ext>
              </a:extLst>
            </p:cNvPr>
            <p:cNvSpPr/>
            <p:nvPr/>
          </p:nvSpPr>
          <p:spPr>
            <a:xfrm>
              <a:off x="9299185" y="3888414"/>
              <a:ext cx="19050" cy="9525"/>
            </a:xfrm>
            <a:custGeom>
              <a:avLst/>
              <a:gdLst>
                <a:gd name="connsiteX0" fmla="*/ 21408 w 19050"/>
                <a:gd name="connsiteY0" fmla="*/ 2453 h 9525"/>
                <a:gd name="connsiteX1" fmla="*/ 263 w 19050"/>
                <a:gd name="connsiteY1" fmla="*/ 15979 h 9525"/>
                <a:gd name="connsiteX2" fmla="*/ 21408 w 19050"/>
                <a:gd name="connsiteY2" fmla="*/ 2453 h 9525"/>
              </a:gdLst>
              <a:ahLst/>
              <a:cxnLst>
                <a:cxn ang="0">
                  <a:pos x="connsiteX0" y="connsiteY0"/>
                </a:cxn>
                <a:cxn ang="0">
                  <a:pos x="connsiteX1" y="connsiteY1"/>
                </a:cxn>
                <a:cxn ang="0">
                  <a:pos x="connsiteX2" y="connsiteY2"/>
                </a:cxn>
              </a:cxnLst>
              <a:rect l="l" t="t" r="r" b="b"/>
              <a:pathLst>
                <a:path w="19050" h="9525">
                  <a:moveTo>
                    <a:pt x="21408" y="2453"/>
                  </a:moveTo>
                  <a:cubicBezTo>
                    <a:pt x="14646" y="-6024"/>
                    <a:pt x="-2309" y="9692"/>
                    <a:pt x="263" y="15979"/>
                  </a:cubicBezTo>
                  <a:cubicBezTo>
                    <a:pt x="3597" y="24456"/>
                    <a:pt x="28267" y="10930"/>
                    <a:pt x="21408" y="2453"/>
                  </a:cubicBezTo>
                  <a:close/>
                </a:path>
              </a:pathLst>
            </a:custGeom>
            <a:grpFill/>
            <a:ln w="9525" cap="flat">
              <a:noFill/>
              <a:prstDash val="solid"/>
              <a:miter/>
            </a:ln>
          </p:spPr>
          <p:txBody>
            <a:bodyPr rtlCol="0" anchor="ctr"/>
            <a:lstStyle/>
            <a:p>
              <a:endParaRPr lang="en-IN"/>
            </a:p>
          </p:txBody>
        </p:sp>
        <p:sp>
          <p:nvSpPr>
            <p:cNvPr id="246" name="Freeform: Shape 245">
              <a:extLst>
                <a:ext uri="{FF2B5EF4-FFF2-40B4-BE49-F238E27FC236}">
                  <a16:creationId xmlns:a16="http://schemas.microsoft.com/office/drawing/2014/main" id="{87B4A73F-ACAE-45FE-9FF3-7BF7623F31EB}"/>
                </a:ext>
              </a:extLst>
            </p:cNvPr>
            <p:cNvSpPr/>
            <p:nvPr/>
          </p:nvSpPr>
          <p:spPr>
            <a:xfrm>
              <a:off x="9184103" y="3637200"/>
              <a:ext cx="161925" cy="247650"/>
            </a:xfrm>
            <a:custGeom>
              <a:avLst/>
              <a:gdLst>
                <a:gd name="connsiteX0" fmla="*/ 855 w 161925"/>
                <a:gd name="connsiteY0" fmla="*/ 65453 h 247650"/>
                <a:gd name="connsiteX1" fmla="*/ 8475 w 161925"/>
                <a:gd name="connsiteY1" fmla="*/ 104410 h 247650"/>
                <a:gd name="connsiteX2" fmla="*/ 16095 w 161925"/>
                <a:gd name="connsiteY2" fmla="*/ 126413 h 247650"/>
                <a:gd name="connsiteX3" fmla="*/ 44860 w 161925"/>
                <a:gd name="connsiteY3" fmla="*/ 135747 h 247650"/>
                <a:gd name="connsiteX4" fmla="*/ 71149 w 161925"/>
                <a:gd name="connsiteY4" fmla="*/ 144225 h 247650"/>
                <a:gd name="connsiteX5" fmla="*/ 105916 w 161925"/>
                <a:gd name="connsiteY5" fmla="*/ 169657 h 247650"/>
                <a:gd name="connsiteX6" fmla="*/ 114393 w 161925"/>
                <a:gd name="connsiteY6" fmla="*/ 195088 h 247650"/>
                <a:gd name="connsiteX7" fmla="*/ 126299 w 161925"/>
                <a:gd name="connsiteY7" fmla="*/ 207852 h 247650"/>
                <a:gd name="connsiteX8" fmla="*/ 140682 w 161925"/>
                <a:gd name="connsiteY8" fmla="*/ 243475 h 247650"/>
                <a:gd name="connsiteX9" fmla="*/ 150017 w 161925"/>
                <a:gd name="connsiteY9" fmla="*/ 235855 h 247650"/>
                <a:gd name="connsiteX10" fmla="*/ 162780 w 161925"/>
                <a:gd name="connsiteY10" fmla="*/ 218901 h 247650"/>
                <a:gd name="connsiteX11" fmla="*/ 155160 w 161925"/>
                <a:gd name="connsiteY11" fmla="*/ 184135 h 247650"/>
                <a:gd name="connsiteX12" fmla="*/ 122965 w 161925"/>
                <a:gd name="connsiteY12" fmla="*/ 161275 h 247650"/>
                <a:gd name="connsiteX13" fmla="*/ 103439 w 161925"/>
                <a:gd name="connsiteY13" fmla="*/ 135843 h 247650"/>
                <a:gd name="connsiteX14" fmla="*/ 63625 w 161925"/>
                <a:gd name="connsiteY14" fmla="*/ 129080 h 247650"/>
                <a:gd name="connsiteX15" fmla="*/ 49147 w 161925"/>
                <a:gd name="connsiteY15" fmla="*/ 102791 h 247650"/>
                <a:gd name="connsiteX16" fmla="*/ 68673 w 161925"/>
                <a:gd name="connsiteY16" fmla="*/ 62119 h 247650"/>
                <a:gd name="connsiteX17" fmla="*/ 66958 w 161925"/>
                <a:gd name="connsiteY17" fmla="*/ 15542 h 247650"/>
                <a:gd name="connsiteX18" fmla="*/ 61910 w 161925"/>
                <a:gd name="connsiteY18" fmla="*/ 5350 h 247650"/>
                <a:gd name="connsiteX19" fmla="*/ 20381 w 161925"/>
                <a:gd name="connsiteY19" fmla="*/ 1921 h 247650"/>
                <a:gd name="connsiteX20" fmla="*/ 14475 w 161925"/>
                <a:gd name="connsiteY20" fmla="*/ 68882 h 247650"/>
                <a:gd name="connsiteX21" fmla="*/ 855 w 161925"/>
                <a:gd name="connsiteY21" fmla="*/ 6545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925" h="247650">
                  <a:moveTo>
                    <a:pt x="855" y="65453"/>
                  </a:moveTo>
                  <a:cubicBezTo>
                    <a:pt x="-1717" y="73073"/>
                    <a:pt x="1712" y="104410"/>
                    <a:pt x="8475" y="104410"/>
                  </a:cubicBezTo>
                  <a:cubicBezTo>
                    <a:pt x="15238" y="104410"/>
                    <a:pt x="20381" y="112887"/>
                    <a:pt x="16095" y="126413"/>
                  </a:cubicBezTo>
                  <a:cubicBezTo>
                    <a:pt x="11809" y="139938"/>
                    <a:pt x="28763" y="141653"/>
                    <a:pt x="44860" y="135747"/>
                  </a:cubicBezTo>
                  <a:cubicBezTo>
                    <a:pt x="60957" y="129842"/>
                    <a:pt x="55052" y="146796"/>
                    <a:pt x="71149" y="144225"/>
                  </a:cubicBezTo>
                  <a:cubicBezTo>
                    <a:pt x="87247" y="141653"/>
                    <a:pt x="109345" y="162036"/>
                    <a:pt x="105916" y="169657"/>
                  </a:cubicBezTo>
                  <a:cubicBezTo>
                    <a:pt x="102486" y="177277"/>
                    <a:pt x="106773" y="201851"/>
                    <a:pt x="114393" y="195088"/>
                  </a:cubicBezTo>
                  <a:cubicBezTo>
                    <a:pt x="122013" y="188326"/>
                    <a:pt x="133919" y="196803"/>
                    <a:pt x="126299" y="207852"/>
                  </a:cubicBezTo>
                  <a:cubicBezTo>
                    <a:pt x="118679" y="218901"/>
                    <a:pt x="138205" y="229854"/>
                    <a:pt x="140682" y="243475"/>
                  </a:cubicBezTo>
                  <a:cubicBezTo>
                    <a:pt x="143254" y="257001"/>
                    <a:pt x="151731" y="246047"/>
                    <a:pt x="150017" y="235855"/>
                  </a:cubicBezTo>
                  <a:cubicBezTo>
                    <a:pt x="148302" y="225663"/>
                    <a:pt x="151731" y="226521"/>
                    <a:pt x="162780" y="218901"/>
                  </a:cubicBezTo>
                  <a:cubicBezTo>
                    <a:pt x="173829" y="211281"/>
                    <a:pt x="161923" y="198517"/>
                    <a:pt x="155160" y="184135"/>
                  </a:cubicBezTo>
                  <a:cubicBezTo>
                    <a:pt x="148397" y="169752"/>
                    <a:pt x="122965" y="174800"/>
                    <a:pt x="122965" y="161275"/>
                  </a:cubicBezTo>
                  <a:cubicBezTo>
                    <a:pt x="122965" y="147749"/>
                    <a:pt x="104296" y="143463"/>
                    <a:pt x="103439" y="135843"/>
                  </a:cubicBezTo>
                  <a:cubicBezTo>
                    <a:pt x="102582" y="128223"/>
                    <a:pt x="78008" y="120603"/>
                    <a:pt x="63625" y="129080"/>
                  </a:cubicBezTo>
                  <a:cubicBezTo>
                    <a:pt x="49242" y="137557"/>
                    <a:pt x="59338" y="113840"/>
                    <a:pt x="49147" y="102791"/>
                  </a:cubicBezTo>
                  <a:cubicBezTo>
                    <a:pt x="38955" y="91742"/>
                    <a:pt x="56766" y="75645"/>
                    <a:pt x="68673" y="62119"/>
                  </a:cubicBezTo>
                  <a:cubicBezTo>
                    <a:pt x="80484" y="48594"/>
                    <a:pt x="65244" y="25638"/>
                    <a:pt x="66958" y="15542"/>
                  </a:cubicBezTo>
                  <a:cubicBezTo>
                    <a:pt x="68673" y="5350"/>
                    <a:pt x="67816" y="2017"/>
                    <a:pt x="61910" y="5350"/>
                  </a:cubicBezTo>
                  <a:cubicBezTo>
                    <a:pt x="56005" y="8684"/>
                    <a:pt x="31430" y="-4841"/>
                    <a:pt x="20381" y="1921"/>
                  </a:cubicBezTo>
                  <a:cubicBezTo>
                    <a:pt x="9332" y="8684"/>
                    <a:pt x="19524" y="64596"/>
                    <a:pt x="14475" y="68882"/>
                  </a:cubicBezTo>
                  <a:cubicBezTo>
                    <a:pt x="9332" y="73073"/>
                    <a:pt x="2760" y="59738"/>
                    <a:pt x="855" y="65453"/>
                  </a:cubicBezTo>
                  <a:close/>
                </a:path>
              </a:pathLst>
            </a:custGeom>
            <a:grpFill/>
            <a:ln w="9525" cap="flat">
              <a:noFill/>
              <a:prstDash val="solid"/>
              <a:miter/>
            </a:ln>
          </p:spPr>
          <p:txBody>
            <a:bodyPr rtlCol="0" anchor="ctr"/>
            <a:lstStyle/>
            <a:p>
              <a:endParaRPr lang="en-IN"/>
            </a:p>
          </p:txBody>
        </p:sp>
        <p:sp>
          <p:nvSpPr>
            <p:cNvPr id="247" name="Freeform: Shape 246">
              <a:extLst>
                <a:ext uri="{FF2B5EF4-FFF2-40B4-BE49-F238E27FC236}">
                  <a16:creationId xmlns:a16="http://schemas.microsoft.com/office/drawing/2014/main" id="{9CCBB271-ACE6-41F9-AEDD-8837E7620EE5}"/>
                </a:ext>
              </a:extLst>
            </p:cNvPr>
            <p:cNvSpPr/>
            <p:nvPr/>
          </p:nvSpPr>
          <p:spPr>
            <a:xfrm>
              <a:off x="9184103" y="3637200"/>
              <a:ext cx="161925" cy="247650"/>
            </a:xfrm>
            <a:custGeom>
              <a:avLst/>
              <a:gdLst>
                <a:gd name="connsiteX0" fmla="*/ 855 w 161925"/>
                <a:gd name="connsiteY0" fmla="*/ 65453 h 247650"/>
                <a:gd name="connsiteX1" fmla="*/ 8475 w 161925"/>
                <a:gd name="connsiteY1" fmla="*/ 104410 h 247650"/>
                <a:gd name="connsiteX2" fmla="*/ 16095 w 161925"/>
                <a:gd name="connsiteY2" fmla="*/ 126413 h 247650"/>
                <a:gd name="connsiteX3" fmla="*/ 44860 w 161925"/>
                <a:gd name="connsiteY3" fmla="*/ 135747 h 247650"/>
                <a:gd name="connsiteX4" fmla="*/ 71149 w 161925"/>
                <a:gd name="connsiteY4" fmla="*/ 144225 h 247650"/>
                <a:gd name="connsiteX5" fmla="*/ 105916 w 161925"/>
                <a:gd name="connsiteY5" fmla="*/ 169657 h 247650"/>
                <a:gd name="connsiteX6" fmla="*/ 114393 w 161925"/>
                <a:gd name="connsiteY6" fmla="*/ 195088 h 247650"/>
                <a:gd name="connsiteX7" fmla="*/ 126299 w 161925"/>
                <a:gd name="connsiteY7" fmla="*/ 207852 h 247650"/>
                <a:gd name="connsiteX8" fmla="*/ 140682 w 161925"/>
                <a:gd name="connsiteY8" fmla="*/ 243475 h 247650"/>
                <a:gd name="connsiteX9" fmla="*/ 150017 w 161925"/>
                <a:gd name="connsiteY9" fmla="*/ 235855 h 247650"/>
                <a:gd name="connsiteX10" fmla="*/ 162780 w 161925"/>
                <a:gd name="connsiteY10" fmla="*/ 218901 h 247650"/>
                <a:gd name="connsiteX11" fmla="*/ 155160 w 161925"/>
                <a:gd name="connsiteY11" fmla="*/ 184135 h 247650"/>
                <a:gd name="connsiteX12" fmla="*/ 122965 w 161925"/>
                <a:gd name="connsiteY12" fmla="*/ 161275 h 247650"/>
                <a:gd name="connsiteX13" fmla="*/ 103439 w 161925"/>
                <a:gd name="connsiteY13" fmla="*/ 135843 h 247650"/>
                <a:gd name="connsiteX14" fmla="*/ 63625 w 161925"/>
                <a:gd name="connsiteY14" fmla="*/ 129080 h 247650"/>
                <a:gd name="connsiteX15" fmla="*/ 49147 w 161925"/>
                <a:gd name="connsiteY15" fmla="*/ 102791 h 247650"/>
                <a:gd name="connsiteX16" fmla="*/ 68673 w 161925"/>
                <a:gd name="connsiteY16" fmla="*/ 62119 h 247650"/>
                <a:gd name="connsiteX17" fmla="*/ 66958 w 161925"/>
                <a:gd name="connsiteY17" fmla="*/ 15542 h 247650"/>
                <a:gd name="connsiteX18" fmla="*/ 61910 w 161925"/>
                <a:gd name="connsiteY18" fmla="*/ 5350 h 247650"/>
                <a:gd name="connsiteX19" fmla="*/ 20381 w 161925"/>
                <a:gd name="connsiteY19" fmla="*/ 1921 h 247650"/>
                <a:gd name="connsiteX20" fmla="*/ 14475 w 161925"/>
                <a:gd name="connsiteY20" fmla="*/ 68882 h 247650"/>
                <a:gd name="connsiteX21" fmla="*/ 855 w 161925"/>
                <a:gd name="connsiteY21" fmla="*/ 65453 h 247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1925" h="247650">
                  <a:moveTo>
                    <a:pt x="855" y="65453"/>
                  </a:moveTo>
                  <a:cubicBezTo>
                    <a:pt x="-1717" y="73073"/>
                    <a:pt x="1712" y="104410"/>
                    <a:pt x="8475" y="104410"/>
                  </a:cubicBezTo>
                  <a:cubicBezTo>
                    <a:pt x="15238" y="104410"/>
                    <a:pt x="20381" y="112887"/>
                    <a:pt x="16095" y="126413"/>
                  </a:cubicBezTo>
                  <a:cubicBezTo>
                    <a:pt x="11809" y="139938"/>
                    <a:pt x="28763" y="141653"/>
                    <a:pt x="44860" y="135747"/>
                  </a:cubicBezTo>
                  <a:cubicBezTo>
                    <a:pt x="60957" y="129842"/>
                    <a:pt x="55052" y="146796"/>
                    <a:pt x="71149" y="144225"/>
                  </a:cubicBezTo>
                  <a:cubicBezTo>
                    <a:pt x="87247" y="141653"/>
                    <a:pt x="109345" y="162036"/>
                    <a:pt x="105916" y="169657"/>
                  </a:cubicBezTo>
                  <a:cubicBezTo>
                    <a:pt x="102486" y="177277"/>
                    <a:pt x="106773" y="201851"/>
                    <a:pt x="114393" y="195088"/>
                  </a:cubicBezTo>
                  <a:cubicBezTo>
                    <a:pt x="122013" y="188326"/>
                    <a:pt x="133919" y="196803"/>
                    <a:pt x="126299" y="207852"/>
                  </a:cubicBezTo>
                  <a:cubicBezTo>
                    <a:pt x="118679" y="218901"/>
                    <a:pt x="138205" y="229854"/>
                    <a:pt x="140682" y="243475"/>
                  </a:cubicBezTo>
                  <a:cubicBezTo>
                    <a:pt x="143254" y="257001"/>
                    <a:pt x="151731" y="246047"/>
                    <a:pt x="150017" y="235855"/>
                  </a:cubicBezTo>
                  <a:cubicBezTo>
                    <a:pt x="148302" y="225663"/>
                    <a:pt x="151731" y="226521"/>
                    <a:pt x="162780" y="218901"/>
                  </a:cubicBezTo>
                  <a:cubicBezTo>
                    <a:pt x="173829" y="211281"/>
                    <a:pt x="161923" y="198517"/>
                    <a:pt x="155160" y="184135"/>
                  </a:cubicBezTo>
                  <a:cubicBezTo>
                    <a:pt x="148397" y="169752"/>
                    <a:pt x="122965" y="174800"/>
                    <a:pt x="122965" y="161275"/>
                  </a:cubicBezTo>
                  <a:cubicBezTo>
                    <a:pt x="122965" y="147749"/>
                    <a:pt x="104296" y="143463"/>
                    <a:pt x="103439" y="135843"/>
                  </a:cubicBezTo>
                  <a:cubicBezTo>
                    <a:pt x="102582" y="128223"/>
                    <a:pt x="78008" y="120603"/>
                    <a:pt x="63625" y="129080"/>
                  </a:cubicBezTo>
                  <a:cubicBezTo>
                    <a:pt x="49242" y="137557"/>
                    <a:pt x="59338" y="113840"/>
                    <a:pt x="49147" y="102791"/>
                  </a:cubicBezTo>
                  <a:cubicBezTo>
                    <a:pt x="38955" y="91742"/>
                    <a:pt x="56766" y="75645"/>
                    <a:pt x="68673" y="62119"/>
                  </a:cubicBezTo>
                  <a:cubicBezTo>
                    <a:pt x="80484" y="48594"/>
                    <a:pt x="65244" y="25638"/>
                    <a:pt x="66958" y="15542"/>
                  </a:cubicBezTo>
                  <a:cubicBezTo>
                    <a:pt x="68673" y="5350"/>
                    <a:pt x="67816" y="2017"/>
                    <a:pt x="61910" y="5350"/>
                  </a:cubicBezTo>
                  <a:cubicBezTo>
                    <a:pt x="56005" y="8684"/>
                    <a:pt x="31430" y="-4841"/>
                    <a:pt x="20381" y="1921"/>
                  </a:cubicBezTo>
                  <a:cubicBezTo>
                    <a:pt x="9332" y="8684"/>
                    <a:pt x="19524" y="64596"/>
                    <a:pt x="14475" y="68882"/>
                  </a:cubicBezTo>
                  <a:cubicBezTo>
                    <a:pt x="9332" y="73073"/>
                    <a:pt x="2760" y="59738"/>
                    <a:pt x="855" y="65453"/>
                  </a:cubicBezTo>
                  <a:close/>
                </a:path>
              </a:pathLst>
            </a:custGeom>
            <a:grpFill/>
            <a:ln w="9525" cap="flat">
              <a:noFill/>
              <a:prstDash val="solid"/>
              <a:miter/>
            </a:ln>
          </p:spPr>
          <p:txBody>
            <a:bodyPr rtlCol="0" anchor="ctr"/>
            <a:lstStyle/>
            <a:p>
              <a:endParaRPr lang="en-IN"/>
            </a:p>
          </p:txBody>
        </p:sp>
        <p:sp>
          <p:nvSpPr>
            <p:cNvPr id="248" name="Freeform: Shape 247">
              <a:extLst>
                <a:ext uri="{FF2B5EF4-FFF2-40B4-BE49-F238E27FC236}">
                  <a16:creationId xmlns:a16="http://schemas.microsoft.com/office/drawing/2014/main" id="{A18EBFE3-CB27-4446-8D7F-49B526B323D8}"/>
                </a:ext>
              </a:extLst>
            </p:cNvPr>
            <p:cNvSpPr/>
            <p:nvPr/>
          </p:nvSpPr>
          <p:spPr>
            <a:xfrm>
              <a:off x="9111759" y="3853871"/>
              <a:ext cx="57150" cy="76200"/>
            </a:xfrm>
            <a:custGeom>
              <a:avLst/>
              <a:gdLst>
                <a:gd name="connsiteX0" fmla="*/ 36813 w 57150"/>
                <a:gd name="connsiteY0" fmla="*/ 33567 h 76200"/>
                <a:gd name="connsiteX1" fmla="*/ 333 w 57150"/>
                <a:gd name="connsiteY1" fmla="*/ 81097 h 76200"/>
                <a:gd name="connsiteX2" fmla="*/ 52053 w 57150"/>
                <a:gd name="connsiteY2" fmla="*/ 32805 h 76200"/>
                <a:gd name="connsiteX3" fmla="*/ 59673 w 57150"/>
                <a:gd name="connsiteY3" fmla="*/ 2325 h 76200"/>
                <a:gd name="connsiteX4" fmla="*/ 36813 w 57150"/>
                <a:gd name="connsiteY4" fmla="*/ 33567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76200">
                  <a:moveTo>
                    <a:pt x="36813" y="33567"/>
                  </a:moveTo>
                  <a:cubicBezTo>
                    <a:pt x="25002" y="48807"/>
                    <a:pt x="-3382" y="74143"/>
                    <a:pt x="333" y="81097"/>
                  </a:cubicBezTo>
                  <a:cubicBezTo>
                    <a:pt x="5381" y="90431"/>
                    <a:pt x="36813" y="43759"/>
                    <a:pt x="52053" y="32805"/>
                  </a:cubicBezTo>
                  <a:cubicBezTo>
                    <a:pt x="67293" y="21756"/>
                    <a:pt x="64816" y="12421"/>
                    <a:pt x="59673" y="2325"/>
                  </a:cubicBezTo>
                  <a:cubicBezTo>
                    <a:pt x="54625" y="-7962"/>
                    <a:pt x="48624" y="18327"/>
                    <a:pt x="36813" y="33567"/>
                  </a:cubicBezTo>
                  <a:close/>
                </a:path>
              </a:pathLst>
            </a:custGeom>
            <a:grpFill/>
            <a:ln w="9525" cap="flat">
              <a:noFill/>
              <a:prstDash val="solid"/>
              <a:miter/>
            </a:ln>
          </p:spPr>
          <p:txBody>
            <a:bodyPr rtlCol="0" anchor="ctr"/>
            <a:lstStyle/>
            <a:p>
              <a:endParaRPr lang="en-IN"/>
            </a:p>
          </p:txBody>
        </p:sp>
        <p:sp>
          <p:nvSpPr>
            <p:cNvPr id="249" name="Freeform: Shape 248">
              <a:extLst>
                <a:ext uri="{FF2B5EF4-FFF2-40B4-BE49-F238E27FC236}">
                  <a16:creationId xmlns:a16="http://schemas.microsoft.com/office/drawing/2014/main" id="{933B3B12-ED27-4C27-99F5-D69D2548C4CD}"/>
                </a:ext>
              </a:extLst>
            </p:cNvPr>
            <p:cNvSpPr/>
            <p:nvPr/>
          </p:nvSpPr>
          <p:spPr>
            <a:xfrm>
              <a:off x="9111759" y="3853871"/>
              <a:ext cx="57150" cy="76200"/>
            </a:xfrm>
            <a:custGeom>
              <a:avLst/>
              <a:gdLst>
                <a:gd name="connsiteX0" fmla="*/ 36813 w 57150"/>
                <a:gd name="connsiteY0" fmla="*/ 33567 h 76200"/>
                <a:gd name="connsiteX1" fmla="*/ 333 w 57150"/>
                <a:gd name="connsiteY1" fmla="*/ 81097 h 76200"/>
                <a:gd name="connsiteX2" fmla="*/ 52053 w 57150"/>
                <a:gd name="connsiteY2" fmla="*/ 32805 h 76200"/>
                <a:gd name="connsiteX3" fmla="*/ 59673 w 57150"/>
                <a:gd name="connsiteY3" fmla="*/ 2325 h 76200"/>
                <a:gd name="connsiteX4" fmla="*/ 36813 w 57150"/>
                <a:gd name="connsiteY4" fmla="*/ 33567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76200">
                  <a:moveTo>
                    <a:pt x="36813" y="33567"/>
                  </a:moveTo>
                  <a:cubicBezTo>
                    <a:pt x="25002" y="48807"/>
                    <a:pt x="-3382" y="74143"/>
                    <a:pt x="333" y="81097"/>
                  </a:cubicBezTo>
                  <a:cubicBezTo>
                    <a:pt x="5381" y="90431"/>
                    <a:pt x="36813" y="43759"/>
                    <a:pt x="52053" y="32805"/>
                  </a:cubicBezTo>
                  <a:cubicBezTo>
                    <a:pt x="67293" y="21756"/>
                    <a:pt x="64816" y="12421"/>
                    <a:pt x="59673" y="2325"/>
                  </a:cubicBezTo>
                  <a:cubicBezTo>
                    <a:pt x="54625" y="-7962"/>
                    <a:pt x="48624" y="18327"/>
                    <a:pt x="36813" y="33567"/>
                  </a:cubicBezTo>
                  <a:close/>
                </a:path>
              </a:pathLst>
            </a:custGeom>
            <a:grpFill/>
            <a:ln w="9525" cap="flat">
              <a:noFill/>
              <a:prstDash val="solid"/>
              <a:miter/>
            </a:ln>
          </p:spPr>
          <p:txBody>
            <a:bodyPr rtlCol="0" anchor="ctr"/>
            <a:lstStyle/>
            <a:p>
              <a:endParaRPr lang="en-IN"/>
            </a:p>
          </p:txBody>
        </p:sp>
        <p:sp>
          <p:nvSpPr>
            <p:cNvPr id="250" name="Freeform: Shape 249">
              <a:extLst>
                <a:ext uri="{FF2B5EF4-FFF2-40B4-BE49-F238E27FC236}">
                  <a16:creationId xmlns:a16="http://schemas.microsoft.com/office/drawing/2014/main" id="{A44002EF-09A7-4E19-BF39-DE84EE90B906}"/>
                </a:ext>
              </a:extLst>
            </p:cNvPr>
            <p:cNvSpPr/>
            <p:nvPr/>
          </p:nvSpPr>
          <p:spPr>
            <a:xfrm>
              <a:off x="10115092" y="4279160"/>
              <a:ext cx="28575" cy="28575"/>
            </a:xfrm>
            <a:custGeom>
              <a:avLst/>
              <a:gdLst>
                <a:gd name="connsiteX0" fmla="*/ 8364 w 28575"/>
                <a:gd name="connsiteY0" fmla="*/ 10138 h 28575"/>
                <a:gd name="connsiteX1" fmla="*/ 26176 w 28575"/>
                <a:gd name="connsiteY1" fmla="*/ 37285 h 28575"/>
                <a:gd name="connsiteX2" fmla="*/ 16841 w 28575"/>
                <a:gd name="connsiteY2" fmla="*/ 8424 h 28575"/>
                <a:gd name="connsiteX3" fmla="*/ 8364 w 28575"/>
                <a:gd name="connsiteY3" fmla="*/ 10138 h 28575"/>
              </a:gdLst>
              <a:ahLst/>
              <a:cxnLst>
                <a:cxn ang="0">
                  <a:pos x="connsiteX0" y="connsiteY0"/>
                </a:cxn>
                <a:cxn ang="0">
                  <a:pos x="connsiteX1" y="connsiteY1"/>
                </a:cxn>
                <a:cxn ang="0">
                  <a:pos x="connsiteX2" y="connsiteY2"/>
                </a:cxn>
                <a:cxn ang="0">
                  <a:pos x="connsiteX3" y="connsiteY3"/>
                </a:cxn>
              </a:cxnLst>
              <a:rect l="l" t="t" r="r" b="b"/>
              <a:pathLst>
                <a:path w="28575" h="28575">
                  <a:moveTo>
                    <a:pt x="8364" y="10138"/>
                  </a:moveTo>
                  <a:cubicBezTo>
                    <a:pt x="25319" y="26236"/>
                    <a:pt x="16175" y="39952"/>
                    <a:pt x="26176" y="37285"/>
                  </a:cubicBezTo>
                  <a:cubicBezTo>
                    <a:pt x="42273" y="33094"/>
                    <a:pt x="30462" y="16901"/>
                    <a:pt x="16841" y="8424"/>
                  </a:cubicBezTo>
                  <a:cubicBezTo>
                    <a:pt x="3316" y="-54"/>
                    <a:pt x="-8590" y="-5959"/>
                    <a:pt x="8364" y="10138"/>
                  </a:cubicBezTo>
                  <a:close/>
                </a:path>
              </a:pathLst>
            </a:custGeom>
            <a:grpFill/>
            <a:ln w="9525" cap="flat">
              <a:noFill/>
              <a:prstDash val="solid"/>
              <a:miter/>
            </a:ln>
          </p:spPr>
          <p:txBody>
            <a:bodyPr rtlCol="0" anchor="ctr"/>
            <a:lstStyle/>
            <a:p>
              <a:endParaRPr lang="en-IN"/>
            </a:p>
          </p:txBody>
        </p:sp>
        <p:sp>
          <p:nvSpPr>
            <p:cNvPr id="251" name="Freeform: Shape 250">
              <a:extLst>
                <a:ext uri="{FF2B5EF4-FFF2-40B4-BE49-F238E27FC236}">
                  <a16:creationId xmlns:a16="http://schemas.microsoft.com/office/drawing/2014/main" id="{2BE80EC9-8F96-48BE-B72D-22E99A40A682}"/>
                </a:ext>
              </a:extLst>
            </p:cNvPr>
            <p:cNvSpPr/>
            <p:nvPr/>
          </p:nvSpPr>
          <p:spPr>
            <a:xfrm>
              <a:off x="10115092" y="4279160"/>
              <a:ext cx="28575" cy="28575"/>
            </a:xfrm>
            <a:custGeom>
              <a:avLst/>
              <a:gdLst>
                <a:gd name="connsiteX0" fmla="*/ 8364 w 28575"/>
                <a:gd name="connsiteY0" fmla="*/ 10138 h 28575"/>
                <a:gd name="connsiteX1" fmla="*/ 26176 w 28575"/>
                <a:gd name="connsiteY1" fmla="*/ 37285 h 28575"/>
                <a:gd name="connsiteX2" fmla="*/ 16841 w 28575"/>
                <a:gd name="connsiteY2" fmla="*/ 8424 h 28575"/>
                <a:gd name="connsiteX3" fmla="*/ 8364 w 28575"/>
                <a:gd name="connsiteY3" fmla="*/ 10138 h 28575"/>
              </a:gdLst>
              <a:ahLst/>
              <a:cxnLst>
                <a:cxn ang="0">
                  <a:pos x="connsiteX0" y="connsiteY0"/>
                </a:cxn>
                <a:cxn ang="0">
                  <a:pos x="connsiteX1" y="connsiteY1"/>
                </a:cxn>
                <a:cxn ang="0">
                  <a:pos x="connsiteX2" y="connsiteY2"/>
                </a:cxn>
                <a:cxn ang="0">
                  <a:pos x="connsiteX3" y="connsiteY3"/>
                </a:cxn>
              </a:cxnLst>
              <a:rect l="l" t="t" r="r" b="b"/>
              <a:pathLst>
                <a:path w="28575" h="28575">
                  <a:moveTo>
                    <a:pt x="8364" y="10138"/>
                  </a:moveTo>
                  <a:cubicBezTo>
                    <a:pt x="25319" y="26236"/>
                    <a:pt x="16175" y="39952"/>
                    <a:pt x="26176" y="37285"/>
                  </a:cubicBezTo>
                  <a:cubicBezTo>
                    <a:pt x="42273" y="33094"/>
                    <a:pt x="30462" y="16901"/>
                    <a:pt x="16841" y="8424"/>
                  </a:cubicBezTo>
                  <a:cubicBezTo>
                    <a:pt x="3316" y="-54"/>
                    <a:pt x="-8590" y="-5959"/>
                    <a:pt x="8364" y="10138"/>
                  </a:cubicBezTo>
                  <a:close/>
                </a:path>
              </a:pathLst>
            </a:custGeom>
            <a:grpFill/>
            <a:ln w="9525" cap="flat">
              <a:noFill/>
              <a:prstDash val="solid"/>
              <a:miter/>
            </a:ln>
          </p:spPr>
          <p:txBody>
            <a:bodyPr rtlCol="0" anchor="ctr"/>
            <a:lstStyle/>
            <a:p>
              <a:endParaRPr lang="en-IN"/>
            </a:p>
          </p:txBody>
        </p:sp>
        <p:sp>
          <p:nvSpPr>
            <p:cNvPr id="252" name="Freeform: Shape 251">
              <a:extLst>
                <a:ext uri="{FF2B5EF4-FFF2-40B4-BE49-F238E27FC236}">
                  <a16:creationId xmlns:a16="http://schemas.microsoft.com/office/drawing/2014/main" id="{A3B9C9E1-C89C-45D1-8742-1A651A1BE3BA}"/>
                </a:ext>
              </a:extLst>
            </p:cNvPr>
            <p:cNvSpPr/>
            <p:nvPr/>
          </p:nvSpPr>
          <p:spPr>
            <a:xfrm>
              <a:off x="9502612" y="4189007"/>
              <a:ext cx="561975" cy="295275"/>
            </a:xfrm>
            <a:custGeom>
              <a:avLst/>
              <a:gdLst>
                <a:gd name="connsiteX0" fmla="*/ 475873 w 561975"/>
                <a:gd name="connsiteY0" fmla="*/ 186778 h 295275"/>
                <a:gd name="connsiteX1" fmla="*/ 481778 w 561975"/>
                <a:gd name="connsiteY1" fmla="*/ 168109 h 295275"/>
                <a:gd name="connsiteX2" fmla="*/ 425010 w 561975"/>
                <a:gd name="connsiteY2" fmla="*/ 136772 h 295275"/>
                <a:gd name="connsiteX3" fmla="*/ 312233 w 561975"/>
                <a:gd name="connsiteY3" fmla="*/ 74859 h 295275"/>
                <a:gd name="connsiteX4" fmla="*/ 290993 w 561975"/>
                <a:gd name="connsiteY4" fmla="*/ 68668 h 295275"/>
                <a:gd name="connsiteX5" fmla="*/ 192695 w 561975"/>
                <a:gd name="connsiteY5" fmla="*/ 34188 h 295275"/>
                <a:gd name="connsiteX6" fmla="*/ 167263 w 561975"/>
                <a:gd name="connsiteY6" fmla="*/ 57048 h 295275"/>
                <a:gd name="connsiteX7" fmla="*/ 120686 w 561975"/>
                <a:gd name="connsiteY7" fmla="*/ 86766 h 295275"/>
                <a:gd name="connsiteX8" fmla="*/ 90110 w 561975"/>
                <a:gd name="connsiteY8" fmla="*/ 15519 h 295275"/>
                <a:gd name="connsiteX9" fmla="*/ 24864 w 561975"/>
                <a:gd name="connsiteY9" fmla="*/ 7041 h 295275"/>
                <a:gd name="connsiteX10" fmla="*/ 290 w 561975"/>
                <a:gd name="connsiteY10" fmla="*/ 25710 h 295275"/>
                <a:gd name="connsiteX11" fmla="*/ 15530 w 561975"/>
                <a:gd name="connsiteY11" fmla="*/ 33330 h 295275"/>
                <a:gd name="connsiteX12" fmla="*/ 31627 w 561975"/>
                <a:gd name="connsiteY12" fmla="*/ 52857 h 295275"/>
                <a:gd name="connsiteX13" fmla="*/ 77442 w 561975"/>
                <a:gd name="connsiteY13" fmla="*/ 55428 h 295275"/>
                <a:gd name="connsiteX14" fmla="*/ 74871 w 561975"/>
                <a:gd name="connsiteY14" fmla="*/ 63906 h 295275"/>
                <a:gd name="connsiteX15" fmla="*/ 50296 w 561975"/>
                <a:gd name="connsiteY15" fmla="*/ 68097 h 295275"/>
                <a:gd name="connsiteX16" fmla="*/ 33342 w 561975"/>
                <a:gd name="connsiteY16" fmla="*/ 72288 h 295275"/>
                <a:gd name="connsiteX17" fmla="*/ 51153 w 561975"/>
                <a:gd name="connsiteY17" fmla="*/ 97719 h 295275"/>
                <a:gd name="connsiteX18" fmla="*/ 70680 w 561975"/>
                <a:gd name="connsiteY18" fmla="*/ 97719 h 295275"/>
                <a:gd name="connsiteX19" fmla="*/ 100397 w 561975"/>
                <a:gd name="connsiteY19" fmla="*/ 106197 h 295275"/>
                <a:gd name="connsiteX20" fmla="*/ 125829 w 561975"/>
                <a:gd name="connsiteY20" fmla="*/ 119817 h 295275"/>
                <a:gd name="connsiteX21" fmla="*/ 206315 w 561975"/>
                <a:gd name="connsiteY21" fmla="*/ 147821 h 295275"/>
                <a:gd name="connsiteX22" fmla="*/ 222413 w 561975"/>
                <a:gd name="connsiteY22" fmla="*/ 180873 h 295275"/>
                <a:gd name="connsiteX23" fmla="*/ 221555 w 561975"/>
                <a:gd name="connsiteY23" fmla="*/ 206304 h 295275"/>
                <a:gd name="connsiteX24" fmla="*/ 194409 w 561975"/>
                <a:gd name="connsiteY24" fmla="*/ 229164 h 295275"/>
                <a:gd name="connsiteX25" fmla="*/ 260513 w 561975"/>
                <a:gd name="connsiteY25" fmla="*/ 225735 h 295275"/>
                <a:gd name="connsiteX26" fmla="*/ 290993 w 561975"/>
                <a:gd name="connsiteY26" fmla="*/ 249548 h 295275"/>
                <a:gd name="connsiteX27" fmla="*/ 321473 w 561975"/>
                <a:gd name="connsiteY27" fmla="*/ 259644 h 295275"/>
                <a:gd name="connsiteX28" fmla="*/ 356239 w 561975"/>
                <a:gd name="connsiteY28" fmla="*/ 240118 h 295275"/>
                <a:gd name="connsiteX29" fmla="*/ 373194 w 561975"/>
                <a:gd name="connsiteY29" fmla="*/ 218973 h 295275"/>
                <a:gd name="connsiteX30" fmla="*/ 433392 w 561975"/>
                <a:gd name="connsiteY30" fmla="*/ 232498 h 295275"/>
                <a:gd name="connsiteX31" fmla="*/ 496161 w 561975"/>
                <a:gd name="connsiteY31" fmla="*/ 288505 h 295275"/>
                <a:gd name="connsiteX32" fmla="*/ 556359 w 561975"/>
                <a:gd name="connsiteY32" fmla="*/ 299459 h 295275"/>
                <a:gd name="connsiteX33" fmla="*/ 552073 w 561975"/>
                <a:gd name="connsiteY33" fmla="*/ 281647 h 295275"/>
                <a:gd name="connsiteX34" fmla="*/ 531689 w 561975"/>
                <a:gd name="connsiteY34" fmla="*/ 262121 h 295275"/>
                <a:gd name="connsiteX35" fmla="*/ 502924 w 561975"/>
                <a:gd name="connsiteY35" fmla="*/ 248595 h 295275"/>
                <a:gd name="connsiteX36" fmla="*/ 482540 w 561975"/>
                <a:gd name="connsiteY36" fmla="*/ 210400 h 295275"/>
                <a:gd name="connsiteX37" fmla="*/ 475873 w 561975"/>
                <a:gd name="connsiteY37" fmla="*/ 186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975" h="295275">
                  <a:moveTo>
                    <a:pt x="475873" y="186778"/>
                  </a:moveTo>
                  <a:cubicBezTo>
                    <a:pt x="491113" y="187635"/>
                    <a:pt x="493685" y="179158"/>
                    <a:pt x="481778" y="168109"/>
                  </a:cubicBezTo>
                  <a:cubicBezTo>
                    <a:pt x="469872" y="157060"/>
                    <a:pt x="426724" y="152869"/>
                    <a:pt x="425010" y="136772"/>
                  </a:cubicBezTo>
                  <a:cubicBezTo>
                    <a:pt x="423295" y="120675"/>
                    <a:pt x="346142" y="82479"/>
                    <a:pt x="312233" y="74859"/>
                  </a:cubicBezTo>
                  <a:cubicBezTo>
                    <a:pt x="306233" y="73526"/>
                    <a:pt x="298899" y="71335"/>
                    <a:pt x="290993" y="68668"/>
                  </a:cubicBezTo>
                  <a:cubicBezTo>
                    <a:pt x="254321" y="56286"/>
                    <a:pt x="203077" y="33521"/>
                    <a:pt x="192695" y="34188"/>
                  </a:cubicBezTo>
                  <a:cubicBezTo>
                    <a:pt x="179931" y="35045"/>
                    <a:pt x="178312" y="57048"/>
                    <a:pt x="167263" y="57048"/>
                  </a:cubicBezTo>
                  <a:cubicBezTo>
                    <a:pt x="156214" y="57048"/>
                    <a:pt x="140974" y="79908"/>
                    <a:pt x="120686" y="86766"/>
                  </a:cubicBezTo>
                  <a:cubicBezTo>
                    <a:pt x="100302" y="93528"/>
                    <a:pt x="99445" y="28282"/>
                    <a:pt x="90110" y="15519"/>
                  </a:cubicBezTo>
                  <a:cubicBezTo>
                    <a:pt x="80776" y="2755"/>
                    <a:pt x="29912" y="-7342"/>
                    <a:pt x="24864" y="7041"/>
                  </a:cubicBezTo>
                  <a:cubicBezTo>
                    <a:pt x="19816" y="21519"/>
                    <a:pt x="2099" y="13804"/>
                    <a:pt x="290" y="25710"/>
                  </a:cubicBezTo>
                  <a:cubicBezTo>
                    <a:pt x="-1425" y="36759"/>
                    <a:pt x="4576" y="33330"/>
                    <a:pt x="15530" y="33330"/>
                  </a:cubicBezTo>
                  <a:cubicBezTo>
                    <a:pt x="26579" y="33330"/>
                    <a:pt x="26579" y="41808"/>
                    <a:pt x="31627" y="52857"/>
                  </a:cubicBezTo>
                  <a:cubicBezTo>
                    <a:pt x="36771" y="63906"/>
                    <a:pt x="67251" y="56286"/>
                    <a:pt x="77442" y="55428"/>
                  </a:cubicBezTo>
                  <a:cubicBezTo>
                    <a:pt x="87634" y="54571"/>
                    <a:pt x="89349" y="68954"/>
                    <a:pt x="74871" y="63906"/>
                  </a:cubicBezTo>
                  <a:cubicBezTo>
                    <a:pt x="60488" y="58857"/>
                    <a:pt x="60488" y="70668"/>
                    <a:pt x="50296" y="68097"/>
                  </a:cubicBezTo>
                  <a:cubicBezTo>
                    <a:pt x="40104" y="65525"/>
                    <a:pt x="26579" y="66382"/>
                    <a:pt x="33342" y="72288"/>
                  </a:cubicBezTo>
                  <a:cubicBezTo>
                    <a:pt x="40104" y="78193"/>
                    <a:pt x="51153" y="84194"/>
                    <a:pt x="51153" y="97719"/>
                  </a:cubicBezTo>
                  <a:cubicBezTo>
                    <a:pt x="51153" y="111245"/>
                    <a:pt x="70680" y="108768"/>
                    <a:pt x="70680" y="97719"/>
                  </a:cubicBezTo>
                  <a:cubicBezTo>
                    <a:pt x="70680" y="86766"/>
                    <a:pt x="80871" y="101148"/>
                    <a:pt x="100397" y="106197"/>
                  </a:cubicBezTo>
                  <a:cubicBezTo>
                    <a:pt x="119924" y="111340"/>
                    <a:pt x="106303" y="118960"/>
                    <a:pt x="125829" y="119817"/>
                  </a:cubicBezTo>
                  <a:cubicBezTo>
                    <a:pt x="145355" y="120675"/>
                    <a:pt x="189361" y="135057"/>
                    <a:pt x="206315" y="147821"/>
                  </a:cubicBezTo>
                  <a:cubicBezTo>
                    <a:pt x="223270" y="160584"/>
                    <a:pt x="211364" y="169062"/>
                    <a:pt x="222413" y="180873"/>
                  </a:cubicBezTo>
                  <a:cubicBezTo>
                    <a:pt x="233461" y="192683"/>
                    <a:pt x="236796" y="206304"/>
                    <a:pt x="221555" y="206304"/>
                  </a:cubicBezTo>
                  <a:cubicBezTo>
                    <a:pt x="206315" y="206304"/>
                    <a:pt x="190218" y="221544"/>
                    <a:pt x="194409" y="229164"/>
                  </a:cubicBezTo>
                  <a:cubicBezTo>
                    <a:pt x="198600" y="236784"/>
                    <a:pt x="248702" y="225735"/>
                    <a:pt x="260513" y="225735"/>
                  </a:cubicBezTo>
                  <a:cubicBezTo>
                    <a:pt x="268323" y="225735"/>
                    <a:pt x="276134" y="239547"/>
                    <a:pt x="290993" y="249548"/>
                  </a:cubicBezTo>
                  <a:cubicBezTo>
                    <a:pt x="298899" y="254787"/>
                    <a:pt x="308614" y="259073"/>
                    <a:pt x="321473" y="259644"/>
                  </a:cubicBezTo>
                  <a:cubicBezTo>
                    <a:pt x="358811" y="261359"/>
                    <a:pt x="349476" y="240118"/>
                    <a:pt x="356239" y="240118"/>
                  </a:cubicBezTo>
                  <a:cubicBezTo>
                    <a:pt x="363002" y="240118"/>
                    <a:pt x="365574" y="228212"/>
                    <a:pt x="373194" y="218973"/>
                  </a:cubicBezTo>
                  <a:cubicBezTo>
                    <a:pt x="380814" y="209638"/>
                    <a:pt x="413865" y="217258"/>
                    <a:pt x="433392" y="232498"/>
                  </a:cubicBezTo>
                  <a:cubicBezTo>
                    <a:pt x="452918" y="247833"/>
                    <a:pt x="475777" y="292696"/>
                    <a:pt x="496161" y="288505"/>
                  </a:cubicBezTo>
                  <a:cubicBezTo>
                    <a:pt x="516545" y="284314"/>
                    <a:pt x="537690" y="300411"/>
                    <a:pt x="556359" y="299459"/>
                  </a:cubicBezTo>
                  <a:cubicBezTo>
                    <a:pt x="575028" y="298602"/>
                    <a:pt x="558074" y="284219"/>
                    <a:pt x="552073" y="281647"/>
                  </a:cubicBezTo>
                  <a:cubicBezTo>
                    <a:pt x="546167" y="279075"/>
                    <a:pt x="530928" y="268979"/>
                    <a:pt x="531689" y="262121"/>
                  </a:cubicBezTo>
                  <a:cubicBezTo>
                    <a:pt x="532547" y="255358"/>
                    <a:pt x="514735" y="256215"/>
                    <a:pt x="502924" y="248595"/>
                  </a:cubicBezTo>
                  <a:cubicBezTo>
                    <a:pt x="491018" y="240975"/>
                    <a:pt x="495304" y="216401"/>
                    <a:pt x="482540" y="210400"/>
                  </a:cubicBezTo>
                  <a:cubicBezTo>
                    <a:pt x="469967" y="204590"/>
                    <a:pt x="460633" y="185921"/>
                    <a:pt x="475873" y="186778"/>
                  </a:cubicBezTo>
                  <a:close/>
                </a:path>
              </a:pathLst>
            </a:custGeom>
            <a:grpFill/>
            <a:ln w="9525" cap="flat">
              <a:noFill/>
              <a:prstDash val="solid"/>
              <a:miter/>
            </a:ln>
          </p:spPr>
          <p:txBody>
            <a:bodyPr rtlCol="0" anchor="ctr"/>
            <a:lstStyle/>
            <a:p>
              <a:endParaRPr lang="en-IN"/>
            </a:p>
          </p:txBody>
        </p:sp>
        <p:sp>
          <p:nvSpPr>
            <p:cNvPr id="253" name="Freeform: Shape 252">
              <a:extLst>
                <a:ext uri="{FF2B5EF4-FFF2-40B4-BE49-F238E27FC236}">
                  <a16:creationId xmlns:a16="http://schemas.microsoft.com/office/drawing/2014/main" id="{CF773089-F7B6-4BA1-8434-969DA8098CB3}"/>
                </a:ext>
              </a:extLst>
            </p:cNvPr>
            <p:cNvSpPr/>
            <p:nvPr/>
          </p:nvSpPr>
          <p:spPr>
            <a:xfrm>
              <a:off x="9502612" y="4189007"/>
              <a:ext cx="561975" cy="295275"/>
            </a:xfrm>
            <a:custGeom>
              <a:avLst/>
              <a:gdLst>
                <a:gd name="connsiteX0" fmla="*/ 475873 w 561975"/>
                <a:gd name="connsiteY0" fmla="*/ 186778 h 295275"/>
                <a:gd name="connsiteX1" fmla="*/ 481778 w 561975"/>
                <a:gd name="connsiteY1" fmla="*/ 168109 h 295275"/>
                <a:gd name="connsiteX2" fmla="*/ 425010 w 561975"/>
                <a:gd name="connsiteY2" fmla="*/ 136772 h 295275"/>
                <a:gd name="connsiteX3" fmla="*/ 312233 w 561975"/>
                <a:gd name="connsiteY3" fmla="*/ 74859 h 295275"/>
                <a:gd name="connsiteX4" fmla="*/ 290993 w 561975"/>
                <a:gd name="connsiteY4" fmla="*/ 68668 h 295275"/>
                <a:gd name="connsiteX5" fmla="*/ 192695 w 561975"/>
                <a:gd name="connsiteY5" fmla="*/ 34188 h 295275"/>
                <a:gd name="connsiteX6" fmla="*/ 167263 w 561975"/>
                <a:gd name="connsiteY6" fmla="*/ 57048 h 295275"/>
                <a:gd name="connsiteX7" fmla="*/ 120686 w 561975"/>
                <a:gd name="connsiteY7" fmla="*/ 86766 h 295275"/>
                <a:gd name="connsiteX8" fmla="*/ 90110 w 561975"/>
                <a:gd name="connsiteY8" fmla="*/ 15519 h 295275"/>
                <a:gd name="connsiteX9" fmla="*/ 24864 w 561975"/>
                <a:gd name="connsiteY9" fmla="*/ 7041 h 295275"/>
                <a:gd name="connsiteX10" fmla="*/ 290 w 561975"/>
                <a:gd name="connsiteY10" fmla="*/ 25710 h 295275"/>
                <a:gd name="connsiteX11" fmla="*/ 15530 w 561975"/>
                <a:gd name="connsiteY11" fmla="*/ 33330 h 295275"/>
                <a:gd name="connsiteX12" fmla="*/ 31627 w 561975"/>
                <a:gd name="connsiteY12" fmla="*/ 52857 h 295275"/>
                <a:gd name="connsiteX13" fmla="*/ 77442 w 561975"/>
                <a:gd name="connsiteY13" fmla="*/ 55428 h 295275"/>
                <a:gd name="connsiteX14" fmla="*/ 74871 w 561975"/>
                <a:gd name="connsiteY14" fmla="*/ 63906 h 295275"/>
                <a:gd name="connsiteX15" fmla="*/ 50296 w 561975"/>
                <a:gd name="connsiteY15" fmla="*/ 68097 h 295275"/>
                <a:gd name="connsiteX16" fmla="*/ 33342 w 561975"/>
                <a:gd name="connsiteY16" fmla="*/ 72288 h 295275"/>
                <a:gd name="connsiteX17" fmla="*/ 51153 w 561975"/>
                <a:gd name="connsiteY17" fmla="*/ 97719 h 295275"/>
                <a:gd name="connsiteX18" fmla="*/ 70680 w 561975"/>
                <a:gd name="connsiteY18" fmla="*/ 97719 h 295275"/>
                <a:gd name="connsiteX19" fmla="*/ 100397 w 561975"/>
                <a:gd name="connsiteY19" fmla="*/ 106197 h 295275"/>
                <a:gd name="connsiteX20" fmla="*/ 125829 w 561975"/>
                <a:gd name="connsiteY20" fmla="*/ 119817 h 295275"/>
                <a:gd name="connsiteX21" fmla="*/ 206315 w 561975"/>
                <a:gd name="connsiteY21" fmla="*/ 147821 h 295275"/>
                <a:gd name="connsiteX22" fmla="*/ 222413 w 561975"/>
                <a:gd name="connsiteY22" fmla="*/ 180873 h 295275"/>
                <a:gd name="connsiteX23" fmla="*/ 221555 w 561975"/>
                <a:gd name="connsiteY23" fmla="*/ 206304 h 295275"/>
                <a:gd name="connsiteX24" fmla="*/ 194409 w 561975"/>
                <a:gd name="connsiteY24" fmla="*/ 229164 h 295275"/>
                <a:gd name="connsiteX25" fmla="*/ 260513 w 561975"/>
                <a:gd name="connsiteY25" fmla="*/ 225735 h 295275"/>
                <a:gd name="connsiteX26" fmla="*/ 290993 w 561975"/>
                <a:gd name="connsiteY26" fmla="*/ 249548 h 295275"/>
                <a:gd name="connsiteX27" fmla="*/ 321473 w 561975"/>
                <a:gd name="connsiteY27" fmla="*/ 259644 h 295275"/>
                <a:gd name="connsiteX28" fmla="*/ 356239 w 561975"/>
                <a:gd name="connsiteY28" fmla="*/ 240118 h 295275"/>
                <a:gd name="connsiteX29" fmla="*/ 373194 w 561975"/>
                <a:gd name="connsiteY29" fmla="*/ 218973 h 295275"/>
                <a:gd name="connsiteX30" fmla="*/ 433392 w 561975"/>
                <a:gd name="connsiteY30" fmla="*/ 232498 h 295275"/>
                <a:gd name="connsiteX31" fmla="*/ 496161 w 561975"/>
                <a:gd name="connsiteY31" fmla="*/ 288505 h 295275"/>
                <a:gd name="connsiteX32" fmla="*/ 556359 w 561975"/>
                <a:gd name="connsiteY32" fmla="*/ 299459 h 295275"/>
                <a:gd name="connsiteX33" fmla="*/ 552073 w 561975"/>
                <a:gd name="connsiteY33" fmla="*/ 281647 h 295275"/>
                <a:gd name="connsiteX34" fmla="*/ 531689 w 561975"/>
                <a:gd name="connsiteY34" fmla="*/ 262121 h 295275"/>
                <a:gd name="connsiteX35" fmla="*/ 502924 w 561975"/>
                <a:gd name="connsiteY35" fmla="*/ 248595 h 295275"/>
                <a:gd name="connsiteX36" fmla="*/ 482540 w 561975"/>
                <a:gd name="connsiteY36" fmla="*/ 210400 h 295275"/>
                <a:gd name="connsiteX37" fmla="*/ 475873 w 561975"/>
                <a:gd name="connsiteY37" fmla="*/ 186778 h 295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61975" h="295275">
                  <a:moveTo>
                    <a:pt x="475873" y="186778"/>
                  </a:moveTo>
                  <a:cubicBezTo>
                    <a:pt x="491113" y="187635"/>
                    <a:pt x="493685" y="179158"/>
                    <a:pt x="481778" y="168109"/>
                  </a:cubicBezTo>
                  <a:cubicBezTo>
                    <a:pt x="469872" y="157060"/>
                    <a:pt x="426724" y="152869"/>
                    <a:pt x="425010" y="136772"/>
                  </a:cubicBezTo>
                  <a:cubicBezTo>
                    <a:pt x="423295" y="120675"/>
                    <a:pt x="346142" y="82479"/>
                    <a:pt x="312233" y="74859"/>
                  </a:cubicBezTo>
                  <a:cubicBezTo>
                    <a:pt x="306233" y="73526"/>
                    <a:pt x="298899" y="71335"/>
                    <a:pt x="290993" y="68668"/>
                  </a:cubicBezTo>
                  <a:cubicBezTo>
                    <a:pt x="254321" y="56286"/>
                    <a:pt x="203077" y="33521"/>
                    <a:pt x="192695" y="34188"/>
                  </a:cubicBezTo>
                  <a:cubicBezTo>
                    <a:pt x="179931" y="35045"/>
                    <a:pt x="178312" y="57048"/>
                    <a:pt x="167263" y="57048"/>
                  </a:cubicBezTo>
                  <a:cubicBezTo>
                    <a:pt x="156214" y="57048"/>
                    <a:pt x="140974" y="79908"/>
                    <a:pt x="120686" y="86766"/>
                  </a:cubicBezTo>
                  <a:cubicBezTo>
                    <a:pt x="100302" y="93528"/>
                    <a:pt x="99445" y="28282"/>
                    <a:pt x="90110" y="15519"/>
                  </a:cubicBezTo>
                  <a:cubicBezTo>
                    <a:pt x="80776" y="2755"/>
                    <a:pt x="29912" y="-7342"/>
                    <a:pt x="24864" y="7041"/>
                  </a:cubicBezTo>
                  <a:cubicBezTo>
                    <a:pt x="19816" y="21519"/>
                    <a:pt x="2099" y="13804"/>
                    <a:pt x="290" y="25710"/>
                  </a:cubicBezTo>
                  <a:cubicBezTo>
                    <a:pt x="-1425" y="36759"/>
                    <a:pt x="4576" y="33330"/>
                    <a:pt x="15530" y="33330"/>
                  </a:cubicBezTo>
                  <a:cubicBezTo>
                    <a:pt x="26579" y="33330"/>
                    <a:pt x="26579" y="41808"/>
                    <a:pt x="31627" y="52857"/>
                  </a:cubicBezTo>
                  <a:cubicBezTo>
                    <a:pt x="36771" y="63906"/>
                    <a:pt x="67251" y="56286"/>
                    <a:pt x="77442" y="55428"/>
                  </a:cubicBezTo>
                  <a:cubicBezTo>
                    <a:pt x="87634" y="54571"/>
                    <a:pt x="89349" y="68954"/>
                    <a:pt x="74871" y="63906"/>
                  </a:cubicBezTo>
                  <a:cubicBezTo>
                    <a:pt x="60488" y="58857"/>
                    <a:pt x="60488" y="70668"/>
                    <a:pt x="50296" y="68097"/>
                  </a:cubicBezTo>
                  <a:cubicBezTo>
                    <a:pt x="40104" y="65525"/>
                    <a:pt x="26579" y="66382"/>
                    <a:pt x="33342" y="72288"/>
                  </a:cubicBezTo>
                  <a:cubicBezTo>
                    <a:pt x="40104" y="78193"/>
                    <a:pt x="51153" y="84194"/>
                    <a:pt x="51153" y="97719"/>
                  </a:cubicBezTo>
                  <a:cubicBezTo>
                    <a:pt x="51153" y="111245"/>
                    <a:pt x="70680" y="108768"/>
                    <a:pt x="70680" y="97719"/>
                  </a:cubicBezTo>
                  <a:cubicBezTo>
                    <a:pt x="70680" y="86766"/>
                    <a:pt x="80871" y="101148"/>
                    <a:pt x="100397" y="106197"/>
                  </a:cubicBezTo>
                  <a:cubicBezTo>
                    <a:pt x="119924" y="111340"/>
                    <a:pt x="106303" y="118960"/>
                    <a:pt x="125829" y="119817"/>
                  </a:cubicBezTo>
                  <a:cubicBezTo>
                    <a:pt x="145355" y="120675"/>
                    <a:pt x="189361" y="135057"/>
                    <a:pt x="206315" y="147821"/>
                  </a:cubicBezTo>
                  <a:cubicBezTo>
                    <a:pt x="223270" y="160584"/>
                    <a:pt x="211364" y="169062"/>
                    <a:pt x="222413" y="180873"/>
                  </a:cubicBezTo>
                  <a:cubicBezTo>
                    <a:pt x="233461" y="192683"/>
                    <a:pt x="236796" y="206304"/>
                    <a:pt x="221555" y="206304"/>
                  </a:cubicBezTo>
                  <a:cubicBezTo>
                    <a:pt x="206315" y="206304"/>
                    <a:pt x="190218" y="221544"/>
                    <a:pt x="194409" y="229164"/>
                  </a:cubicBezTo>
                  <a:cubicBezTo>
                    <a:pt x="198600" y="236784"/>
                    <a:pt x="248702" y="225735"/>
                    <a:pt x="260513" y="225735"/>
                  </a:cubicBezTo>
                  <a:cubicBezTo>
                    <a:pt x="268323" y="225735"/>
                    <a:pt x="276134" y="239547"/>
                    <a:pt x="290993" y="249548"/>
                  </a:cubicBezTo>
                  <a:cubicBezTo>
                    <a:pt x="298899" y="254787"/>
                    <a:pt x="308614" y="259073"/>
                    <a:pt x="321473" y="259644"/>
                  </a:cubicBezTo>
                  <a:cubicBezTo>
                    <a:pt x="358811" y="261359"/>
                    <a:pt x="349476" y="240118"/>
                    <a:pt x="356239" y="240118"/>
                  </a:cubicBezTo>
                  <a:cubicBezTo>
                    <a:pt x="363002" y="240118"/>
                    <a:pt x="365574" y="228212"/>
                    <a:pt x="373194" y="218973"/>
                  </a:cubicBezTo>
                  <a:cubicBezTo>
                    <a:pt x="380814" y="209638"/>
                    <a:pt x="413865" y="217258"/>
                    <a:pt x="433392" y="232498"/>
                  </a:cubicBezTo>
                  <a:cubicBezTo>
                    <a:pt x="452918" y="247833"/>
                    <a:pt x="475777" y="292696"/>
                    <a:pt x="496161" y="288505"/>
                  </a:cubicBezTo>
                  <a:cubicBezTo>
                    <a:pt x="516545" y="284314"/>
                    <a:pt x="537690" y="300411"/>
                    <a:pt x="556359" y="299459"/>
                  </a:cubicBezTo>
                  <a:cubicBezTo>
                    <a:pt x="575028" y="298602"/>
                    <a:pt x="558074" y="284219"/>
                    <a:pt x="552073" y="281647"/>
                  </a:cubicBezTo>
                  <a:cubicBezTo>
                    <a:pt x="546167" y="279075"/>
                    <a:pt x="530928" y="268979"/>
                    <a:pt x="531689" y="262121"/>
                  </a:cubicBezTo>
                  <a:cubicBezTo>
                    <a:pt x="532547" y="255358"/>
                    <a:pt x="514735" y="256215"/>
                    <a:pt x="502924" y="248595"/>
                  </a:cubicBezTo>
                  <a:cubicBezTo>
                    <a:pt x="491018" y="240975"/>
                    <a:pt x="495304" y="216401"/>
                    <a:pt x="482540" y="210400"/>
                  </a:cubicBezTo>
                  <a:cubicBezTo>
                    <a:pt x="469967" y="204590"/>
                    <a:pt x="460633" y="185921"/>
                    <a:pt x="475873" y="186778"/>
                  </a:cubicBezTo>
                  <a:close/>
                </a:path>
              </a:pathLst>
            </a:custGeom>
            <a:grpFill/>
            <a:ln w="9525" cap="flat">
              <a:noFill/>
              <a:prstDash val="solid"/>
              <a:miter/>
            </a:ln>
          </p:spPr>
          <p:txBody>
            <a:bodyPr rtlCol="0" anchor="ctr"/>
            <a:lstStyle/>
            <a:p>
              <a:endParaRPr lang="en-IN"/>
            </a:p>
          </p:txBody>
        </p:sp>
        <p:sp>
          <p:nvSpPr>
            <p:cNvPr id="254" name="Freeform: Shape 253">
              <a:extLst>
                <a:ext uri="{FF2B5EF4-FFF2-40B4-BE49-F238E27FC236}">
                  <a16:creationId xmlns:a16="http://schemas.microsoft.com/office/drawing/2014/main" id="{61E06B40-7D68-418C-9514-A18E7C9A41EE}"/>
                </a:ext>
              </a:extLst>
            </p:cNvPr>
            <p:cNvSpPr/>
            <p:nvPr/>
          </p:nvSpPr>
          <p:spPr>
            <a:xfrm>
              <a:off x="10007229" y="4306602"/>
              <a:ext cx="114300" cy="57150"/>
            </a:xfrm>
            <a:custGeom>
              <a:avLst/>
              <a:gdLst>
                <a:gd name="connsiteX0" fmla="*/ 95843 w 114300"/>
                <a:gd name="connsiteY0" fmla="*/ 13176 h 57150"/>
                <a:gd name="connsiteX1" fmla="*/ 61077 w 114300"/>
                <a:gd name="connsiteY1" fmla="*/ 33559 h 57150"/>
                <a:gd name="connsiteX2" fmla="*/ 22 w 114300"/>
                <a:gd name="connsiteY2" fmla="*/ 36131 h 57150"/>
                <a:gd name="connsiteX3" fmla="*/ 46695 w 114300"/>
                <a:gd name="connsiteY3" fmla="*/ 57372 h 57150"/>
                <a:gd name="connsiteX4" fmla="*/ 106035 w 114300"/>
                <a:gd name="connsiteY4" fmla="*/ 27749 h 57150"/>
                <a:gd name="connsiteX5" fmla="*/ 114513 w 114300"/>
                <a:gd name="connsiteY5" fmla="*/ 2317 h 57150"/>
                <a:gd name="connsiteX6" fmla="*/ 95843 w 114300"/>
                <a:gd name="connsiteY6" fmla="*/ 1317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57150">
                  <a:moveTo>
                    <a:pt x="95843" y="13176"/>
                  </a:moveTo>
                  <a:cubicBezTo>
                    <a:pt x="95843" y="20796"/>
                    <a:pt x="82318" y="25082"/>
                    <a:pt x="61077" y="33559"/>
                  </a:cubicBezTo>
                  <a:cubicBezTo>
                    <a:pt x="39932" y="42037"/>
                    <a:pt x="1451" y="23844"/>
                    <a:pt x="22" y="36131"/>
                  </a:cubicBezTo>
                  <a:cubicBezTo>
                    <a:pt x="-836" y="43751"/>
                    <a:pt x="23739" y="57372"/>
                    <a:pt x="46695" y="57372"/>
                  </a:cubicBezTo>
                  <a:cubicBezTo>
                    <a:pt x="69554" y="57372"/>
                    <a:pt x="106035" y="34512"/>
                    <a:pt x="106035" y="27749"/>
                  </a:cubicBezTo>
                  <a:cubicBezTo>
                    <a:pt x="106035" y="20986"/>
                    <a:pt x="120418" y="9080"/>
                    <a:pt x="114513" y="2317"/>
                  </a:cubicBezTo>
                  <a:cubicBezTo>
                    <a:pt x="108607" y="-4636"/>
                    <a:pt x="95843" y="5556"/>
                    <a:pt x="95843" y="13176"/>
                  </a:cubicBezTo>
                  <a:close/>
                </a:path>
              </a:pathLst>
            </a:custGeom>
            <a:grpFill/>
            <a:ln w="9525" cap="flat">
              <a:noFill/>
              <a:prstDash val="solid"/>
              <a:miter/>
            </a:ln>
          </p:spPr>
          <p:txBody>
            <a:bodyPr rtlCol="0" anchor="ctr"/>
            <a:lstStyle/>
            <a:p>
              <a:endParaRPr lang="en-IN"/>
            </a:p>
          </p:txBody>
        </p:sp>
        <p:sp>
          <p:nvSpPr>
            <p:cNvPr id="255" name="Freeform: Shape 254">
              <a:extLst>
                <a:ext uri="{FF2B5EF4-FFF2-40B4-BE49-F238E27FC236}">
                  <a16:creationId xmlns:a16="http://schemas.microsoft.com/office/drawing/2014/main" id="{557B5096-D832-44DC-B1EC-4E57DEA6FE8C}"/>
                </a:ext>
              </a:extLst>
            </p:cNvPr>
            <p:cNvSpPr/>
            <p:nvPr/>
          </p:nvSpPr>
          <p:spPr>
            <a:xfrm>
              <a:off x="10007229" y="4306602"/>
              <a:ext cx="114300" cy="57150"/>
            </a:xfrm>
            <a:custGeom>
              <a:avLst/>
              <a:gdLst>
                <a:gd name="connsiteX0" fmla="*/ 95843 w 114300"/>
                <a:gd name="connsiteY0" fmla="*/ 13176 h 57150"/>
                <a:gd name="connsiteX1" fmla="*/ 61077 w 114300"/>
                <a:gd name="connsiteY1" fmla="*/ 33559 h 57150"/>
                <a:gd name="connsiteX2" fmla="*/ 22 w 114300"/>
                <a:gd name="connsiteY2" fmla="*/ 36131 h 57150"/>
                <a:gd name="connsiteX3" fmla="*/ 46695 w 114300"/>
                <a:gd name="connsiteY3" fmla="*/ 57372 h 57150"/>
                <a:gd name="connsiteX4" fmla="*/ 106035 w 114300"/>
                <a:gd name="connsiteY4" fmla="*/ 27749 h 57150"/>
                <a:gd name="connsiteX5" fmla="*/ 114513 w 114300"/>
                <a:gd name="connsiteY5" fmla="*/ 2317 h 57150"/>
                <a:gd name="connsiteX6" fmla="*/ 95843 w 114300"/>
                <a:gd name="connsiteY6" fmla="*/ 13176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4300" h="57150">
                  <a:moveTo>
                    <a:pt x="95843" y="13176"/>
                  </a:moveTo>
                  <a:cubicBezTo>
                    <a:pt x="95843" y="20796"/>
                    <a:pt x="82318" y="25082"/>
                    <a:pt x="61077" y="33559"/>
                  </a:cubicBezTo>
                  <a:cubicBezTo>
                    <a:pt x="39932" y="42037"/>
                    <a:pt x="1451" y="23844"/>
                    <a:pt x="22" y="36131"/>
                  </a:cubicBezTo>
                  <a:cubicBezTo>
                    <a:pt x="-836" y="43751"/>
                    <a:pt x="23739" y="57372"/>
                    <a:pt x="46695" y="57372"/>
                  </a:cubicBezTo>
                  <a:cubicBezTo>
                    <a:pt x="69554" y="57372"/>
                    <a:pt x="106035" y="34512"/>
                    <a:pt x="106035" y="27749"/>
                  </a:cubicBezTo>
                  <a:cubicBezTo>
                    <a:pt x="106035" y="20986"/>
                    <a:pt x="120418" y="9080"/>
                    <a:pt x="114513" y="2317"/>
                  </a:cubicBezTo>
                  <a:cubicBezTo>
                    <a:pt x="108607" y="-4636"/>
                    <a:pt x="95843" y="5556"/>
                    <a:pt x="95843" y="13176"/>
                  </a:cubicBezTo>
                  <a:close/>
                </a:path>
              </a:pathLst>
            </a:custGeom>
            <a:grpFill/>
            <a:ln w="9525" cap="flat">
              <a:noFill/>
              <a:prstDash val="solid"/>
              <a:miter/>
            </a:ln>
          </p:spPr>
          <p:txBody>
            <a:bodyPr rtlCol="0" anchor="ctr"/>
            <a:lstStyle/>
            <a:p>
              <a:endParaRPr lang="en-IN"/>
            </a:p>
          </p:txBody>
        </p:sp>
        <p:sp>
          <p:nvSpPr>
            <p:cNvPr id="256" name="Freeform: Shape 255">
              <a:extLst>
                <a:ext uri="{FF2B5EF4-FFF2-40B4-BE49-F238E27FC236}">
                  <a16:creationId xmlns:a16="http://schemas.microsoft.com/office/drawing/2014/main" id="{CA072BCD-9D6E-4014-8F3F-7737FF6D8EC9}"/>
                </a:ext>
              </a:extLst>
            </p:cNvPr>
            <p:cNvSpPr/>
            <p:nvPr/>
          </p:nvSpPr>
          <p:spPr>
            <a:xfrm>
              <a:off x="10387870" y="4480556"/>
              <a:ext cx="19050" cy="9525"/>
            </a:xfrm>
            <a:custGeom>
              <a:avLst/>
              <a:gdLst>
                <a:gd name="connsiteX0" fmla="*/ 95 w 19050"/>
                <a:gd name="connsiteY0" fmla="*/ 1338 h 9525"/>
                <a:gd name="connsiteX1" fmla="*/ 26194 w 19050"/>
                <a:gd name="connsiteY1" fmla="*/ 14101 h 9525"/>
                <a:gd name="connsiteX2" fmla="*/ 95 w 19050"/>
                <a:gd name="connsiteY2" fmla="*/ 1338 h 9525"/>
              </a:gdLst>
              <a:ahLst/>
              <a:cxnLst>
                <a:cxn ang="0">
                  <a:pos x="connsiteX0" y="connsiteY0"/>
                </a:cxn>
                <a:cxn ang="0">
                  <a:pos x="connsiteX1" y="connsiteY1"/>
                </a:cxn>
                <a:cxn ang="0">
                  <a:pos x="connsiteX2" y="connsiteY2"/>
                </a:cxn>
              </a:cxnLst>
              <a:rect l="l" t="t" r="r" b="b"/>
              <a:pathLst>
                <a:path w="19050" h="9525">
                  <a:moveTo>
                    <a:pt x="95" y="1338"/>
                  </a:moveTo>
                  <a:cubicBezTo>
                    <a:pt x="1333" y="4481"/>
                    <a:pt x="17907" y="19816"/>
                    <a:pt x="26194" y="14101"/>
                  </a:cubicBezTo>
                  <a:cubicBezTo>
                    <a:pt x="34385" y="8386"/>
                    <a:pt x="-2096" y="-4092"/>
                    <a:pt x="95" y="1338"/>
                  </a:cubicBezTo>
                  <a:close/>
                </a:path>
              </a:pathLst>
            </a:custGeom>
            <a:grpFill/>
            <a:ln w="9525" cap="flat">
              <a:noFill/>
              <a:prstDash val="solid"/>
              <a:miter/>
            </a:ln>
          </p:spPr>
          <p:txBody>
            <a:bodyPr rtlCol="0" anchor="ctr"/>
            <a:lstStyle/>
            <a:p>
              <a:endParaRPr lang="en-IN"/>
            </a:p>
          </p:txBody>
        </p:sp>
        <p:sp>
          <p:nvSpPr>
            <p:cNvPr id="257" name="Freeform: Shape 256">
              <a:extLst>
                <a:ext uri="{FF2B5EF4-FFF2-40B4-BE49-F238E27FC236}">
                  <a16:creationId xmlns:a16="http://schemas.microsoft.com/office/drawing/2014/main" id="{A72DDAD0-AEE0-425C-A39F-9C655E101F2F}"/>
                </a:ext>
              </a:extLst>
            </p:cNvPr>
            <p:cNvSpPr/>
            <p:nvPr/>
          </p:nvSpPr>
          <p:spPr>
            <a:xfrm>
              <a:off x="10387870" y="4480556"/>
              <a:ext cx="19050" cy="9525"/>
            </a:xfrm>
            <a:custGeom>
              <a:avLst/>
              <a:gdLst>
                <a:gd name="connsiteX0" fmla="*/ 95 w 19050"/>
                <a:gd name="connsiteY0" fmla="*/ 1338 h 9525"/>
                <a:gd name="connsiteX1" fmla="*/ 26194 w 19050"/>
                <a:gd name="connsiteY1" fmla="*/ 14101 h 9525"/>
                <a:gd name="connsiteX2" fmla="*/ 95 w 19050"/>
                <a:gd name="connsiteY2" fmla="*/ 1338 h 9525"/>
              </a:gdLst>
              <a:ahLst/>
              <a:cxnLst>
                <a:cxn ang="0">
                  <a:pos x="connsiteX0" y="connsiteY0"/>
                </a:cxn>
                <a:cxn ang="0">
                  <a:pos x="connsiteX1" y="connsiteY1"/>
                </a:cxn>
                <a:cxn ang="0">
                  <a:pos x="connsiteX2" y="connsiteY2"/>
                </a:cxn>
              </a:cxnLst>
              <a:rect l="l" t="t" r="r" b="b"/>
              <a:pathLst>
                <a:path w="19050" h="9525">
                  <a:moveTo>
                    <a:pt x="95" y="1338"/>
                  </a:moveTo>
                  <a:cubicBezTo>
                    <a:pt x="1333" y="4481"/>
                    <a:pt x="17907" y="19816"/>
                    <a:pt x="26194" y="14101"/>
                  </a:cubicBezTo>
                  <a:cubicBezTo>
                    <a:pt x="34385" y="8386"/>
                    <a:pt x="-2096" y="-4092"/>
                    <a:pt x="95" y="1338"/>
                  </a:cubicBezTo>
                  <a:close/>
                </a:path>
              </a:pathLst>
            </a:custGeom>
            <a:grpFill/>
            <a:ln w="9525" cap="flat">
              <a:noFill/>
              <a:prstDash val="solid"/>
              <a:miter/>
            </a:ln>
          </p:spPr>
          <p:txBody>
            <a:bodyPr rtlCol="0" anchor="ctr"/>
            <a:lstStyle/>
            <a:p>
              <a:endParaRPr lang="en-IN"/>
            </a:p>
          </p:txBody>
        </p:sp>
        <p:sp>
          <p:nvSpPr>
            <p:cNvPr id="258" name="Freeform: Shape 257">
              <a:extLst>
                <a:ext uri="{FF2B5EF4-FFF2-40B4-BE49-F238E27FC236}">
                  <a16:creationId xmlns:a16="http://schemas.microsoft.com/office/drawing/2014/main" id="{C6F057CC-6052-4AF5-9812-AC4070E98D73}"/>
                </a:ext>
              </a:extLst>
            </p:cNvPr>
            <p:cNvSpPr/>
            <p:nvPr/>
          </p:nvSpPr>
          <p:spPr>
            <a:xfrm>
              <a:off x="10245550" y="4374824"/>
              <a:ext cx="19050" cy="19050"/>
            </a:xfrm>
            <a:custGeom>
              <a:avLst/>
              <a:gdLst>
                <a:gd name="connsiteX0" fmla="*/ 16 w 19050"/>
                <a:gd name="connsiteY0" fmla="*/ 961 h 19050"/>
                <a:gd name="connsiteX1" fmla="*/ 24209 w 19050"/>
                <a:gd name="connsiteY1" fmla="*/ 20678 h 19050"/>
                <a:gd name="connsiteX2" fmla="*/ 16 w 19050"/>
                <a:gd name="connsiteY2" fmla="*/ 961 h 19050"/>
              </a:gdLst>
              <a:ahLst/>
              <a:cxnLst>
                <a:cxn ang="0">
                  <a:pos x="connsiteX0" y="connsiteY0"/>
                </a:cxn>
                <a:cxn ang="0">
                  <a:pos x="connsiteX1" y="connsiteY1"/>
                </a:cxn>
                <a:cxn ang="0">
                  <a:pos x="connsiteX2" y="connsiteY2"/>
                </a:cxn>
              </a:cxnLst>
              <a:rect l="l" t="t" r="r" b="b"/>
              <a:pathLst>
                <a:path w="19050" h="19050">
                  <a:moveTo>
                    <a:pt x="16" y="961"/>
                  </a:moveTo>
                  <a:cubicBezTo>
                    <a:pt x="-651" y="4105"/>
                    <a:pt x="19732" y="23821"/>
                    <a:pt x="24209" y="20678"/>
                  </a:cubicBezTo>
                  <a:cubicBezTo>
                    <a:pt x="28591" y="17440"/>
                    <a:pt x="1159" y="-4849"/>
                    <a:pt x="16" y="961"/>
                  </a:cubicBezTo>
                  <a:close/>
                </a:path>
              </a:pathLst>
            </a:custGeom>
            <a:grpFill/>
            <a:ln w="9525" cap="flat">
              <a:noFill/>
              <a:prstDash val="solid"/>
              <a:miter/>
            </a:ln>
          </p:spPr>
          <p:txBody>
            <a:bodyPr rtlCol="0" anchor="ctr"/>
            <a:lstStyle/>
            <a:p>
              <a:endParaRPr lang="en-IN"/>
            </a:p>
          </p:txBody>
        </p:sp>
        <p:sp>
          <p:nvSpPr>
            <p:cNvPr id="259" name="Freeform: Shape 258">
              <a:extLst>
                <a:ext uri="{FF2B5EF4-FFF2-40B4-BE49-F238E27FC236}">
                  <a16:creationId xmlns:a16="http://schemas.microsoft.com/office/drawing/2014/main" id="{237356E1-FA50-48A7-8CA5-96749E7ACB22}"/>
                </a:ext>
              </a:extLst>
            </p:cNvPr>
            <p:cNvSpPr/>
            <p:nvPr/>
          </p:nvSpPr>
          <p:spPr>
            <a:xfrm>
              <a:off x="10245550" y="4374824"/>
              <a:ext cx="19050" cy="19050"/>
            </a:xfrm>
            <a:custGeom>
              <a:avLst/>
              <a:gdLst>
                <a:gd name="connsiteX0" fmla="*/ 16 w 19050"/>
                <a:gd name="connsiteY0" fmla="*/ 961 h 19050"/>
                <a:gd name="connsiteX1" fmla="*/ 24209 w 19050"/>
                <a:gd name="connsiteY1" fmla="*/ 20678 h 19050"/>
                <a:gd name="connsiteX2" fmla="*/ 16 w 19050"/>
                <a:gd name="connsiteY2" fmla="*/ 961 h 19050"/>
              </a:gdLst>
              <a:ahLst/>
              <a:cxnLst>
                <a:cxn ang="0">
                  <a:pos x="connsiteX0" y="connsiteY0"/>
                </a:cxn>
                <a:cxn ang="0">
                  <a:pos x="connsiteX1" y="connsiteY1"/>
                </a:cxn>
                <a:cxn ang="0">
                  <a:pos x="connsiteX2" y="connsiteY2"/>
                </a:cxn>
              </a:cxnLst>
              <a:rect l="l" t="t" r="r" b="b"/>
              <a:pathLst>
                <a:path w="19050" h="19050">
                  <a:moveTo>
                    <a:pt x="16" y="961"/>
                  </a:moveTo>
                  <a:cubicBezTo>
                    <a:pt x="-651" y="4105"/>
                    <a:pt x="19732" y="23821"/>
                    <a:pt x="24209" y="20678"/>
                  </a:cubicBezTo>
                  <a:cubicBezTo>
                    <a:pt x="28591" y="17440"/>
                    <a:pt x="1159" y="-4849"/>
                    <a:pt x="16" y="961"/>
                  </a:cubicBezTo>
                  <a:close/>
                </a:path>
              </a:pathLst>
            </a:custGeom>
            <a:grpFill/>
            <a:ln w="9525" cap="flat">
              <a:noFill/>
              <a:prstDash val="solid"/>
              <a:miter/>
            </a:ln>
          </p:spPr>
          <p:txBody>
            <a:bodyPr rtlCol="0" anchor="ctr"/>
            <a:lstStyle/>
            <a:p>
              <a:endParaRPr lang="en-IN"/>
            </a:p>
          </p:txBody>
        </p:sp>
        <p:sp>
          <p:nvSpPr>
            <p:cNvPr id="260" name="Freeform: Shape 259">
              <a:extLst>
                <a:ext uri="{FF2B5EF4-FFF2-40B4-BE49-F238E27FC236}">
                  <a16:creationId xmlns:a16="http://schemas.microsoft.com/office/drawing/2014/main" id="{223B13E1-E9A4-4959-8C31-16CE4A597FB6}"/>
                </a:ext>
              </a:extLst>
            </p:cNvPr>
            <p:cNvSpPr/>
            <p:nvPr/>
          </p:nvSpPr>
          <p:spPr>
            <a:xfrm>
              <a:off x="10300804" y="4403408"/>
              <a:ext cx="38100" cy="19050"/>
            </a:xfrm>
            <a:custGeom>
              <a:avLst/>
              <a:gdLst>
                <a:gd name="connsiteX0" fmla="*/ 40107 w 38100"/>
                <a:gd name="connsiteY0" fmla="*/ 23240 h 19050"/>
                <a:gd name="connsiteX1" fmla="*/ 7 w 38100"/>
                <a:gd name="connsiteY1" fmla="*/ 1619 h 19050"/>
                <a:gd name="connsiteX2" fmla="*/ 40107 w 38100"/>
                <a:gd name="connsiteY2" fmla="*/ 23240 h 19050"/>
              </a:gdLst>
              <a:ahLst/>
              <a:cxnLst>
                <a:cxn ang="0">
                  <a:pos x="connsiteX0" y="connsiteY0"/>
                </a:cxn>
                <a:cxn ang="0">
                  <a:pos x="connsiteX1" y="connsiteY1"/>
                </a:cxn>
                <a:cxn ang="0">
                  <a:pos x="connsiteX2" y="connsiteY2"/>
                </a:cxn>
              </a:cxnLst>
              <a:rect l="l" t="t" r="r" b="b"/>
              <a:pathLst>
                <a:path w="38100" h="19050">
                  <a:moveTo>
                    <a:pt x="40107" y="23240"/>
                  </a:moveTo>
                  <a:cubicBezTo>
                    <a:pt x="47156" y="18764"/>
                    <a:pt x="769" y="-6573"/>
                    <a:pt x="7" y="1619"/>
                  </a:cubicBezTo>
                  <a:cubicBezTo>
                    <a:pt x="-564" y="9239"/>
                    <a:pt x="33059" y="27622"/>
                    <a:pt x="40107" y="23240"/>
                  </a:cubicBezTo>
                  <a:close/>
                </a:path>
              </a:pathLst>
            </a:custGeom>
            <a:grpFill/>
            <a:ln w="9525" cap="flat">
              <a:noFill/>
              <a:prstDash val="solid"/>
              <a:miter/>
            </a:ln>
          </p:spPr>
          <p:txBody>
            <a:bodyPr rtlCol="0" anchor="ctr"/>
            <a:lstStyle/>
            <a:p>
              <a:endParaRPr lang="en-IN"/>
            </a:p>
          </p:txBody>
        </p:sp>
        <p:sp>
          <p:nvSpPr>
            <p:cNvPr id="261" name="Freeform: Shape 260">
              <a:extLst>
                <a:ext uri="{FF2B5EF4-FFF2-40B4-BE49-F238E27FC236}">
                  <a16:creationId xmlns:a16="http://schemas.microsoft.com/office/drawing/2014/main" id="{C6F200EB-B351-4692-83E5-E35A68FEC33C}"/>
                </a:ext>
              </a:extLst>
            </p:cNvPr>
            <p:cNvSpPr/>
            <p:nvPr/>
          </p:nvSpPr>
          <p:spPr>
            <a:xfrm>
              <a:off x="10300804" y="4403408"/>
              <a:ext cx="38100" cy="19050"/>
            </a:xfrm>
            <a:custGeom>
              <a:avLst/>
              <a:gdLst>
                <a:gd name="connsiteX0" fmla="*/ 40107 w 38100"/>
                <a:gd name="connsiteY0" fmla="*/ 23240 h 19050"/>
                <a:gd name="connsiteX1" fmla="*/ 7 w 38100"/>
                <a:gd name="connsiteY1" fmla="*/ 1619 h 19050"/>
                <a:gd name="connsiteX2" fmla="*/ 40107 w 38100"/>
                <a:gd name="connsiteY2" fmla="*/ 23240 h 19050"/>
              </a:gdLst>
              <a:ahLst/>
              <a:cxnLst>
                <a:cxn ang="0">
                  <a:pos x="connsiteX0" y="connsiteY0"/>
                </a:cxn>
                <a:cxn ang="0">
                  <a:pos x="connsiteX1" y="connsiteY1"/>
                </a:cxn>
                <a:cxn ang="0">
                  <a:pos x="connsiteX2" y="connsiteY2"/>
                </a:cxn>
              </a:cxnLst>
              <a:rect l="l" t="t" r="r" b="b"/>
              <a:pathLst>
                <a:path w="38100" h="19050">
                  <a:moveTo>
                    <a:pt x="40107" y="23240"/>
                  </a:moveTo>
                  <a:cubicBezTo>
                    <a:pt x="47156" y="18764"/>
                    <a:pt x="769" y="-6573"/>
                    <a:pt x="7" y="1619"/>
                  </a:cubicBezTo>
                  <a:cubicBezTo>
                    <a:pt x="-564" y="9239"/>
                    <a:pt x="33059" y="27622"/>
                    <a:pt x="40107" y="23240"/>
                  </a:cubicBezTo>
                  <a:close/>
                </a:path>
              </a:pathLst>
            </a:custGeom>
            <a:grpFill/>
            <a:ln w="9525" cap="flat">
              <a:noFill/>
              <a:prstDash val="solid"/>
              <a:miter/>
            </a:ln>
          </p:spPr>
          <p:txBody>
            <a:bodyPr rtlCol="0" anchor="ctr"/>
            <a:lstStyle/>
            <a:p>
              <a:endParaRPr lang="en-IN"/>
            </a:p>
          </p:txBody>
        </p:sp>
        <p:sp>
          <p:nvSpPr>
            <p:cNvPr id="262" name="Freeform: Shape 261">
              <a:extLst>
                <a:ext uri="{FF2B5EF4-FFF2-40B4-BE49-F238E27FC236}">
                  <a16:creationId xmlns:a16="http://schemas.microsoft.com/office/drawing/2014/main" id="{927CB3A7-DF17-486F-AEFE-B9F96AAECB1F}"/>
                </a:ext>
              </a:extLst>
            </p:cNvPr>
            <p:cNvSpPr/>
            <p:nvPr/>
          </p:nvSpPr>
          <p:spPr>
            <a:xfrm>
              <a:off x="10335647" y="4450158"/>
              <a:ext cx="28575" cy="19050"/>
            </a:xfrm>
            <a:custGeom>
              <a:avLst/>
              <a:gdLst>
                <a:gd name="connsiteX0" fmla="*/ 121 w 28575"/>
                <a:gd name="connsiteY0" fmla="*/ 3827 h 19050"/>
                <a:gd name="connsiteX1" fmla="*/ 29362 w 28575"/>
                <a:gd name="connsiteY1" fmla="*/ 19734 h 19050"/>
                <a:gd name="connsiteX2" fmla="*/ 121 w 28575"/>
                <a:gd name="connsiteY2" fmla="*/ 3827 h 19050"/>
              </a:gdLst>
              <a:ahLst/>
              <a:cxnLst>
                <a:cxn ang="0">
                  <a:pos x="connsiteX0" y="connsiteY0"/>
                </a:cxn>
                <a:cxn ang="0">
                  <a:pos x="connsiteX1" y="connsiteY1"/>
                </a:cxn>
                <a:cxn ang="0">
                  <a:pos x="connsiteX2" y="connsiteY2"/>
                </a:cxn>
              </a:cxnLst>
              <a:rect l="l" t="t" r="r" b="b"/>
              <a:pathLst>
                <a:path w="28575" h="19050">
                  <a:moveTo>
                    <a:pt x="121" y="3827"/>
                  </a:moveTo>
                  <a:cubicBezTo>
                    <a:pt x="2692" y="16591"/>
                    <a:pt x="21742" y="24115"/>
                    <a:pt x="29362" y="19734"/>
                  </a:cubicBezTo>
                  <a:cubicBezTo>
                    <a:pt x="37078" y="15257"/>
                    <a:pt x="-2451" y="-9317"/>
                    <a:pt x="121" y="3827"/>
                  </a:cubicBezTo>
                  <a:close/>
                </a:path>
              </a:pathLst>
            </a:custGeom>
            <a:grpFill/>
            <a:ln w="9525" cap="flat">
              <a:noFill/>
              <a:prstDash val="solid"/>
              <a:miter/>
            </a:ln>
          </p:spPr>
          <p:txBody>
            <a:bodyPr rtlCol="0" anchor="ctr"/>
            <a:lstStyle/>
            <a:p>
              <a:endParaRPr lang="en-IN"/>
            </a:p>
          </p:txBody>
        </p:sp>
        <p:sp>
          <p:nvSpPr>
            <p:cNvPr id="263" name="Freeform: Shape 262">
              <a:extLst>
                <a:ext uri="{FF2B5EF4-FFF2-40B4-BE49-F238E27FC236}">
                  <a16:creationId xmlns:a16="http://schemas.microsoft.com/office/drawing/2014/main" id="{D919EE0D-FCED-40D1-A6AB-976954C026BB}"/>
                </a:ext>
              </a:extLst>
            </p:cNvPr>
            <p:cNvSpPr/>
            <p:nvPr/>
          </p:nvSpPr>
          <p:spPr>
            <a:xfrm>
              <a:off x="10335647" y="4450158"/>
              <a:ext cx="28575" cy="19050"/>
            </a:xfrm>
            <a:custGeom>
              <a:avLst/>
              <a:gdLst>
                <a:gd name="connsiteX0" fmla="*/ 121 w 28575"/>
                <a:gd name="connsiteY0" fmla="*/ 3827 h 19050"/>
                <a:gd name="connsiteX1" fmla="*/ 29362 w 28575"/>
                <a:gd name="connsiteY1" fmla="*/ 19734 h 19050"/>
                <a:gd name="connsiteX2" fmla="*/ 121 w 28575"/>
                <a:gd name="connsiteY2" fmla="*/ 3827 h 19050"/>
              </a:gdLst>
              <a:ahLst/>
              <a:cxnLst>
                <a:cxn ang="0">
                  <a:pos x="connsiteX0" y="connsiteY0"/>
                </a:cxn>
                <a:cxn ang="0">
                  <a:pos x="connsiteX1" y="connsiteY1"/>
                </a:cxn>
                <a:cxn ang="0">
                  <a:pos x="connsiteX2" y="connsiteY2"/>
                </a:cxn>
              </a:cxnLst>
              <a:rect l="l" t="t" r="r" b="b"/>
              <a:pathLst>
                <a:path w="28575" h="19050">
                  <a:moveTo>
                    <a:pt x="121" y="3827"/>
                  </a:moveTo>
                  <a:cubicBezTo>
                    <a:pt x="2692" y="16591"/>
                    <a:pt x="21742" y="24115"/>
                    <a:pt x="29362" y="19734"/>
                  </a:cubicBezTo>
                  <a:cubicBezTo>
                    <a:pt x="37078" y="15257"/>
                    <a:pt x="-2451" y="-9317"/>
                    <a:pt x="121" y="3827"/>
                  </a:cubicBezTo>
                  <a:close/>
                </a:path>
              </a:pathLst>
            </a:custGeom>
            <a:grpFill/>
            <a:ln w="9525" cap="flat">
              <a:noFill/>
              <a:prstDash val="solid"/>
              <a:miter/>
            </a:ln>
          </p:spPr>
          <p:txBody>
            <a:bodyPr rtlCol="0" anchor="ctr"/>
            <a:lstStyle/>
            <a:p>
              <a:endParaRPr lang="en-IN"/>
            </a:p>
          </p:txBody>
        </p:sp>
        <p:sp>
          <p:nvSpPr>
            <p:cNvPr id="264" name="Freeform: Shape 263">
              <a:extLst>
                <a:ext uri="{FF2B5EF4-FFF2-40B4-BE49-F238E27FC236}">
                  <a16:creationId xmlns:a16="http://schemas.microsoft.com/office/drawing/2014/main" id="{61566C5A-89C4-4499-9D41-5B4211E5714C}"/>
                </a:ext>
              </a:extLst>
            </p:cNvPr>
            <p:cNvSpPr/>
            <p:nvPr/>
          </p:nvSpPr>
          <p:spPr>
            <a:xfrm>
              <a:off x="10364654" y="4423802"/>
              <a:ext cx="19050" cy="38100"/>
            </a:xfrm>
            <a:custGeom>
              <a:avLst/>
              <a:gdLst>
                <a:gd name="connsiteX0" fmla="*/ 1022 w 19050"/>
                <a:gd name="connsiteY0" fmla="*/ 1513 h 38100"/>
                <a:gd name="connsiteX1" fmla="*/ 23882 w 19050"/>
                <a:gd name="connsiteY1" fmla="*/ 40280 h 38100"/>
                <a:gd name="connsiteX2" fmla="*/ 1022 w 19050"/>
                <a:gd name="connsiteY2" fmla="*/ 1513 h 38100"/>
              </a:gdLst>
              <a:ahLst/>
              <a:cxnLst>
                <a:cxn ang="0">
                  <a:pos x="connsiteX0" y="connsiteY0"/>
                </a:cxn>
                <a:cxn ang="0">
                  <a:pos x="connsiteX1" y="connsiteY1"/>
                </a:cxn>
                <a:cxn ang="0">
                  <a:pos x="connsiteX2" y="connsiteY2"/>
                </a:cxn>
              </a:cxnLst>
              <a:rect l="l" t="t" r="r" b="b"/>
              <a:pathLst>
                <a:path w="19050" h="38100">
                  <a:moveTo>
                    <a:pt x="1022" y="1513"/>
                  </a:moveTo>
                  <a:cubicBezTo>
                    <a:pt x="-5359" y="15515"/>
                    <a:pt x="20072" y="39709"/>
                    <a:pt x="23882" y="40280"/>
                  </a:cubicBezTo>
                  <a:cubicBezTo>
                    <a:pt x="27692" y="40947"/>
                    <a:pt x="5975" y="-9250"/>
                    <a:pt x="1022" y="1513"/>
                  </a:cubicBezTo>
                  <a:close/>
                </a:path>
              </a:pathLst>
            </a:custGeom>
            <a:grpFill/>
            <a:ln w="9525" cap="flat">
              <a:noFill/>
              <a:prstDash val="solid"/>
              <a:miter/>
            </a:ln>
          </p:spPr>
          <p:txBody>
            <a:bodyPr rtlCol="0" anchor="ctr"/>
            <a:lstStyle/>
            <a:p>
              <a:endParaRPr lang="en-IN"/>
            </a:p>
          </p:txBody>
        </p:sp>
        <p:sp>
          <p:nvSpPr>
            <p:cNvPr id="265" name="Freeform: Shape 264">
              <a:extLst>
                <a:ext uri="{FF2B5EF4-FFF2-40B4-BE49-F238E27FC236}">
                  <a16:creationId xmlns:a16="http://schemas.microsoft.com/office/drawing/2014/main" id="{A8448A95-1E7B-4F99-93ED-056330B350AC}"/>
                </a:ext>
              </a:extLst>
            </p:cNvPr>
            <p:cNvSpPr/>
            <p:nvPr/>
          </p:nvSpPr>
          <p:spPr>
            <a:xfrm>
              <a:off x="10364654" y="4423802"/>
              <a:ext cx="19050" cy="38100"/>
            </a:xfrm>
            <a:custGeom>
              <a:avLst/>
              <a:gdLst>
                <a:gd name="connsiteX0" fmla="*/ 1022 w 19050"/>
                <a:gd name="connsiteY0" fmla="*/ 1513 h 38100"/>
                <a:gd name="connsiteX1" fmla="*/ 23882 w 19050"/>
                <a:gd name="connsiteY1" fmla="*/ 40280 h 38100"/>
                <a:gd name="connsiteX2" fmla="*/ 1022 w 19050"/>
                <a:gd name="connsiteY2" fmla="*/ 1513 h 38100"/>
              </a:gdLst>
              <a:ahLst/>
              <a:cxnLst>
                <a:cxn ang="0">
                  <a:pos x="connsiteX0" y="connsiteY0"/>
                </a:cxn>
                <a:cxn ang="0">
                  <a:pos x="connsiteX1" y="connsiteY1"/>
                </a:cxn>
                <a:cxn ang="0">
                  <a:pos x="connsiteX2" y="connsiteY2"/>
                </a:cxn>
              </a:cxnLst>
              <a:rect l="l" t="t" r="r" b="b"/>
              <a:pathLst>
                <a:path w="19050" h="38100">
                  <a:moveTo>
                    <a:pt x="1022" y="1513"/>
                  </a:moveTo>
                  <a:cubicBezTo>
                    <a:pt x="-5359" y="15515"/>
                    <a:pt x="20072" y="39709"/>
                    <a:pt x="23882" y="40280"/>
                  </a:cubicBezTo>
                  <a:cubicBezTo>
                    <a:pt x="27692" y="40947"/>
                    <a:pt x="5975" y="-9250"/>
                    <a:pt x="1022" y="1513"/>
                  </a:cubicBezTo>
                  <a:close/>
                </a:path>
              </a:pathLst>
            </a:custGeom>
            <a:grpFill/>
            <a:ln w="9525" cap="flat">
              <a:noFill/>
              <a:prstDash val="solid"/>
              <a:miter/>
            </a:ln>
          </p:spPr>
          <p:txBody>
            <a:bodyPr rtlCol="0" anchor="ctr"/>
            <a:lstStyle/>
            <a:p>
              <a:endParaRPr lang="en-IN"/>
            </a:p>
          </p:txBody>
        </p:sp>
        <p:sp>
          <p:nvSpPr>
            <p:cNvPr id="266" name="Freeform: Shape 265">
              <a:extLst>
                <a:ext uri="{FF2B5EF4-FFF2-40B4-BE49-F238E27FC236}">
                  <a16:creationId xmlns:a16="http://schemas.microsoft.com/office/drawing/2014/main" id="{527A3CBB-D379-4368-BFF2-D101B962AB5B}"/>
                </a:ext>
              </a:extLst>
            </p:cNvPr>
            <p:cNvSpPr/>
            <p:nvPr/>
          </p:nvSpPr>
          <p:spPr>
            <a:xfrm>
              <a:off x="10191196" y="4339145"/>
              <a:ext cx="38100" cy="38100"/>
            </a:xfrm>
            <a:custGeom>
              <a:avLst/>
              <a:gdLst>
                <a:gd name="connsiteX0" fmla="*/ 78 w 38100"/>
                <a:gd name="connsiteY0" fmla="*/ 1017 h 38100"/>
                <a:gd name="connsiteX1" fmla="*/ 35701 w 38100"/>
                <a:gd name="connsiteY1" fmla="*/ 42545 h 38100"/>
                <a:gd name="connsiteX2" fmla="*/ 78 w 38100"/>
                <a:gd name="connsiteY2" fmla="*/ 1017 h 38100"/>
              </a:gdLst>
              <a:ahLst/>
              <a:cxnLst>
                <a:cxn ang="0">
                  <a:pos x="connsiteX0" y="connsiteY0"/>
                </a:cxn>
                <a:cxn ang="0">
                  <a:pos x="connsiteX1" y="connsiteY1"/>
                </a:cxn>
                <a:cxn ang="0">
                  <a:pos x="connsiteX2" y="connsiteY2"/>
                </a:cxn>
              </a:cxnLst>
              <a:rect l="l" t="t" r="r" b="b"/>
              <a:pathLst>
                <a:path w="38100" h="38100">
                  <a:moveTo>
                    <a:pt x="78" y="1017"/>
                  </a:moveTo>
                  <a:cubicBezTo>
                    <a:pt x="-1637" y="8636"/>
                    <a:pt x="25509" y="49023"/>
                    <a:pt x="35701" y="42545"/>
                  </a:cubicBezTo>
                  <a:cubicBezTo>
                    <a:pt x="54370" y="30734"/>
                    <a:pt x="1792" y="-6604"/>
                    <a:pt x="78" y="1017"/>
                  </a:cubicBezTo>
                  <a:close/>
                </a:path>
              </a:pathLst>
            </a:custGeom>
            <a:grpFill/>
            <a:ln w="9525" cap="flat">
              <a:noFill/>
              <a:prstDash val="solid"/>
              <a:miter/>
            </a:ln>
          </p:spPr>
          <p:txBody>
            <a:bodyPr rtlCol="0" anchor="ctr"/>
            <a:lstStyle/>
            <a:p>
              <a:endParaRPr lang="en-IN"/>
            </a:p>
          </p:txBody>
        </p:sp>
        <p:sp>
          <p:nvSpPr>
            <p:cNvPr id="267" name="Freeform: Shape 266">
              <a:extLst>
                <a:ext uri="{FF2B5EF4-FFF2-40B4-BE49-F238E27FC236}">
                  <a16:creationId xmlns:a16="http://schemas.microsoft.com/office/drawing/2014/main" id="{335A6442-62D0-4287-96B6-DAA516B16732}"/>
                </a:ext>
              </a:extLst>
            </p:cNvPr>
            <p:cNvSpPr/>
            <p:nvPr/>
          </p:nvSpPr>
          <p:spPr>
            <a:xfrm>
              <a:off x="10191196" y="4339145"/>
              <a:ext cx="38100" cy="38100"/>
            </a:xfrm>
            <a:custGeom>
              <a:avLst/>
              <a:gdLst>
                <a:gd name="connsiteX0" fmla="*/ 78 w 38100"/>
                <a:gd name="connsiteY0" fmla="*/ 1017 h 38100"/>
                <a:gd name="connsiteX1" fmla="*/ 35701 w 38100"/>
                <a:gd name="connsiteY1" fmla="*/ 42545 h 38100"/>
                <a:gd name="connsiteX2" fmla="*/ 78 w 38100"/>
                <a:gd name="connsiteY2" fmla="*/ 1017 h 38100"/>
              </a:gdLst>
              <a:ahLst/>
              <a:cxnLst>
                <a:cxn ang="0">
                  <a:pos x="connsiteX0" y="connsiteY0"/>
                </a:cxn>
                <a:cxn ang="0">
                  <a:pos x="connsiteX1" y="connsiteY1"/>
                </a:cxn>
                <a:cxn ang="0">
                  <a:pos x="connsiteX2" y="connsiteY2"/>
                </a:cxn>
              </a:cxnLst>
              <a:rect l="l" t="t" r="r" b="b"/>
              <a:pathLst>
                <a:path w="38100" h="38100">
                  <a:moveTo>
                    <a:pt x="78" y="1017"/>
                  </a:moveTo>
                  <a:cubicBezTo>
                    <a:pt x="-1637" y="8636"/>
                    <a:pt x="25509" y="49023"/>
                    <a:pt x="35701" y="42545"/>
                  </a:cubicBezTo>
                  <a:cubicBezTo>
                    <a:pt x="54370" y="30734"/>
                    <a:pt x="1792" y="-6604"/>
                    <a:pt x="78" y="1017"/>
                  </a:cubicBezTo>
                  <a:close/>
                </a:path>
              </a:pathLst>
            </a:custGeom>
            <a:grpFill/>
            <a:ln w="9525" cap="flat">
              <a:noFill/>
              <a:prstDash val="solid"/>
              <a:miter/>
            </a:ln>
          </p:spPr>
          <p:txBody>
            <a:bodyPr rtlCol="0" anchor="ctr"/>
            <a:lstStyle/>
            <a:p>
              <a:endParaRPr lang="en-IN"/>
            </a:p>
          </p:txBody>
        </p:sp>
        <p:sp>
          <p:nvSpPr>
            <p:cNvPr id="268" name="Freeform: Shape 267">
              <a:extLst>
                <a:ext uri="{FF2B5EF4-FFF2-40B4-BE49-F238E27FC236}">
                  <a16:creationId xmlns:a16="http://schemas.microsoft.com/office/drawing/2014/main" id="{214F7C00-7819-4DE0-A0C4-977E92E98AF3}"/>
                </a:ext>
              </a:extLst>
            </p:cNvPr>
            <p:cNvSpPr/>
            <p:nvPr/>
          </p:nvSpPr>
          <p:spPr>
            <a:xfrm>
              <a:off x="9478034" y="4510829"/>
              <a:ext cx="38100" cy="9525"/>
            </a:xfrm>
            <a:custGeom>
              <a:avLst/>
              <a:gdLst>
                <a:gd name="connsiteX0" fmla="*/ 1341 w 38100"/>
                <a:gd name="connsiteY0" fmla="*/ 11832 h 9525"/>
                <a:gd name="connsiteX1" fmla="*/ 38203 w 38100"/>
                <a:gd name="connsiteY1" fmla="*/ 2974 h 9525"/>
                <a:gd name="connsiteX2" fmla="*/ 1341 w 38100"/>
                <a:gd name="connsiteY2" fmla="*/ 11832 h 9525"/>
              </a:gdLst>
              <a:ahLst/>
              <a:cxnLst>
                <a:cxn ang="0">
                  <a:pos x="connsiteX0" y="connsiteY0"/>
                </a:cxn>
                <a:cxn ang="0">
                  <a:pos x="connsiteX1" y="connsiteY1"/>
                </a:cxn>
                <a:cxn ang="0">
                  <a:pos x="connsiteX2" y="connsiteY2"/>
                </a:cxn>
              </a:cxnLst>
              <a:rect l="l" t="t" r="r" b="b"/>
              <a:pathLst>
                <a:path w="38100" h="9525">
                  <a:moveTo>
                    <a:pt x="1341" y="11832"/>
                  </a:moveTo>
                  <a:cubicBezTo>
                    <a:pt x="7723" y="16880"/>
                    <a:pt x="39536" y="10594"/>
                    <a:pt x="38203" y="2974"/>
                  </a:cubicBezTo>
                  <a:cubicBezTo>
                    <a:pt x="36965" y="-4742"/>
                    <a:pt x="-8279" y="4117"/>
                    <a:pt x="1341" y="11832"/>
                  </a:cubicBezTo>
                  <a:close/>
                </a:path>
              </a:pathLst>
            </a:custGeom>
            <a:grpFill/>
            <a:ln w="9525" cap="flat">
              <a:noFill/>
              <a:prstDash val="solid"/>
              <a:miter/>
            </a:ln>
          </p:spPr>
          <p:txBody>
            <a:bodyPr rtlCol="0" anchor="ctr"/>
            <a:lstStyle/>
            <a:p>
              <a:endParaRPr lang="en-IN"/>
            </a:p>
          </p:txBody>
        </p:sp>
        <p:sp>
          <p:nvSpPr>
            <p:cNvPr id="269" name="Freeform: Shape 268">
              <a:extLst>
                <a:ext uri="{FF2B5EF4-FFF2-40B4-BE49-F238E27FC236}">
                  <a16:creationId xmlns:a16="http://schemas.microsoft.com/office/drawing/2014/main" id="{BA1FAA88-AE7A-4A69-88C0-7FD82E2E6836}"/>
                </a:ext>
              </a:extLst>
            </p:cNvPr>
            <p:cNvSpPr/>
            <p:nvPr/>
          </p:nvSpPr>
          <p:spPr>
            <a:xfrm>
              <a:off x="9478034" y="4510829"/>
              <a:ext cx="38100" cy="9525"/>
            </a:xfrm>
            <a:custGeom>
              <a:avLst/>
              <a:gdLst>
                <a:gd name="connsiteX0" fmla="*/ 1341 w 38100"/>
                <a:gd name="connsiteY0" fmla="*/ 11832 h 9525"/>
                <a:gd name="connsiteX1" fmla="*/ 38203 w 38100"/>
                <a:gd name="connsiteY1" fmla="*/ 2974 h 9525"/>
                <a:gd name="connsiteX2" fmla="*/ 1341 w 38100"/>
                <a:gd name="connsiteY2" fmla="*/ 11832 h 9525"/>
              </a:gdLst>
              <a:ahLst/>
              <a:cxnLst>
                <a:cxn ang="0">
                  <a:pos x="connsiteX0" y="connsiteY0"/>
                </a:cxn>
                <a:cxn ang="0">
                  <a:pos x="connsiteX1" y="connsiteY1"/>
                </a:cxn>
                <a:cxn ang="0">
                  <a:pos x="connsiteX2" y="connsiteY2"/>
                </a:cxn>
              </a:cxnLst>
              <a:rect l="l" t="t" r="r" b="b"/>
              <a:pathLst>
                <a:path w="38100" h="9525">
                  <a:moveTo>
                    <a:pt x="1341" y="11832"/>
                  </a:moveTo>
                  <a:cubicBezTo>
                    <a:pt x="7723" y="16880"/>
                    <a:pt x="39536" y="10594"/>
                    <a:pt x="38203" y="2974"/>
                  </a:cubicBezTo>
                  <a:cubicBezTo>
                    <a:pt x="36965" y="-4742"/>
                    <a:pt x="-8279" y="4117"/>
                    <a:pt x="1341" y="11832"/>
                  </a:cubicBezTo>
                  <a:close/>
                </a:path>
              </a:pathLst>
            </a:custGeom>
            <a:grpFill/>
            <a:ln w="9525" cap="flat">
              <a:noFill/>
              <a:prstDash val="solid"/>
              <a:miter/>
            </a:ln>
          </p:spPr>
          <p:txBody>
            <a:bodyPr rtlCol="0" anchor="ctr"/>
            <a:lstStyle/>
            <a:p>
              <a:endParaRPr lang="en-IN"/>
            </a:p>
          </p:txBody>
        </p:sp>
        <p:sp>
          <p:nvSpPr>
            <p:cNvPr id="270" name="Freeform: Shape 269">
              <a:extLst>
                <a:ext uri="{FF2B5EF4-FFF2-40B4-BE49-F238E27FC236}">
                  <a16:creationId xmlns:a16="http://schemas.microsoft.com/office/drawing/2014/main" id="{716255EE-390B-499C-8B2F-80FECF9C42D3}"/>
                </a:ext>
              </a:extLst>
            </p:cNvPr>
            <p:cNvSpPr/>
            <p:nvPr/>
          </p:nvSpPr>
          <p:spPr>
            <a:xfrm>
              <a:off x="7388626" y="1036543"/>
              <a:ext cx="85725" cy="19050"/>
            </a:xfrm>
            <a:custGeom>
              <a:avLst/>
              <a:gdLst>
                <a:gd name="connsiteX0" fmla="*/ 37255 w 85725"/>
                <a:gd name="connsiteY0" fmla="*/ 23685 h 19050"/>
                <a:gd name="connsiteX1" fmla="*/ 65258 w 85725"/>
                <a:gd name="connsiteY1" fmla="*/ 12636 h 19050"/>
                <a:gd name="connsiteX2" fmla="*/ 89833 w 85725"/>
                <a:gd name="connsiteY2" fmla="*/ 5016 h 19050"/>
                <a:gd name="connsiteX3" fmla="*/ 38969 w 85725"/>
                <a:gd name="connsiteY3" fmla="*/ 6730 h 19050"/>
                <a:gd name="connsiteX4" fmla="*/ 12 w 85725"/>
                <a:gd name="connsiteY4" fmla="*/ 13493 h 19050"/>
                <a:gd name="connsiteX5" fmla="*/ 37255 w 85725"/>
                <a:gd name="connsiteY5" fmla="*/ 2368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9050">
                  <a:moveTo>
                    <a:pt x="37255" y="23685"/>
                  </a:moveTo>
                  <a:cubicBezTo>
                    <a:pt x="57638" y="23685"/>
                    <a:pt x="51637" y="11016"/>
                    <a:pt x="65258" y="12636"/>
                  </a:cubicBezTo>
                  <a:cubicBezTo>
                    <a:pt x="78784" y="14350"/>
                    <a:pt x="96595" y="13493"/>
                    <a:pt x="89833" y="5016"/>
                  </a:cubicBezTo>
                  <a:cubicBezTo>
                    <a:pt x="83070" y="-3462"/>
                    <a:pt x="33921" y="-33"/>
                    <a:pt x="38969" y="6730"/>
                  </a:cubicBezTo>
                  <a:cubicBezTo>
                    <a:pt x="44018" y="13493"/>
                    <a:pt x="-845" y="10921"/>
                    <a:pt x="12" y="13493"/>
                  </a:cubicBezTo>
                  <a:cubicBezTo>
                    <a:pt x="1727" y="18636"/>
                    <a:pt x="16966" y="23685"/>
                    <a:pt x="37255" y="23685"/>
                  </a:cubicBezTo>
                  <a:close/>
                </a:path>
              </a:pathLst>
            </a:custGeom>
            <a:grpFill/>
            <a:ln w="9525" cap="flat">
              <a:noFill/>
              <a:prstDash val="solid"/>
              <a:miter/>
            </a:ln>
          </p:spPr>
          <p:txBody>
            <a:bodyPr rtlCol="0" anchor="ctr"/>
            <a:lstStyle/>
            <a:p>
              <a:endParaRPr lang="en-IN"/>
            </a:p>
          </p:txBody>
        </p:sp>
        <p:sp>
          <p:nvSpPr>
            <p:cNvPr id="271" name="Freeform: Shape 270">
              <a:extLst>
                <a:ext uri="{FF2B5EF4-FFF2-40B4-BE49-F238E27FC236}">
                  <a16:creationId xmlns:a16="http://schemas.microsoft.com/office/drawing/2014/main" id="{2FC4D743-3710-4D66-8E8B-C358BF0294C0}"/>
                </a:ext>
              </a:extLst>
            </p:cNvPr>
            <p:cNvSpPr/>
            <p:nvPr/>
          </p:nvSpPr>
          <p:spPr>
            <a:xfrm>
              <a:off x="7388626" y="1036543"/>
              <a:ext cx="85725" cy="19050"/>
            </a:xfrm>
            <a:custGeom>
              <a:avLst/>
              <a:gdLst>
                <a:gd name="connsiteX0" fmla="*/ 37255 w 85725"/>
                <a:gd name="connsiteY0" fmla="*/ 23685 h 19050"/>
                <a:gd name="connsiteX1" fmla="*/ 65258 w 85725"/>
                <a:gd name="connsiteY1" fmla="*/ 12636 h 19050"/>
                <a:gd name="connsiteX2" fmla="*/ 89833 w 85725"/>
                <a:gd name="connsiteY2" fmla="*/ 5016 h 19050"/>
                <a:gd name="connsiteX3" fmla="*/ 38969 w 85725"/>
                <a:gd name="connsiteY3" fmla="*/ 6730 h 19050"/>
                <a:gd name="connsiteX4" fmla="*/ 12 w 85725"/>
                <a:gd name="connsiteY4" fmla="*/ 13493 h 19050"/>
                <a:gd name="connsiteX5" fmla="*/ 37255 w 85725"/>
                <a:gd name="connsiteY5" fmla="*/ 2368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5725" h="19050">
                  <a:moveTo>
                    <a:pt x="37255" y="23685"/>
                  </a:moveTo>
                  <a:cubicBezTo>
                    <a:pt x="57638" y="23685"/>
                    <a:pt x="51637" y="11016"/>
                    <a:pt x="65258" y="12636"/>
                  </a:cubicBezTo>
                  <a:cubicBezTo>
                    <a:pt x="78784" y="14350"/>
                    <a:pt x="96595" y="13493"/>
                    <a:pt x="89833" y="5016"/>
                  </a:cubicBezTo>
                  <a:cubicBezTo>
                    <a:pt x="83070" y="-3462"/>
                    <a:pt x="33921" y="-33"/>
                    <a:pt x="38969" y="6730"/>
                  </a:cubicBezTo>
                  <a:cubicBezTo>
                    <a:pt x="44018" y="13493"/>
                    <a:pt x="-845" y="10921"/>
                    <a:pt x="12" y="13493"/>
                  </a:cubicBezTo>
                  <a:cubicBezTo>
                    <a:pt x="1727" y="18636"/>
                    <a:pt x="16966" y="23685"/>
                    <a:pt x="37255" y="23685"/>
                  </a:cubicBezTo>
                  <a:close/>
                </a:path>
              </a:pathLst>
            </a:custGeom>
            <a:grpFill/>
            <a:ln w="9525" cap="flat">
              <a:noFill/>
              <a:prstDash val="solid"/>
              <a:miter/>
            </a:ln>
          </p:spPr>
          <p:txBody>
            <a:bodyPr rtlCol="0" anchor="ctr"/>
            <a:lstStyle/>
            <a:p>
              <a:endParaRPr lang="en-IN"/>
            </a:p>
          </p:txBody>
        </p:sp>
        <p:sp>
          <p:nvSpPr>
            <p:cNvPr id="272" name="Freeform: Shape 271">
              <a:extLst>
                <a:ext uri="{FF2B5EF4-FFF2-40B4-BE49-F238E27FC236}">
                  <a16:creationId xmlns:a16="http://schemas.microsoft.com/office/drawing/2014/main" id="{3BE740C3-7BA5-44A5-9692-98626FFD2977}"/>
                </a:ext>
              </a:extLst>
            </p:cNvPr>
            <p:cNvSpPr/>
            <p:nvPr/>
          </p:nvSpPr>
          <p:spPr>
            <a:xfrm>
              <a:off x="7588637" y="1060530"/>
              <a:ext cx="66675" cy="19050"/>
            </a:xfrm>
            <a:custGeom>
              <a:avLst/>
              <a:gdLst>
                <a:gd name="connsiteX0" fmla="*/ 48412 w 66675"/>
                <a:gd name="connsiteY0" fmla="*/ 25129 h 19050"/>
                <a:gd name="connsiteX1" fmla="*/ 62795 w 66675"/>
                <a:gd name="connsiteY1" fmla="*/ 555 h 19050"/>
                <a:gd name="connsiteX2" fmla="*/ 34792 w 66675"/>
                <a:gd name="connsiteY2" fmla="*/ 9889 h 19050"/>
                <a:gd name="connsiteX3" fmla="*/ 883 w 66675"/>
                <a:gd name="connsiteY3" fmla="*/ 22653 h 19050"/>
                <a:gd name="connsiteX4" fmla="*/ 48412 w 66675"/>
                <a:gd name="connsiteY4" fmla="*/ 2512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19050">
                  <a:moveTo>
                    <a:pt x="48412" y="25129"/>
                  </a:moveTo>
                  <a:cubicBezTo>
                    <a:pt x="80512" y="21796"/>
                    <a:pt x="79750" y="3889"/>
                    <a:pt x="62795" y="555"/>
                  </a:cubicBezTo>
                  <a:cubicBezTo>
                    <a:pt x="45841" y="-2874"/>
                    <a:pt x="43269" y="10747"/>
                    <a:pt x="34792" y="9889"/>
                  </a:cubicBezTo>
                  <a:cubicBezTo>
                    <a:pt x="26314" y="9032"/>
                    <a:pt x="-5689" y="15223"/>
                    <a:pt x="883" y="22653"/>
                  </a:cubicBezTo>
                  <a:cubicBezTo>
                    <a:pt x="8503" y="31035"/>
                    <a:pt x="32315" y="26844"/>
                    <a:pt x="48412" y="25129"/>
                  </a:cubicBezTo>
                  <a:close/>
                </a:path>
              </a:pathLst>
            </a:custGeom>
            <a:grpFill/>
            <a:ln w="9525" cap="flat">
              <a:noFill/>
              <a:prstDash val="solid"/>
              <a:miter/>
            </a:ln>
          </p:spPr>
          <p:txBody>
            <a:bodyPr rtlCol="0" anchor="ctr"/>
            <a:lstStyle/>
            <a:p>
              <a:endParaRPr lang="en-IN"/>
            </a:p>
          </p:txBody>
        </p:sp>
        <p:sp>
          <p:nvSpPr>
            <p:cNvPr id="273" name="Freeform: Shape 272">
              <a:extLst>
                <a:ext uri="{FF2B5EF4-FFF2-40B4-BE49-F238E27FC236}">
                  <a16:creationId xmlns:a16="http://schemas.microsoft.com/office/drawing/2014/main" id="{94FF41DF-6386-4C07-A85E-8F0A3DDCA514}"/>
                </a:ext>
              </a:extLst>
            </p:cNvPr>
            <p:cNvSpPr/>
            <p:nvPr/>
          </p:nvSpPr>
          <p:spPr>
            <a:xfrm>
              <a:off x="7588637" y="1060530"/>
              <a:ext cx="66675" cy="19050"/>
            </a:xfrm>
            <a:custGeom>
              <a:avLst/>
              <a:gdLst>
                <a:gd name="connsiteX0" fmla="*/ 48412 w 66675"/>
                <a:gd name="connsiteY0" fmla="*/ 25129 h 19050"/>
                <a:gd name="connsiteX1" fmla="*/ 62795 w 66675"/>
                <a:gd name="connsiteY1" fmla="*/ 555 h 19050"/>
                <a:gd name="connsiteX2" fmla="*/ 34792 w 66675"/>
                <a:gd name="connsiteY2" fmla="*/ 9889 h 19050"/>
                <a:gd name="connsiteX3" fmla="*/ 883 w 66675"/>
                <a:gd name="connsiteY3" fmla="*/ 22653 h 19050"/>
                <a:gd name="connsiteX4" fmla="*/ 48412 w 66675"/>
                <a:gd name="connsiteY4" fmla="*/ 25129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19050">
                  <a:moveTo>
                    <a:pt x="48412" y="25129"/>
                  </a:moveTo>
                  <a:cubicBezTo>
                    <a:pt x="80512" y="21796"/>
                    <a:pt x="79750" y="3889"/>
                    <a:pt x="62795" y="555"/>
                  </a:cubicBezTo>
                  <a:cubicBezTo>
                    <a:pt x="45841" y="-2874"/>
                    <a:pt x="43269" y="10747"/>
                    <a:pt x="34792" y="9889"/>
                  </a:cubicBezTo>
                  <a:cubicBezTo>
                    <a:pt x="26314" y="9032"/>
                    <a:pt x="-5689" y="15223"/>
                    <a:pt x="883" y="22653"/>
                  </a:cubicBezTo>
                  <a:cubicBezTo>
                    <a:pt x="8503" y="31035"/>
                    <a:pt x="32315" y="26844"/>
                    <a:pt x="48412" y="25129"/>
                  </a:cubicBezTo>
                  <a:close/>
                </a:path>
              </a:pathLst>
            </a:custGeom>
            <a:grpFill/>
            <a:ln w="9525" cap="flat">
              <a:noFill/>
              <a:prstDash val="solid"/>
              <a:miter/>
            </a:ln>
          </p:spPr>
          <p:txBody>
            <a:bodyPr rtlCol="0" anchor="ctr"/>
            <a:lstStyle/>
            <a:p>
              <a:endParaRPr lang="en-IN"/>
            </a:p>
          </p:txBody>
        </p:sp>
        <p:sp>
          <p:nvSpPr>
            <p:cNvPr id="274" name="Freeform: Shape 273">
              <a:extLst>
                <a:ext uri="{FF2B5EF4-FFF2-40B4-BE49-F238E27FC236}">
                  <a16:creationId xmlns:a16="http://schemas.microsoft.com/office/drawing/2014/main" id="{9693A4DD-A756-4AA4-B724-6E9E16ECF318}"/>
                </a:ext>
              </a:extLst>
            </p:cNvPr>
            <p:cNvSpPr/>
            <p:nvPr/>
          </p:nvSpPr>
          <p:spPr>
            <a:xfrm>
              <a:off x="7491719" y="1068107"/>
              <a:ext cx="76200" cy="38100"/>
            </a:xfrm>
            <a:custGeom>
              <a:avLst/>
              <a:gdLst>
                <a:gd name="connsiteX0" fmla="*/ 83418 w 76200"/>
                <a:gd name="connsiteY0" fmla="*/ 21743 h 38100"/>
                <a:gd name="connsiteX1" fmla="*/ 70654 w 76200"/>
                <a:gd name="connsiteY1" fmla="*/ 6503 h 38100"/>
                <a:gd name="connsiteX2" fmla="*/ 24077 w 76200"/>
                <a:gd name="connsiteY2" fmla="*/ 5646 h 38100"/>
                <a:gd name="connsiteX3" fmla="*/ 2074 w 76200"/>
                <a:gd name="connsiteY3" fmla="*/ 31935 h 38100"/>
                <a:gd name="connsiteX4" fmla="*/ 83418 w 76200"/>
                <a:gd name="connsiteY4" fmla="*/ 2174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38100">
                  <a:moveTo>
                    <a:pt x="83418" y="21743"/>
                  </a:moveTo>
                  <a:cubicBezTo>
                    <a:pt x="89323" y="14123"/>
                    <a:pt x="72369" y="14123"/>
                    <a:pt x="70654" y="6503"/>
                  </a:cubicBezTo>
                  <a:cubicBezTo>
                    <a:pt x="68940" y="-1117"/>
                    <a:pt x="21505" y="-2831"/>
                    <a:pt x="24077" y="5646"/>
                  </a:cubicBezTo>
                  <a:cubicBezTo>
                    <a:pt x="26649" y="14123"/>
                    <a:pt x="-8784" y="23363"/>
                    <a:pt x="2074" y="31935"/>
                  </a:cubicBezTo>
                  <a:cubicBezTo>
                    <a:pt x="22363" y="48032"/>
                    <a:pt x="77417" y="29363"/>
                    <a:pt x="83418" y="21743"/>
                  </a:cubicBezTo>
                  <a:close/>
                </a:path>
              </a:pathLst>
            </a:custGeom>
            <a:grpFill/>
            <a:ln w="9525" cap="flat">
              <a:noFill/>
              <a:prstDash val="solid"/>
              <a:miter/>
            </a:ln>
          </p:spPr>
          <p:txBody>
            <a:bodyPr rtlCol="0" anchor="ctr"/>
            <a:lstStyle/>
            <a:p>
              <a:endParaRPr lang="en-IN"/>
            </a:p>
          </p:txBody>
        </p:sp>
        <p:sp>
          <p:nvSpPr>
            <p:cNvPr id="275" name="Freeform: Shape 274">
              <a:extLst>
                <a:ext uri="{FF2B5EF4-FFF2-40B4-BE49-F238E27FC236}">
                  <a16:creationId xmlns:a16="http://schemas.microsoft.com/office/drawing/2014/main" id="{6180C9E1-2FCE-4B3E-BDBF-6B44459DC456}"/>
                </a:ext>
              </a:extLst>
            </p:cNvPr>
            <p:cNvSpPr/>
            <p:nvPr/>
          </p:nvSpPr>
          <p:spPr>
            <a:xfrm>
              <a:off x="7491719" y="1068107"/>
              <a:ext cx="76200" cy="38100"/>
            </a:xfrm>
            <a:custGeom>
              <a:avLst/>
              <a:gdLst>
                <a:gd name="connsiteX0" fmla="*/ 83418 w 76200"/>
                <a:gd name="connsiteY0" fmla="*/ 21743 h 38100"/>
                <a:gd name="connsiteX1" fmla="*/ 70654 w 76200"/>
                <a:gd name="connsiteY1" fmla="*/ 6503 h 38100"/>
                <a:gd name="connsiteX2" fmla="*/ 24077 w 76200"/>
                <a:gd name="connsiteY2" fmla="*/ 5646 h 38100"/>
                <a:gd name="connsiteX3" fmla="*/ 2074 w 76200"/>
                <a:gd name="connsiteY3" fmla="*/ 31935 h 38100"/>
                <a:gd name="connsiteX4" fmla="*/ 83418 w 76200"/>
                <a:gd name="connsiteY4" fmla="*/ 21743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38100">
                  <a:moveTo>
                    <a:pt x="83418" y="21743"/>
                  </a:moveTo>
                  <a:cubicBezTo>
                    <a:pt x="89323" y="14123"/>
                    <a:pt x="72369" y="14123"/>
                    <a:pt x="70654" y="6503"/>
                  </a:cubicBezTo>
                  <a:cubicBezTo>
                    <a:pt x="68940" y="-1117"/>
                    <a:pt x="21505" y="-2831"/>
                    <a:pt x="24077" y="5646"/>
                  </a:cubicBezTo>
                  <a:cubicBezTo>
                    <a:pt x="26649" y="14123"/>
                    <a:pt x="-8784" y="23363"/>
                    <a:pt x="2074" y="31935"/>
                  </a:cubicBezTo>
                  <a:cubicBezTo>
                    <a:pt x="22363" y="48032"/>
                    <a:pt x="77417" y="29363"/>
                    <a:pt x="83418" y="21743"/>
                  </a:cubicBezTo>
                  <a:close/>
                </a:path>
              </a:pathLst>
            </a:custGeom>
            <a:grpFill/>
            <a:ln w="9525" cap="flat">
              <a:noFill/>
              <a:prstDash val="solid"/>
              <a:miter/>
            </a:ln>
          </p:spPr>
          <p:txBody>
            <a:bodyPr rtlCol="0" anchor="ctr"/>
            <a:lstStyle/>
            <a:p>
              <a:endParaRPr lang="en-IN"/>
            </a:p>
          </p:txBody>
        </p:sp>
        <p:sp>
          <p:nvSpPr>
            <p:cNvPr id="276" name="Freeform: Shape 275">
              <a:extLst>
                <a:ext uri="{FF2B5EF4-FFF2-40B4-BE49-F238E27FC236}">
                  <a16:creationId xmlns:a16="http://schemas.microsoft.com/office/drawing/2014/main" id="{823013FC-9EB6-4C70-A3A9-A068C37A73C6}"/>
                </a:ext>
              </a:extLst>
            </p:cNvPr>
            <p:cNvSpPr/>
            <p:nvPr/>
          </p:nvSpPr>
          <p:spPr>
            <a:xfrm>
              <a:off x="7388482" y="1102709"/>
              <a:ext cx="95250" cy="28575"/>
            </a:xfrm>
            <a:custGeom>
              <a:avLst/>
              <a:gdLst>
                <a:gd name="connsiteX0" fmla="*/ 41685 w 95250"/>
                <a:gd name="connsiteY0" fmla="*/ 3334 h 28575"/>
                <a:gd name="connsiteX1" fmla="*/ 20445 w 95250"/>
                <a:gd name="connsiteY1" fmla="*/ 10954 h 28575"/>
                <a:gd name="connsiteX2" fmla="*/ 3490 w 95250"/>
                <a:gd name="connsiteY2" fmla="*/ 27908 h 28575"/>
                <a:gd name="connsiteX3" fmla="*/ 66260 w 95250"/>
                <a:gd name="connsiteY3" fmla="*/ 22860 h 28575"/>
                <a:gd name="connsiteX4" fmla="*/ 96739 w 95250"/>
                <a:gd name="connsiteY4" fmla="*/ 11049 h 28575"/>
                <a:gd name="connsiteX5" fmla="*/ 41685 w 95250"/>
                <a:gd name="connsiteY5" fmla="*/ 333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28575">
                  <a:moveTo>
                    <a:pt x="41685" y="3334"/>
                  </a:moveTo>
                  <a:cubicBezTo>
                    <a:pt x="44257" y="10096"/>
                    <a:pt x="37399" y="10954"/>
                    <a:pt x="20445" y="10954"/>
                  </a:cubicBezTo>
                  <a:cubicBezTo>
                    <a:pt x="3490" y="10954"/>
                    <a:pt x="-5368" y="20479"/>
                    <a:pt x="3490" y="27908"/>
                  </a:cubicBezTo>
                  <a:cubicBezTo>
                    <a:pt x="13682" y="36386"/>
                    <a:pt x="58545" y="32956"/>
                    <a:pt x="66260" y="22860"/>
                  </a:cubicBezTo>
                  <a:cubicBezTo>
                    <a:pt x="73880" y="12668"/>
                    <a:pt x="93406" y="21145"/>
                    <a:pt x="96739" y="11049"/>
                  </a:cubicBezTo>
                  <a:cubicBezTo>
                    <a:pt x="100169" y="762"/>
                    <a:pt x="39113" y="-3524"/>
                    <a:pt x="41685" y="3334"/>
                  </a:cubicBezTo>
                  <a:close/>
                </a:path>
              </a:pathLst>
            </a:custGeom>
            <a:grpFill/>
            <a:ln w="9525" cap="flat">
              <a:noFill/>
              <a:prstDash val="solid"/>
              <a:miter/>
            </a:ln>
          </p:spPr>
          <p:txBody>
            <a:bodyPr rtlCol="0" anchor="ctr"/>
            <a:lstStyle/>
            <a:p>
              <a:endParaRPr lang="en-IN"/>
            </a:p>
          </p:txBody>
        </p:sp>
        <p:sp>
          <p:nvSpPr>
            <p:cNvPr id="277" name="Freeform: Shape 276">
              <a:extLst>
                <a:ext uri="{FF2B5EF4-FFF2-40B4-BE49-F238E27FC236}">
                  <a16:creationId xmlns:a16="http://schemas.microsoft.com/office/drawing/2014/main" id="{E05AD9BA-3A94-4F99-B454-623E16D82832}"/>
                </a:ext>
              </a:extLst>
            </p:cNvPr>
            <p:cNvSpPr/>
            <p:nvPr/>
          </p:nvSpPr>
          <p:spPr>
            <a:xfrm>
              <a:off x="7388482" y="1102709"/>
              <a:ext cx="95250" cy="28575"/>
            </a:xfrm>
            <a:custGeom>
              <a:avLst/>
              <a:gdLst>
                <a:gd name="connsiteX0" fmla="*/ 41685 w 95250"/>
                <a:gd name="connsiteY0" fmla="*/ 3334 h 28575"/>
                <a:gd name="connsiteX1" fmla="*/ 20445 w 95250"/>
                <a:gd name="connsiteY1" fmla="*/ 10954 h 28575"/>
                <a:gd name="connsiteX2" fmla="*/ 3490 w 95250"/>
                <a:gd name="connsiteY2" fmla="*/ 27908 h 28575"/>
                <a:gd name="connsiteX3" fmla="*/ 66260 w 95250"/>
                <a:gd name="connsiteY3" fmla="*/ 22860 h 28575"/>
                <a:gd name="connsiteX4" fmla="*/ 96739 w 95250"/>
                <a:gd name="connsiteY4" fmla="*/ 11049 h 28575"/>
                <a:gd name="connsiteX5" fmla="*/ 41685 w 95250"/>
                <a:gd name="connsiteY5" fmla="*/ 333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5250" h="28575">
                  <a:moveTo>
                    <a:pt x="41685" y="3334"/>
                  </a:moveTo>
                  <a:cubicBezTo>
                    <a:pt x="44257" y="10096"/>
                    <a:pt x="37399" y="10954"/>
                    <a:pt x="20445" y="10954"/>
                  </a:cubicBezTo>
                  <a:cubicBezTo>
                    <a:pt x="3490" y="10954"/>
                    <a:pt x="-5368" y="20479"/>
                    <a:pt x="3490" y="27908"/>
                  </a:cubicBezTo>
                  <a:cubicBezTo>
                    <a:pt x="13682" y="36386"/>
                    <a:pt x="58545" y="32956"/>
                    <a:pt x="66260" y="22860"/>
                  </a:cubicBezTo>
                  <a:cubicBezTo>
                    <a:pt x="73880" y="12668"/>
                    <a:pt x="93406" y="21145"/>
                    <a:pt x="96739" y="11049"/>
                  </a:cubicBezTo>
                  <a:cubicBezTo>
                    <a:pt x="100169" y="762"/>
                    <a:pt x="39113" y="-3524"/>
                    <a:pt x="41685" y="3334"/>
                  </a:cubicBezTo>
                  <a:close/>
                </a:path>
              </a:pathLst>
            </a:custGeom>
            <a:grpFill/>
            <a:ln w="9525" cap="flat">
              <a:noFill/>
              <a:prstDash val="solid"/>
              <a:miter/>
            </a:ln>
          </p:spPr>
          <p:txBody>
            <a:bodyPr rtlCol="0" anchor="ctr"/>
            <a:lstStyle/>
            <a:p>
              <a:endParaRPr lang="en-IN"/>
            </a:p>
          </p:txBody>
        </p:sp>
        <p:sp>
          <p:nvSpPr>
            <p:cNvPr id="278" name="Freeform: Shape 277">
              <a:extLst>
                <a:ext uri="{FF2B5EF4-FFF2-40B4-BE49-F238E27FC236}">
                  <a16:creationId xmlns:a16="http://schemas.microsoft.com/office/drawing/2014/main" id="{6682D0F7-B369-48E4-BE88-F0AF49480639}"/>
                </a:ext>
              </a:extLst>
            </p:cNvPr>
            <p:cNvSpPr/>
            <p:nvPr/>
          </p:nvSpPr>
          <p:spPr>
            <a:xfrm>
              <a:off x="7339547" y="1057234"/>
              <a:ext cx="95250" cy="28575"/>
            </a:xfrm>
            <a:custGeom>
              <a:avLst/>
              <a:gdLst>
                <a:gd name="connsiteX0" fmla="*/ 100812 w 95250"/>
                <a:gd name="connsiteY0" fmla="*/ 19091 h 28575"/>
                <a:gd name="connsiteX1" fmla="*/ 51663 w 95250"/>
                <a:gd name="connsiteY1" fmla="*/ 6327 h 28575"/>
                <a:gd name="connsiteX2" fmla="*/ 31280 w 95250"/>
                <a:gd name="connsiteY2" fmla="*/ 10518 h 28575"/>
                <a:gd name="connsiteX3" fmla="*/ 800 w 95250"/>
                <a:gd name="connsiteY3" fmla="*/ 28330 h 28575"/>
                <a:gd name="connsiteX4" fmla="*/ 100812 w 95250"/>
                <a:gd name="connsiteY4" fmla="*/ 1909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28575">
                  <a:moveTo>
                    <a:pt x="100812" y="19091"/>
                  </a:moveTo>
                  <a:cubicBezTo>
                    <a:pt x="103383" y="1279"/>
                    <a:pt x="73665" y="15662"/>
                    <a:pt x="51663" y="6327"/>
                  </a:cubicBezTo>
                  <a:cubicBezTo>
                    <a:pt x="29660" y="-3007"/>
                    <a:pt x="16611" y="-2341"/>
                    <a:pt x="31280" y="10518"/>
                  </a:cubicBezTo>
                  <a:cubicBezTo>
                    <a:pt x="38042" y="16424"/>
                    <a:pt x="-6440" y="21091"/>
                    <a:pt x="800" y="28330"/>
                  </a:cubicBezTo>
                  <a:cubicBezTo>
                    <a:pt x="16801" y="44522"/>
                    <a:pt x="98240" y="36902"/>
                    <a:pt x="100812" y="19091"/>
                  </a:cubicBezTo>
                  <a:close/>
                </a:path>
              </a:pathLst>
            </a:custGeom>
            <a:grpFill/>
            <a:ln w="9525" cap="flat">
              <a:noFill/>
              <a:prstDash val="solid"/>
              <a:miter/>
            </a:ln>
          </p:spPr>
          <p:txBody>
            <a:bodyPr rtlCol="0" anchor="ctr"/>
            <a:lstStyle/>
            <a:p>
              <a:endParaRPr lang="en-IN"/>
            </a:p>
          </p:txBody>
        </p:sp>
        <p:sp>
          <p:nvSpPr>
            <p:cNvPr id="279" name="Freeform: Shape 278">
              <a:extLst>
                <a:ext uri="{FF2B5EF4-FFF2-40B4-BE49-F238E27FC236}">
                  <a16:creationId xmlns:a16="http://schemas.microsoft.com/office/drawing/2014/main" id="{CCA64D26-2A6D-4D96-8CE6-E56469AB4EE8}"/>
                </a:ext>
              </a:extLst>
            </p:cNvPr>
            <p:cNvSpPr/>
            <p:nvPr/>
          </p:nvSpPr>
          <p:spPr>
            <a:xfrm>
              <a:off x="7339547" y="1057234"/>
              <a:ext cx="95250" cy="28575"/>
            </a:xfrm>
            <a:custGeom>
              <a:avLst/>
              <a:gdLst>
                <a:gd name="connsiteX0" fmla="*/ 100812 w 95250"/>
                <a:gd name="connsiteY0" fmla="*/ 19091 h 28575"/>
                <a:gd name="connsiteX1" fmla="*/ 51663 w 95250"/>
                <a:gd name="connsiteY1" fmla="*/ 6327 h 28575"/>
                <a:gd name="connsiteX2" fmla="*/ 31280 w 95250"/>
                <a:gd name="connsiteY2" fmla="*/ 10518 h 28575"/>
                <a:gd name="connsiteX3" fmla="*/ 800 w 95250"/>
                <a:gd name="connsiteY3" fmla="*/ 28330 h 28575"/>
                <a:gd name="connsiteX4" fmla="*/ 100812 w 95250"/>
                <a:gd name="connsiteY4" fmla="*/ 19091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28575">
                  <a:moveTo>
                    <a:pt x="100812" y="19091"/>
                  </a:moveTo>
                  <a:cubicBezTo>
                    <a:pt x="103383" y="1279"/>
                    <a:pt x="73665" y="15662"/>
                    <a:pt x="51663" y="6327"/>
                  </a:cubicBezTo>
                  <a:cubicBezTo>
                    <a:pt x="29660" y="-3007"/>
                    <a:pt x="16611" y="-2341"/>
                    <a:pt x="31280" y="10518"/>
                  </a:cubicBezTo>
                  <a:cubicBezTo>
                    <a:pt x="38042" y="16424"/>
                    <a:pt x="-6440" y="21091"/>
                    <a:pt x="800" y="28330"/>
                  </a:cubicBezTo>
                  <a:cubicBezTo>
                    <a:pt x="16801" y="44522"/>
                    <a:pt x="98240" y="36902"/>
                    <a:pt x="100812" y="19091"/>
                  </a:cubicBezTo>
                  <a:close/>
                </a:path>
              </a:pathLst>
            </a:custGeom>
            <a:grpFill/>
            <a:ln w="9525" cap="flat">
              <a:noFill/>
              <a:prstDash val="solid"/>
              <a:miter/>
            </a:ln>
          </p:spPr>
          <p:txBody>
            <a:bodyPr rtlCol="0" anchor="ctr"/>
            <a:lstStyle/>
            <a:p>
              <a:endParaRPr lang="en-IN"/>
            </a:p>
          </p:txBody>
        </p:sp>
        <p:sp>
          <p:nvSpPr>
            <p:cNvPr id="280" name="Freeform: Shape 279">
              <a:extLst>
                <a:ext uri="{FF2B5EF4-FFF2-40B4-BE49-F238E27FC236}">
                  <a16:creationId xmlns:a16="http://schemas.microsoft.com/office/drawing/2014/main" id="{3D706260-7E6D-4E39-8A93-64752AB524AA}"/>
                </a:ext>
              </a:extLst>
            </p:cNvPr>
            <p:cNvSpPr/>
            <p:nvPr/>
          </p:nvSpPr>
          <p:spPr>
            <a:xfrm>
              <a:off x="7134578" y="1071338"/>
              <a:ext cx="114300" cy="47625"/>
            </a:xfrm>
            <a:custGeom>
              <a:avLst/>
              <a:gdLst>
                <a:gd name="connsiteX0" fmla="*/ 66703 w 114300"/>
                <a:gd name="connsiteY0" fmla="*/ 17750 h 47625"/>
                <a:gd name="connsiteX1" fmla="*/ 27746 w 114300"/>
                <a:gd name="connsiteY1" fmla="*/ 32133 h 47625"/>
                <a:gd name="connsiteX2" fmla="*/ 599 w 114300"/>
                <a:gd name="connsiteY2" fmla="*/ 47373 h 47625"/>
                <a:gd name="connsiteX3" fmla="*/ 48034 w 114300"/>
                <a:gd name="connsiteY3" fmla="*/ 49945 h 47625"/>
                <a:gd name="connsiteX4" fmla="*/ 70894 w 114300"/>
                <a:gd name="connsiteY4" fmla="*/ 41467 h 47625"/>
                <a:gd name="connsiteX5" fmla="*/ 104803 w 114300"/>
                <a:gd name="connsiteY5" fmla="*/ 23656 h 47625"/>
                <a:gd name="connsiteX6" fmla="*/ 106517 w 114300"/>
                <a:gd name="connsiteY6" fmla="*/ 3272 h 47625"/>
                <a:gd name="connsiteX7" fmla="*/ 66703 w 114300"/>
                <a:gd name="connsiteY7" fmla="*/ 177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47625">
                  <a:moveTo>
                    <a:pt x="66703" y="17750"/>
                  </a:moveTo>
                  <a:cubicBezTo>
                    <a:pt x="78609" y="26227"/>
                    <a:pt x="33651" y="23656"/>
                    <a:pt x="27746" y="32133"/>
                  </a:cubicBezTo>
                  <a:cubicBezTo>
                    <a:pt x="21840" y="40610"/>
                    <a:pt x="-4258" y="37562"/>
                    <a:pt x="599" y="47373"/>
                  </a:cubicBezTo>
                  <a:cubicBezTo>
                    <a:pt x="5648" y="57565"/>
                    <a:pt x="48034" y="58422"/>
                    <a:pt x="48034" y="49945"/>
                  </a:cubicBezTo>
                  <a:cubicBezTo>
                    <a:pt x="48034" y="41467"/>
                    <a:pt x="70132" y="49087"/>
                    <a:pt x="70894" y="41467"/>
                  </a:cubicBezTo>
                  <a:cubicBezTo>
                    <a:pt x="71751" y="33847"/>
                    <a:pt x="81085" y="25370"/>
                    <a:pt x="104803" y="23656"/>
                  </a:cubicBezTo>
                  <a:cubicBezTo>
                    <a:pt x="128520" y="21941"/>
                    <a:pt x="128520" y="13464"/>
                    <a:pt x="106517" y="3272"/>
                  </a:cubicBezTo>
                  <a:cubicBezTo>
                    <a:pt x="84514" y="-6920"/>
                    <a:pt x="54796" y="9178"/>
                    <a:pt x="66703" y="17750"/>
                  </a:cubicBezTo>
                  <a:close/>
                </a:path>
              </a:pathLst>
            </a:custGeom>
            <a:grpFill/>
            <a:ln w="9525" cap="flat">
              <a:noFill/>
              <a:prstDash val="solid"/>
              <a:miter/>
            </a:ln>
          </p:spPr>
          <p:txBody>
            <a:bodyPr rtlCol="0" anchor="ctr"/>
            <a:lstStyle/>
            <a:p>
              <a:endParaRPr lang="en-IN"/>
            </a:p>
          </p:txBody>
        </p:sp>
        <p:sp>
          <p:nvSpPr>
            <p:cNvPr id="281" name="Freeform: Shape 280">
              <a:extLst>
                <a:ext uri="{FF2B5EF4-FFF2-40B4-BE49-F238E27FC236}">
                  <a16:creationId xmlns:a16="http://schemas.microsoft.com/office/drawing/2014/main" id="{299F67E2-8726-45C8-BF8C-E76B7C4B3008}"/>
                </a:ext>
              </a:extLst>
            </p:cNvPr>
            <p:cNvSpPr/>
            <p:nvPr/>
          </p:nvSpPr>
          <p:spPr>
            <a:xfrm>
              <a:off x="7134578" y="1071338"/>
              <a:ext cx="114300" cy="47625"/>
            </a:xfrm>
            <a:custGeom>
              <a:avLst/>
              <a:gdLst>
                <a:gd name="connsiteX0" fmla="*/ 66703 w 114300"/>
                <a:gd name="connsiteY0" fmla="*/ 17750 h 47625"/>
                <a:gd name="connsiteX1" fmla="*/ 27746 w 114300"/>
                <a:gd name="connsiteY1" fmla="*/ 32133 h 47625"/>
                <a:gd name="connsiteX2" fmla="*/ 599 w 114300"/>
                <a:gd name="connsiteY2" fmla="*/ 47373 h 47625"/>
                <a:gd name="connsiteX3" fmla="*/ 48034 w 114300"/>
                <a:gd name="connsiteY3" fmla="*/ 49945 h 47625"/>
                <a:gd name="connsiteX4" fmla="*/ 70894 w 114300"/>
                <a:gd name="connsiteY4" fmla="*/ 41467 h 47625"/>
                <a:gd name="connsiteX5" fmla="*/ 104803 w 114300"/>
                <a:gd name="connsiteY5" fmla="*/ 23656 h 47625"/>
                <a:gd name="connsiteX6" fmla="*/ 106517 w 114300"/>
                <a:gd name="connsiteY6" fmla="*/ 3272 h 47625"/>
                <a:gd name="connsiteX7" fmla="*/ 66703 w 114300"/>
                <a:gd name="connsiteY7" fmla="*/ 1775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4300" h="47625">
                  <a:moveTo>
                    <a:pt x="66703" y="17750"/>
                  </a:moveTo>
                  <a:cubicBezTo>
                    <a:pt x="78609" y="26227"/>
                    <a:pt x="33651" y="23656"/>
                    <a:pt x="27746" y="32133"/>
                  </a:cubicBezTo>
                  <a:cubicBezTo>
                    <a:pt x="21840" y="40610"/>
                    <a:pt x="-4258" y="37562"/>
                    <a:pt x="599" y="47373"/>
                  </a:cubicBezTo>
                  <a:cubicBezTo>
                    <a:pt x="5648" y="57565"/>
                    <a:pt x="48034" y="58422"/>
                    <a:pt x="48034" y="49945"/>
                  </a:cubicBezTo>
                  <a:cubicBezTo>
                    <a:pt x="48034" y="41467"/>
                    <a:pt x="70132" y="49087"/>
                    <a:pt x="70894" y="41467"/>
                  </a:cubicBezTo>
                  <a:cubicBezTo>
                    <a:pt x="71751" y="33847"/>
                    <a:pt x="81085" y="25370"/>
                    <a:pt x="104803" y="23656"/>
                  </a:cubicBezTo>
                  <a:cubicBezTo>
                    <a:pt x="128520" y="21941"/>
                    <a:pt x="128520" y="13464"/>
                    <a:pt x="106517" y="3272"/>
                  </a:cubicBezTo>
                  <a:cubicBezTo>
                    <a:pt x="84514" y="-6920"/>
                    <a:pt x="54796" y="9178"/>
                    <a:pt x="66703" y="17750"/>
                  </a:cubicBezTo>
                  <a:close/>
                </a:path>
              </a:pathLst>
            </a:custGeom>
            <a:grpFill/>
            <a:ln w="9525" cap="flat">
              <a:noFill/>
              <a:prstDash val="solid"/>
              <a:miter/>
            </a:ln>
          </p:spPr>
          <p:txBody>
            <a:bodyPr rtlCol="0" anchor="ctr"/>
            <a:lstStyle/>
            <a:p>
              <a:endParaRPr lang="en-IN"/>
            </a:p>
          </p:txBody>
        </p:sp>
        <p:sp>
          <p:nvSpPr>
            <p:cNvPr id="282" name="Freeform: Shape 281">
              <a:extLst>
                <a:ext uri="{FF2B5EF4-FFF2-40B4-BE49-F238E27FC236}">
                  <a16:creationId xmlns:a16="http://schemas.microsoft.com/office/drawing/2014/main" id="{2E9EF97B-4073-4886-9947-7C0B4408474F}"/>
                </a:ext>
              </a:extLst>
            </p:cNvPr>
            <p:cNvSpPr/>
            <p:nvPr/>
          </p:nvSpPr>
          <p:spPr>
            <a:xfrm>
              <a:off x="7284114" y="1111373"/>
              <a:ext cx="28575" cy="9525"/>
            </a:xfrm>
            <a:custGeom>
              <a:avLst/>
              <a:gdLst>
                <a:gd name="connsiteX0" fmla="*/ 36706 w 28575"/>
                <a:gd name="connsiteY0" fmla="*/ 5624 h 9525"/>
                <a:gd name="connsiteX1" fmla="*/ 1082 w 28575"/>
                <a:gd name="connsiteY1" fmla="*/ 9815 h 9525"/>
                <a:gd name="connsiteX2" fmla="*/ 36706 w 28575"/>
                <a:gd name="connsiteY2" fmla="*/ 5624 h 9525"/>
              </a:gdLst>
              <a:ahLst/>
              <a:cxnLst>
                <a:cxn ang="0">
                  <a:pos x="connsiteX0" y="connsiteY0"/>
                </a:cxn>
                <a:cxn ang="0">
                  <a:pos x="connsiteX1" y="connsiteY1"/>
                </a:cxn>
                <a:cxn ang="0">
                  <a:pos x="connsiteX2" y="connsiteY2"/>
                </a:cxn>
              </a:cxnLst>
              <a:rect l="l" t="t" r="r" b="b"/>
              <a:pathLst>
                <a:path w="28575" h="9525">
                  <a:moveTo>
                    <a:pt x="36706" y="5624"/>
                  </a:moveTo>
                  <a:cubicBezTo>
                    <a:pt x="36706" y="-7997"/>
                    <a:pt x="-7395" y="7053"/>
                    <a:pt x="1082" y="9815"/>
                  </a:cubicBezTo>
                  <a:cubicBezTo>
                    <a:pt x="8703" y="12387"/>
                    <a:pt x="36706" y="19245"/>
                    <a:pt x="36706" y="5624"/>
                  </a:cubicBezTo>
                  <a:close/>
                </a:path>
              </a:pathLst>
            </a:custGeom>
            <a:grpFill/>
            <a:ln w="9525" cap="flat">
              <a:noFill/>
              <a:prstDash val="solid"/>
              <a:miter/>
            </a:ln>
          </p:spPr>
          <p:txBody>
            <a:bodyPr rtlCol="0" anchor="ctr"/>
            <a:lstStyle/>
            <a:p>
              <a:endParaRPr lang="en-IN"/>
            </a:p>
          </p:txBody>
        </p:sp>
        <p:sp>
          <p:nvSpPr>
            <p:cNvPr id="283" name="Freeform: Shape 282">
              <a:extLst>
                <a:ext uri="{FF2B5EF4-FFF2-40B4-BE49-F238E27FC236}">
                  <a16:creationId xmlns:a16="http://schemas.microsoft.com/office/drawing/2014/main" id="{2DBA5171-AEEA-40EF-8861-01A133E0AEE5}"/>
                </a:ext>
              </a:extLst>
            </p:cNvPr>
            <p:cNvSpPr/>
            <p:nvPr/>
          </p:nvSpPr>
          <p:spPr>
            <a:xfrm>
              <a:off x="7284114" y="1111373"/>
              <a:ext cx="28575" cy="9525"/>
            </a:xfrm>
            <a:custGeom>
              <a:avLst/>
              <a:gdLst>
                <a:gd name="connsiteX0" fmla="*/ 36706 w 28575"/>
                <a:gd name="connsiteY0" fmla="*/ 5624 h 9525"/>
                <a:gd name="connsiteX1" fmla="*/ 1082 w 28575"/>
                <a:gd name="connsiteY1" fmla="*/ 9815 h 9525"/>
                <a:gd name="connsiteX2" fmla="*/ 36706 w 28575"/>
                <a:gd name="connsiteY2" fmla="*/ 5624 h 9525"/>
              </a:gdLst>
              <a:ahLst/>
              <a:cxnLst>
                <a:cxn ang="0">
                  <a:pos x="connsiteX0" y="connsiteY0"/>
                </a:cxn>
                <a:cxn ang="0">
                  <a:pos x="connsiteX1" y="connsiteY1"/>
                </a:cxn>
                <a:cxn ang="0">
                  <a:pos x="connsiteX2" y="connsiteY2"/>
                </a:cxn>
              </a:cxnLst>
              <a:rect l="l" t="t" r="r" b="b"/>
              <a:pathLst>
                <a:path w="28575" h="9525">
                  <a:moveTo>
                    <a:pt x="36706" y="5624"/>
                  </a:moveTo>
                  <a:cubicBezTo>
                    <a:pt x="36706" y="-7997"/>
                    <a:pt x="-7395" y="7053"/>
                    <a:pt x="1082" y="9815"/>
                  </a:cubicBezTo>
                  <a:cubicBezTo>
                    <a:pt x="8703" y="12387"/>
                    <a:pt x="36706" y="19245"/>
                    <a:pt x="36706" y="5624"/>
                  </a:cubicBezTo>
                  <a:close/>
                </a:path>
              </a:pathLst>
            </a:custGeom>
            <a:grpFill/>
            <a:ln w="9525" cap="flat">
              <a:noFill/>
              <a:prstDash val="solid"/>
              <a:miter/>
            </a:ln>
          </p:spPr>
          <p:txBody>
            <a:bodyPr rtlCol="0" anchor="ctr"/>
            <a:lstStyle/>
            <a:p>
              <a:endParaRPr lang="en-IN"/>
            </a:p>
          </p:txBody>
        </p:sp>
        <p:sp>
          <p:nvSpPr>
            <p:cNvPr id="284" name="Freeform: Shape 283">
              <a:extLst>
                <a:ext uri="{FF2B5EF4-FFF2-40B4-BE49-F238E27FC236}">
                  <a16:creationId xmlns:a16="http://schemas.microsoft.com/office/drawing/2014/main" id="{F12CBA85-8199-4478-8269-00807BED111C}"/>
                </a:ext>
              </a:extLst>
            </p:cNvPr>
            <p:cNvSpPr/>
            <p:nvPr/>
          </p:nvSpPr>
          <p:spPr>
            <a:xfrm>
              <a:off x="7074543" y="1079477"/>
              <a:ext cx="95250" cy="19050"/>
            </a:xfrm>
            <a:custGeom>
              <a:avLst/>
              <a:gdLst>
                <a:gd name="connsiteX0" fmla="*/ 47014 w 95250"/>
                <a:gd name="connsiteY0" fmla="*/ 17232 h 19050"/>
                <a:gd name="connsiteX1" fmla="*/ 95305 w 95250"/>
                <a:gd name="connsiteY1" fmla="*/ 7897 h 19050"/>
                <a:gd name="connsiteX2" fmla="*/ 44442 w 95250"/>
                <a:gd name="connsiteY2" fmla="*/ 4563 h 19050"/>
                <a:gd name="connsiteX3" fmla="*/ 342 w 95250"/>
                <a:gd name="connsiteY3" fmla="*/ 15612 h 19050"/>
                <a:gd name="connsiteX4" fmla="*/ 47014 w 95250"/>
                <a:gd name="connsiteY4" fmla="*/ 1723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9050">
                  <a:moveTo>
                    <a:pt x="47014" y="17232"/>
                  </a:moveTo>
                  <a:cubicBezTo>
                    <a:pt x="66540" y="-580"/>
                    <a:pt x="91972" y="16374"/>
                    <a:pt x="95305" y="7897"/>
                  </a:cubicBezTo>
                  <a:cubicBezTo>
                    <a:pt x="98734" y="-580"/>
                    <a:pt x="58825" y="-3057"/>
                    <a:pt x="44442" y="4563"/>
                  </a:cubicBezTo>
                  <a:cubicBezTo>
                    <a:pt x="30059" y="12183"/>
                    <a:pt x="-3754" y="6087"/>
                    <a:pt x="342" y="15612"/>
                  </a:cubicBezTo>
                  <a:cubicBezTo>
                    <a:pt x="2913" y="21423"/>
                    <a:pt x="27583" y="35043"/>
                    <a:pt x="47014" y="17232"/>
                  </a:cubicBezTo>
                  <a:close/>
                </a:path>
              </a:pathLst>
            </a:custGeom>
            <a:grpFill/>
            <a:ln w="9525" cap="flat">
              <a:noFill/>
              <a:prstDash val="solid"/>
              <a:miter/>
            </a:ln>
          </p:spPr>
          <p:txBody>
            <a:bodyPr rtlCol="0" anchor="ctr"/>
            <a:lstStyle/>
            <a:p>
              <a:endParaRPr lang="en-IN"/>
            </a:p>
          </p:txBody>
        </p:sp>
        <p:sp>
          <p:nvSpPr>
            <p:cNvPr id="285" name="Freeform: Shape 284">
              <a:extLst>
                <a:ext uri="{FF2B5EF4-FFF2-40B4-BE49-F238E27FC236}">
                  <a16:creationId xmlns:a16="http://schemas.microsoft.com/office/drawing/2014/main" id="{41120313-E17B-4D6C-B840-00109E94BE71}"/>
                </a:ext>
              </a:extLst>
            </p:cNvPr>
            <p:cNvSpPr/>
            <p:nvPr/>
          </p:nvSpPr>
          <p:spPr>
            <a:xfrm>
              <a:off x="7074543" y="1079477"/>
              <a:ext cx="95250" cy="19050"/>
            </a:xfrm>
            <a:custGeom>
              <a:avLst/>
              <a:gdLst>
                <a:gd name="connsiteX0" fmla="*/ 47014 w 95250"/>
                <a:gd name="connsiteY0" fmla="*/ 17232 h 19050"/>
                <a:gd name="connsiteX1" fmla="*/ 95305 w 95250"/>
                <a:gd name="connsiteY1" fmla="*/ 7897 h 19050"/>
                <a:gd name="connsiteX2" fmla="*/ 44442 w 95250"/>
                <a:gd name="connsiteY2" fmla="*/ 4563 h 19050"/>
                <a:gd name="connsiteX3" fmla="*/ 342 w 95250"/>
                <a:gd name="connsiteY3" fmla="*/ 15612 h 19050"/>
                <a:gd name="connsiteX4" fmla="*/ 47014 w 95250"/>
                <a:gd name="connsiteY4" fmla="*/ 17232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19050">
                  <a:moveTo>
                    <a:pt x="47014" y="17232"/>
                  </a:moveTo>
                  <a:cubicBezTo>
                    <a:pt x="66540" y="-580"/>
                    <a:pt x="91972" y="16374"/>
                    <a:pt x="95305" y="7897"/>
                  </a:cubicBezTo>
                  <a:cubicBezTo>
                    <a:pt x="98734" y="-580"/>
                    <a:pt x="58825" y="-3057"/>
                    <a:pt x="44442" y="4563"/>
                  </a:cubicBezTo>
                  <a:cubicBezTo>
                    <a:pt x="30059" y="12183"/>
                    <a:pt x="-3754" y="6087"/>
                    <a:pt x="342" y="15612"/>
                  </a:cubicBezTo>
                  <a:cubicBezTo>
                    <a:pt x="2913" y="21423"/>
                    <a:pt x="27583" y="35043"/>
                    <a:pt x="47014" y="17232"/>
                  </a:cubicBezTo>
                  <a:close/>
                </a:path>
              </a:pathLst>
            </a:custGeom>
            <a:grpFill/>
            <a:ln w="9525" cap="flat">
              <a:noFill/>
              <a:prstDash val="solid"/>
              <a:miter/>
            </a:ln>
          </p:spPr>
          <p:txBody>
            <a:bodyPr rtlCol="0" anchor="ctr"/>
            <a:lstStyle/>
            <a:p>
              <a:endParaRPr lang="en-IN"/>
            </a:p>
          </p:txBody>
        </p:sp>
        <p:sp>
          <p:nvSpPr>
            <p:cNvPr id="286" name="Freeform: Shape 285">
              <a:extLst>
                <a:ext uri="{FF2B5EF4-FFF2-40B4-BE49-F238E27FC236}">
                  <a16:creationId xmlns:a16="http://schemas.microsoft.com/office/drawing/2014/main" id="{51B93885-BF79-436E-9090-FAACE8948295}"/>
                </a:ext>
              </a:extLst>
            </p:cNvPr>
            <p:cNvSpPr/>
            <p:nvPr/>
          </p:nvSpPr>
          <p:spPr>
            <a:xfrm>
              <a:off x="9824257" y="2433571"/>
              <a:ext cx="76200" cy="304800"/>
            </a:xfrm>
            <a:custGeom>
              <a:avLst/>
              <a:gdLst>
                <a:gd name="connsiteX0" fmla="*/ 10972 w 76200"/>
                <a:gd name="connsiteY0" fmla="*/ 118652 h 304800"/>
                <a:gd name="connsiteX1" fmla="*/ 8400 w 76200"/>
                <a:gd name="connsiteY1" fmla="*/ 228857 h 304800"/>
                <a:gd name="connsiteX2" fmla="*/ 3352 w 76200"/>
                <a:gd name="connsiteY2" fmla="*/ 309343 h 304800"/>
                <a:gd name="connsiteX3" fmla="*/ 21926 w 76200"/>
                <a:gd name="connsiteY3" fmla="*/ 290674 h 304800"/>
                <a:gd name="connsiteX4" fmla="*/ 46500 w 76200"/>
                <a:gd name="connsiteY4" fmla="*/ 311819 h 304800"/>
                <a:gd name="connsiteX5" fmla="*/ 41452 w 76200"/>
                <a:gd name="connsiteY5" fmla="*/ 286388 h 304800"/>
                <a:gd name="connsiteX6" fmla="*/ 21926 w 76200"/>
                <a:gd name="connsiteY6" fmla="*/ 252479 h 304800"/>
                <a:gd name="connsiteX7" fmla="*/ 30403 w 76200"/>
                <a:gd name="connsiteY7" fmla="*/ 205806 h 304800"/>
                <a:gd name="connsiteX8" fmla="*/ 64312 w 76200"/>
                <a:gd name="connsiteY8" fmla="*/ 202377 h 304800"/>
                <a:gd name="connsiteX9" fmla="*/ 73647 w 76200"/>
                <a:gd name="connsiteY9" fmla="*/ 197329 h 304800"/>
                <a:gd name="connsiteX10" fmla="*/ 43167 w 76200"/>
                <a:gd name="connsiteY10" fmla="*/ 95602 h 304800"/>
                <a:gd name="connsiteX11" fmla="*/ 39738 w 76200"/>
                <a:gd name="connsiteY11" fmla="*/ 34547 h 304800"/>
                <a:gd name="connsiteX12" fmla="*/ 21069 w 76200"/>
                <a:gd name="connsiteY12" fmla="*/ 638 h 304800"/>
                <a:gd name="connsiteX13" fmla="*/ 7543 w 76200"/>
                <a:gd name="connsiteY13" fmla="*/ 30356 h 304800"/>
                <a:gd name="connsiteX14" fmla="*/ 1638 w 76200"/>
                <a:gd name="connsiteY14" fmla="*/ 61693 h 304800"/>
                <a:gd name="connsiteX15" fmla="*/ 10972 w 76200"/>
                <a:gd name="connsiteY15" fmla="*/ 1186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 h="304800">
                  <a:moveTo>
                    <a:pt x="10972" y="118652"/>
                  </a:moveTo>
                  <a:cubicBezTo>
                    <a:pt x="17735" y="133892"/>
                    <a:pt x="1638" y="215331"/>
                    <a:pt x="8400" y="228857"/>
                  </a:cubicBezTo>
                  <a:cubicBezTo>
                    <a:pt x="15163" y="242382"/>
                    <a:pt x="-2648" y="302390"/>
                    <a:pt x="3352" y="309343"/>
                  </a:cubicBezTo>
                  <a:cubicBezTo>
                    <a:pt x="13544" y="321249"/>
                    <a:pt x="6686" y="293246"/>
                    <a:pt x="21926" y="290674"/>
                  </a:cubicBezTo>
                  <a:cubicBezTo>
                    <a:pt x="37166" y="288102"/>
                    <a:pt x="37166" y="307628"/>
                    <a:pt x="46500" y="311819"/>
                  </a:cubicBezTo>
                  <a:cubicBezTo>
                    <a:pt x="55835" y="316106"/>
                    <a:pt x="49929" y="284673"/>
                    <a:pt x="41452" y="286388"/>
                  </a:cubicBezTo>
                  <a:cubicBezTo>
                    <a:pt x="32975" y="288102"/>
                    <a:pt x="26212" y="266004"/>
                    <a:pt x="21926" y="252479"/>
                  </a:cubicBezTo>
                  <a:cubicBezTo>
                    <a:pt x="17735" y="238953"/>
                    <a:pt x="30403" y="222761"/>
                    <a:pt x="30403" y="205806"/>
                  </a:cubicBezTo>
                  <a:cubicBezTo>
                    <a:pt x="30403" y="188852"/>
                    <a:pt x="51549" y="189709"/>
                    <a:pt x="64312" y="202377"/>
                  </a:cubicBezTo>
                  <a:cubicBezTo>
                    <a:pt x="77076" y="215046"/>
                    <a:pt x="78695" y="206663"/>
                    <a:pt x="73647" y="197329"/>
                  </a:cubicBezTo>
                  <a:cubicBezTo>
                    <a:pt x="68598" y="187994"/>
                    <a:pt x="52406" y="120176"/>
                    <a:pt x="43167" y="95602"/>
                  </a:cubicBezTo>
                  <a:cubicBezTo>
                    <a:pt x="33832" y="71027"/>
                    <a:pt x="56692" y="47310"/>
                    <a:pt x="39738" y="34547"/>
                  </a:cubicBezTo>
                  <a:cubicBezTo>
                    <a:pt x="22783" y="21783"/>
                    <a:pt x="29546" y="-4411"/>
                    <a:pt x="21069" y="638"/>
                  </a:cubicBezTo>
                  <a:cubicBezTo>
                    <a:pt x="12591" y="5686"/>
                    <a:pt x="21069" y="28641"/>
                    <a:pt x="7543" y="30356"/>
                  </a:cubicBezTo>
                  <a:cubicBezTo>
                    <a:pt x="-6077" y="32070"/>
                    <a:pt x="6686" y="44738"/>
                    <a:pt x="1638" y="61693"/>
                  </a:cubicBezTo>
                  <a:cubicBezTo>
                    <a:pt x="-3411" y="78838"/>
                    <a:pt x="4209" y="103412"/>
                    <a:pt x="10972" y="118652"/>
                  </a:cubicBezTo>
                  <a:close/>
                </a:path>
              </a:pathLst>
            </a:custGeom>
            <a:grpFill/>
            <a:ln w="9525" cap="flat">
              <a:noFill/>
              <a:prstDash val="solid"/>
              <a:miter/>
            </a:ln>
          </p:spPr>
          <p:txBody>
            <a:bodyPr rtlCol="0" anchor="ctr"/>
            <a:lstStyle/>
            <a:p>
              <a:endParaRPr lang="en-IN"/>
            </a:p>
          </p:txBody>
        </p:sp>
        <p:sp>
          <p:nvSpPr>
            <p:cNvPr id="287" name="Freeform: Shape 286">
              <a:extLst>
                <a:ext uri="{FF2B5EF4-FFF2-40B4-BE49-F238E27FC236}">
                  <a16:creationId xmlns:a16="http://schemas.microsoft.com/office/drawing/2014/main" id="{E24CF277-EAAD-428A-A0E2-BD954520EB08}"/>
                </a:ext>
              </a:extLst>
            </p:cNvPr>
            <p:cNvSpPr/>
            <p:nvPr/>
          </p:nvSpPr>
          <p:spPr>
            <a:xfrm>
              <a:off x="9824257" y="2433571"/>
              <a:ext cx="76200" cy="304800"/>
            </a:xfrm>
            <a:custGeom>
              <a:avLst/>
              <a:gdLst>
                <a:gd name="connsiteX0" fmla="*/ 10972 w 76200"/>
                <a:gd name="connsiteY0" fmla="*/ 118652 h 304800"/>
                <a:gd name="connsiteX1" fmla="*/ 8400 w 76200"/>
                <a:gd name="connsiteY1" fmla="*/ 228857 h 304800"/>
                <a:gd name="connsiteX2" fmla="*/ 3352 w 76200"/>
                <a:gd name="connsiteY2" fmla="*/ 309343 h 304800"/>
                <a:gd name="connsiteX3" fmla="*/ 21926 w 76200"/>
                <a:gd name="connsiteY3" fmla="*/ 290674 h 304800"/>
                <a:gd name="connsiteX4" fmla="*/ 46500 w 76200"/>
                <a:gd name="connsiteY4" fmla="*/ 311819 h 304800"/>
                <a:gd name="connsiteX5" fmla="*/ 41452 w 76200"/>
                <a:gd name="connsiteY5" fmla="*/ 286388 h 304800"/>
                <a:gd name="connsiteX6" fmla="*/ 21926 w 76200"/>
                <a:gd name="connsiteY6" fmla="*/ 252479 h 304800"/>
                <a:gd name="connsiteX7" fmla="*/ 30403 w 76200"/>
                <a:gd name="connsiteY7" fmla="*/ 205806 h 304800"/>
                <a:gd name="connsiteX8" fmla="*/ 64312 w 76200"/>
                <a:gd name="connsiteY8" fmla="*/ 202377 h 304800"/>
                <a:gd name="connsiteX9" fmla="*/ 73647 w 76200"/>
                <a:gd name="connsiteY9" fmla="*/ 197329 h 304800"/>
                <a:gd name="connsiteX10" fmla="*/ 43167 w 76200"/>
                <a:gd name="connsiteY10" fmla="*/ 95602 h 304800"/>
                <a:gd name="connsiteX11" fmla="*/ 39738 w 76200"/>
                <a:gd name="connsiteY11" fmla="*/ 34547 h 304800"/>
                <a:gd name="connsiteX12" fmla="*/ 21069 w 76200"/>
                <a:gd name="connsiteY12" fmla="*/ 638 h 304800"/>
                <a:gd name="connsiteX13" fmla="*/ 7543 w 76200"/>
                <a:gd name="connsiteY13" fmla="*/ 30356 h 304800"/>
                <a:gd name="connsiteX14" fmla="*/ 1638 w 76200"/>
                <a:gd name="connsiteY14" fmla="*/ 61693 h 304800"/>
                <a:gd name="connsiteX15" fmla="*/ 10972 w 76200"/>
                <a:gd name="connsiteY15" fmla="*/ 118652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0" h="304800">
                  <a:moveTo>
                    <a:pt x="10972" y="118652"/>
                  </a:moveTo>
                  <a:cubicBezTo>
                    <a:pt x="17735" y="133892"/>
                    <a:pt x="1638" y="215331"/>
                    <a:pt x="8400" y="228857"/>
                  </a:cubicBezTo>
                  <a:cubicBezTo>
                    <a:pt x="15163" y="242382"/>
                    <a:pt x="-2648" y="302390"/>
                    <a:pt x="3352" y="309343"/>
                  </a:cubicBezTo>
                  <a:cubicBezTo>
                    <a:pt x="13544" y="321249"/>
                    <a:pt x="6686" y="293246"/>
                    <a:pt x="21926" y="290674"/>
                  </a:cubicBezTo>
                  <a:cubicBezTo>
                    <a:pt x="37166" y="288102"/>
                    <a:pt x="37166" y="307628"/>
                    <a:pt x="46500" y="311819"/>
                  </a:cubicBezTo>
                  <a:cubicBezTo>
                    <a:pt x="55835" y="316106"/>
                    <a:pt x="49929" y="284673"/>
                    <a:pt x="41452" y="286388"/>
                  </a:cubicBezTo>
                  <a:cubicBezTo>
                    <a:pt x="32975" y="288102"/>
                    <a:pt x="26212" y="266004"/>
                    <a:pt x="21926" y="252479"/>
                  </a:cubicBezTo>
                  <a:cubicBezTo>
                    <a:pt x="17735" y="238953"/>
                    <a:pt x="30403" y="222761"/>
                    <a:pt x="30403" y="205806"/>
                  </a:cubicBezTo>
                  <a:cubicBezTo>
                    <a:pt x="30403" y="188852"/>
                    <a:pt x="51549" y="189709"/>
                    <a:pt x="64312" y="202377"/>
                  </a:cubicBezTo>
                  <a:cubicBezTo>
                    <a:pt x="77076" y="215046"/>
                    <a:pt x="78695" y="206663"/>
                    <a:pt x="73647" y="197329"/>
                  </a:cubicBezTo>
                  <a:cubicBezTo>
                    <a:pt x="68598" y="187994"/>
                    <a:pt x="52406" y="120176"/>
                    <a:pt x="43167" y="95602"/>
                  </a:cubicBezTo>
                  <a:cubicBezTo>
                    <a:pt x="33832" y="71027"/>
                    <a:pt x="56692" y="47310"/>
                    <a:pt x="39738" y="34547"/>
                  </a:cubicBezTo>
                  <a:cubicBezTo>
                    <a:pt x="22783" y="21783"/>
                    <a:pt x="29546" y="-4411"/>
                    <a:pt x="21069" y="638"/>
                  </a:cubicBezTo>
                  <a:cubicBezTo>
                    <a:pt x="12591" y="5686"/>
                    <a:pt x="21069" y="28641"/>
                    <a:pt x="7543" y="30356"/>
                  </a:cubicBezTo>
                  <a:cubicBezTo>
                    <a:pt x="-6077" y="32070"/>
                    <a:pt x="6686" y="44738"/>
                    <a:pt x="1638" y="61693"/>
                  </a:cubicBezTo>
                  <a:cubicBezTo>
                    <a:pt x="-3411" y="78838"/>
                    <a:pt x="4209" y="103412"/>
                    <a:pt x="10972" y="118652"/>
                  </a:cubicBezTo>
                  <a:close/>
                </a:path>
              </a:pathLst>
            </a:custGeom>
            <a:grpFill/>
            <a:ln w="9525" cap="flat">
              <a:noFill/>
              <a:prstDash val="solid"/>
              <a:miter/>
            </a:ln>
          </p:spPr>
          <p:txBody>
            <a:bodyPr rtlCol="0" anchor="ctr"/>
            <a:lstStyle/>
            <a:p>
              <a:endParaRPr lang="en-IN"/>
            </a:p>
          </p:txBody>
        </p:sp>
        <p:sp>
          <p:nvSpPr>
            <p:cNvPr id="288" name="Freeform: Shape 287">
              <a:extLst>
                <a:ext uri="{FF2B5EF4-FFF2-40B4-BE49-F238E27FC236}">
                  <a16:creationId xmlns:a16="http://schemas.microsoft.com/office/drawing/2014/main" id="{2586C00A-5C96-4A1B-BE2D-904787B0482D}"/>
                </a:ext>
              </a:extLst>
            </p:cNvPr>
            <p:cNvSpPr/>
            <p:nvPr/>
          </p:nvSpPr>
          <p:spPr>
            <a:xfrm>
              <a:off x="8364411" y="1056381"/>
              <a:ext cx="38100" cy="9525"/>
            </a:xfrm>
            <a:custGeom>
              <a:avLst/>
              <a:gdLst>
                <a:gd name="connsiteX0" fmla="*/ 40639 w 38100"/>
                <a:gd name="connsiteY0" fmla="*/ 7276 h 9525"/>
                <a:gd name="connsiteX1" fmla="*/ 2444 w 38100"/>
                <a:gd name="connsiteY1" fmla="*/ 12324 h 9525"/>
                <a:gd name="connsiteX2" fmla="*/ 40639 w 38100"/>
                <a:gd name="connsiteY2" fmla="*/ 7276 h 9525"/>
              </a:gdLst>
              <a:ahLst/>
              <a:cxnLst>
                <a:cxn ang="0">
                  <a:pos x="connsiteX0" y="connsiteY0"/>
                </a:cxn>
                <a:cxn ang="0">
                  <a:pos x="connsiteX1" y="connsiteY1"/>
                </a:cxn>
                <a:cxn ang="0">
                  <a:pos x="connsiteX2" y="connsiteY2"/>
                </a:cxn>
              </a:cxnLst>
              <a:rect l="l" t="t" r="r" b="b"/>
              <a:pathLst>
                <a:path w="38100" h="9525">
                  <a:moveTo>
                    <a:pt x="40639" y="7276"/>
                  </a:moveTo>
                  <a:cubicBezTo>
                    <a:pt x="44069" y="-5488"/>
                    <a:pt x="-12224" y="37"/>
                    <a:pt x="2444" y="12324"/>
                  </a:cubicBezTo>
                  <a:cubicBezTo>
                    <a:pt x="7588" y="16515"/>
                    <a:pt x="37306" y="19944"/>
                    <a:pt x="40639" y="7276"/>
                  </a:cubicBezTo>
                  <a:close/>
                </a:path>
              </a:pathLst>
            </a:custGeom>
            <a:grpFill/>
            <a:ln w="9525" cap="flat">
              <a:noFill/>
              <a:prstDash val="solid"/>
              <a:miter/>
            </a:ln>
          </p:spPr>
          <p:txBody>
            <a:bodyPr rtlCol="0" anchor="ctr"/>
            <a:lstStyle/>
            <a:p>
              <a:endParaRPr lang="en-IN"/>
            </a:p>
          </p:txBody>
        </p:sp>
        <p:sp>
          <p:nvSpPr>
            <p:cNvPr id="289" name="Freeform: Shape 288">
              <a:extLst>
                <a:ext uri="{FF2B5EF4-FFF2-40B4-BE49-F238E27FC236}">
                  <a16:creationId xmlns:a16="http://schemas.microsoft.com/office/drawing/2014/main" id="{7B55F237-7628-4258-99B5-64ADECD51098}"/>
                </a:ext>
              </a:extLst>
            </p:cNvPr>
            <p:cNvSpPr/>
            <p:nvPr/>
          </p:nvSpPr>
          <p:spPr>
            <a:xfrm>
              <a:off x="8364411" y="1056381"/>
              <a:ext cx="38100" cy="9525"/>
            </a:xfrm>
            <a:custGeom>
              <a:avLst/>
              <a:gdLst>
                <a:gd name="connsiteX0" fmla="*/ 40639 w 38100"/>
                <a:gd name="connsiteY0" fmla="*/ 7276 h 9525"/>
                <a:gd name="connsiteX1" fmla="*/ 2444 w 38100"/>
                <a:gd name="connsiteY1" fmla="*/ 12324 h 9525"/>
                <a:gd name="connsiteX2" fmla="*/ 40639 w 38100"/>
                <a:gd name="connsiteY2" fmla="*/ 7276 h 9525"/>
              </a:gdLst>
              <a:ahLst/>
              <a:cxnLst>
                <a:cxn ang="0">
                  <a:pos x="connsiteX0" y="connsiteY0"/>
                </a:cxn>
                <a:cxn ang="0">
                  <a:pos x="connsiteX1" y="connsiteY1"/>
                </a:cxn>
                <a:cxn ang="0">
                  <a:pos x="connsiteX2" y="connsiteY2"/>
                </a:cxn>
              </a:cxnLst>
              <a:rect l="l" t="t" r="r" b="b"/>
              <a:pathLst>
                <a:path w="38100" h="9525">
                  <a:moveTo>
                    <a:pt x="40639" y="7276"/>
                  </a:moveTo>
                  <a:cubicBezTo>
                    <a:pt x="44069" y="-5488"/>
                    <a:pt x="-12224" y="37"/>
                    <a:pt x="2444" y="12324"/>
                  </a:cubicBezTo>
                  <a:cubicBezTo>
                    <a:pt x="7588" y="16515"/>
                    <a:pt x="37306" y="19944"/>
                    <a:pt x="40639" y="7276"/>
                  </a:cubicBezTo>
                  <a:close/>
                </a:path>
              </a:pathLst>
            </a:custGeom>
            <a:grpFill/>
            <a:ln w="9525" cap="flat">
              <a:noFill/>
              <a:prstDash val="solid"/>
              <a:miter/>
            </a:ln>
          </p:spPr>
          <p:txBody>
            <a:bodyPr rtlCol="0" anchor="ctr"/>
            <a:lstStyle/>
            <a:p>
              <a:endParaRPr lang="en-IN"/>
            </a:p>
          </p:txBody>
        </p:sp>
        <p:sp>
          <p:nvSpPr>
            <p:cNvPr id="290" name="Freeform: Shape 289">
              <a:extLst>
                <a:ext uri="{FF2B5EF4-FFF2-40B4-BE49-F238E27FC236}">
                  <a16:creationId xmlns:a16="http://schemas.microsoft.com/office/drawing/2014/main" id="{F8998E13-D133-4347-88C8-DC562931ED32}"/>
                </a:ext>
              </a:extLst>
            </p:cNvPr>
            <p:cNvSpPr/>
            <p:nvPr/>
          </p:nvSpPr>
          <p:spPr>
            <a:xfrm>
              <a:off x="8451082" y="1127899"/>
              <a:ext cx="161925" cy="85725"/>
            </a:xfrm>
            <a:custGeom>
              <a:avLst/>
              <a:gdLst>
                <a:gd name="connsiteX0" fmla="*/ 20930 w 161925"/>
                <a:gd name="connsiteY0" fmla="*/ 19673 h 85725"/>
                <a:gd name="connsiteX1" fmla="*/ 1403 w 161925"/>
                <a:gd name="connsiteY1" fmla="*/ 45105 h 85725"/>
                <a:gd name="connsiteX2" fmla="*/ 22644 w 161925"/>
                <a:gd name="connsiteY2" fmla="*/ 51010 h 85725"/>
                <a:gd name="connsiteX3" fmla="*/ 50648 w 161925"/>
                <a:gd name="connsiteY3" fmla="*/ 70536 h 85725"/>
                <a:gd name="connsiteX4" fmla="*/ 132086 w 161925"/>
                <a:gd name="connsiteY4" fmla="*/ 87491 h 85725"/>
                <a:gd name="connsiteX5" fmla="*/ 151612 w 161925"/>
                <a:gd name="connsiteY5" fmla="*/ 66250 h 85725"/>
                <a:gd name="connsiteX6" fmla="*/ 164376 w 161925"/>
                <a:gd name="connsiteY6" fmla="*/ 34056 h 85725"/>
                <a:gd name="connsiteX7" fmla="*/ 121990 w 161925"/>
                <a:gd name="connsiteY7" fmla="*/ 15387 h 85725"/>
                <a:gd name="connsiteX8" fmla="*/ 100749 w 161925"/>
                <a:gd name="connsiteY8" fmla="*/ 2718 h 85725"/>
                <a:gd name="connsiteX9" fmla="*/ 20930 w 161925"/>
                <a:gd name="connsiteY9" fmla="*/ 1967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85725">
                  <a:moveTo>
                    <a:pt x="20930" y="19673"/>
                  </a:moveTo>
                  <a:cubicBezTo>
                    <a:pt x="20930" y="29007"/>
                    <a:pt x="-6407" y="38342"/>
                    <a:pt x="1403" y="45105"/>
                  </a:cubicBezTo>
                  <a:cubicBezTo>
                    <a:pt x="8166" y="51010"/>
                    <a:pt x="14167" y="49296"/>
                    <a:pt x="22644" y="51010"/>
                  </a:cubicBezTo>
                  <a:cubicBezTo>
                    <a:pt x="31121" y="52725"/>
                    <a:pt x="35407" y="73870"/>
                    <a:pt x="50648" y="70536"/>
                  </a:cubicBezTo>
                  <a:cubicBezTo>
                    <a:pt x="65887" y="67107"/>
                    <a:pt x="107417" y="87491"/>
                    <a:pt x="132086" y="87491"/>
                  </a:cubicBezTo>
                  <a:cubicBezTo>
                    <a:pt x="156661" y="87491"/>
                    <a:pt x="159232" y="67107"/>
                    <a:pt x="151612" y="66250"/>
                  </a:cubicBezTo>
                  <a:cubicBezTo>
                    <a:pt x="143992" y="65393"/>
                    <a:pt x="150755" y="53582"/>
                    <a:pt x="164376" y="34056"/>
                  </a:cubicBezTo>
                  <a:cubicBezTo>
                    <a:pt x="177997" y="14529"/>
                    <a:pt x="121990" y="147"/>
                    <a:pt x="121990" y="15387"/>
                  </a:cubicBezTo>
                  <a:cubicBezTo>
                    <a:pt x="121990" y="30627"/>
                    <a:pt x="105892" y="12053"/>
                    <a:pt x="100749" y="2718"/>
                  </a:cubicBezTo>
                  <a:cubicBezTo>
                    <a:pt x="95511" y="-6616"/>
                    <a:pt x="20930" y="10338"/>
                    <a:pt x="20930" y="19673"/>
                  </a:cubicBezTo>
                  <a:close/>
                </a:path>
              </a:pathLst>
            </a:custGeom>
            <a:grpFill/>
            <a:ln w="9525" cap="flat">
              <a:noFill/>
              <a:prstDash val="solid"/>
              <a:miter/>
            </a:ln>
          </p:spPr>
          <p:txBody>
            <a:bodyPr rtlCol="0" anchor="ctr"/>
            <a:lstStyle/>
            <a:p>
              <a:endParaRPr lang="en-IN"/>
            </a:p>
          </p:txBody>
        </p:sp>
        <p:sp>
          <p:nvSpPr>
            <p:cNvPr id="291" name="Freeform: Shape 290">
              <a:extLst>
                <a:ext uri="{FF2B5EF4-FFF2-40B4-BE49-F238E27FC236}">
                  <a16:creationId xmlns:a16="http://schemas.microsoft.com/office/drawing/2014/main" id="{84B09744-59CB-44AE-A09C-46433D77A53C}"/>
                </a:ext>
              </a:extLst>
            </p:cNvPr>
            <p:cNvSpPr/>
            <p:nvPr/>
          </p:nvSpPr>
          <p:spPr>
            <a:xfrm>
              <a:off x="8451082" y="1127899"/>
              <a:ext cx="161925" cy="85725"/>
            </a:xfrm>
            <a:custGeom>
              <a:avLst/>
              <a:gdLst>
                <a:gd name="connsiteX0" fmla="*/ 20930 w 161925"/>
                <a:gd name="connsiteY0" fmla="*/ 19673 h 85725"/>
                <a:gd name="connsiteX1" fmla="*/ 1403 w 161925"/>
                <a:gd name="connsiteY1" fmla="*/ 45105 h 85725"/>
                <a:gd name="connsiteX2" fmla="*/ 22644 w 161925"/>
                <a:gd name="connsiteY2" fmla="*/ 51010 h 85725"/>
                <a:gd name="connsiteX3" fmla="*/ 50648 w 161925"/>
                <a:gd name="connsiteY3" fmla="*/ 70536 h 85725"/>
                <a:gd name="connsiteX4" fmla="*/ 132086 w 161925"/>
                <a:gd name="connsiteY4" fmla="*/ 87491 h 85725"/>
                <a:gd name="connsiteX5" fmla="*/ 151612 w 161925"/>
                <a:gd name="connsiteY5" fmla="*/ 66250 h 85725"/>
                <a:gd name="connsiteX6" fmla="*/ 164376 w 161925"/>
                <a:gd name="connsiteY6" fmla="*/ 34056 h 85725"/>
                <a:gd name="connsiteX7" fmla="*/ 121990 w 161925"/>
                <a:gd name="connsiteY7" fmla="*/ 15387 h 85725"/>
                <a:gd name="connsiteX8" fmla="*/ 100749 w 161925"/>
                <a:gd name="connsiteY8" fmla="*/ 2718 h 85725"/>
                <a:gd name="connsiteX9" fmla="*/ 20930 w 161925"/>
                <a:gd name="connsiteY9" fmla="*/ 19673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1925" h="85725">
                  <a:moveTo>
                    <a:pt x="20930" y="19673"/>
                  </a:moveTo>
                  <a:cubicBezTo>
                    <a:pt x="20930" y="29007"/>
                    <a:pt x="-6407" y="38342"/>
                    <a:pt x="1403" y="45105"/>
                  </a:cubicBezTo>
                  <a:cubicBezTo>
                    <a:pt x="8166" y="51010"/>
                    <a:pt x="14167" y="49296"/>
                    <a:pt x="22644" y="51010"/>
                  </a:cubicBezTo>
                  <a:cubicBezTo>
                    <a:pt x="31121" y="52725"/>
                    <a:pt x="35407" y="73870"/>
                    <a:pt x="50648" y="70536"/>
                  </a:cubicBezTo>
                  <a:cubicBezTo>
                    <a:pt x="65887" y="67107"/>
                    <a:pt x="107417" y="87491"/>
                    <a:pt x="132086" y="87491"/>
                  </a:cubicBezTo>
                  <a:cubicBezTo>
                    <a:pt x="156661" y="87491"/>
                    <a:pt x="159232" y="67107"/>
                    <a:pt x="151612" y="66250"/>
                  </a:cubicBezTo>
                  <a:cubicBezTo>
                    <a:pt x="143992" y="65393"/>
                    <a:pt x="150755" y="53582"/>
                    <a:pt x="164376" y="34056"/>
                  </a:cubicBezTo>
                  <a:cubicBezTo>
                    <a:pt x="177997" y="14529"/>
                    <a:pt x="121990" y="147"/>
                    <a:pt x="121990" y="15387"/>
                  </a:cubicBezTo>
                  <a:cubicBezTo>
                    <a:pt x="121990" y="30627"/>
                    <a:pt x="105892" y="12053"/>
                    <a:pt x="100749" y="2718"/>
                  </a:cubicBezTo>
                  <a:cubicBezTo>
                    <a:pt x="95511" y="-6616"/>
                    <a:pt x="20930" y="10338"/>
                    <a:pt x="20930" y="19673"/>
                  </a:cubicBezTo>
                  <a:close/>
                </a:path>
              </a:pathLst>
            </a:custGeom>
            <a:grpFill/>
            <a:ln w="9525" cap="flat">
              <a:noFill/>
              <a:prstDash val="solid"/>
              <a:miter/>
            </a:ln>
          </p:spPr>
          <p:txBody>
            <a:bodyPr rtlCol="0" anchor="ctr"/>
            <a:lstStyle/>
            <a:p>
              <a:endParaRPr lang="en-IN"/>
            </a:p>
          </p:txBody>
        </p:sp>
        <p:sp>
          <p:nvSpPr>
            <p:cNvPr id="292" name="Freeform: Shape 291">
              <a:extLst>
                <a:ext uri="{FF2B5EF4-FFF2-40B4-BE49-F238E27FC236}">
                  <a16:creationId xmlns:a16="http://schemas.microsoft.com/office/drawing/2014/main" id="{8DF3B070-0792-4762-9C97-2CB7FA1FFC41}"/>
                </a:ext>
              </a:extLst>
            </p:cNvPr>
            <p:cNvSpPr/>
            <p:nvPr/>
          </p:nvSpPr>
          <p:spPr>
            <a:xfrm>
              <a:off x="8396004" y="1049196"/>
              <a:ext cx="152400" cy="104775"/>
            </a:xfrm>
            <a:custGeom>
              <a:avLst/>
              <a:gdLst>
                <a:gd name="connsiteX0" fmla="*/ 31049 w 152400"/>
                <a:gd name="connsiteY0" fmla="*/ 74563 h 104775"/>
                <a:gd name="connsiteX1" fmla="*/ 24287 w 152400"/>
                <a:gd name="connsiteY1" fmla="*/ 85612 h 104775"/>
                <a:gd name="connsiteX2" fmla="*/ 3903 w 152400"/>
                <a:gd name="connsiteY2" fmla="*/ 95804 h 104775"/>
                <a:gd name="connsiteX3" fmla="*/ 29335 w 152400"/>
                <a:gd name="connsiteY3" fmla="*/ 112758 h 104775"/>
                <a:gd name="connsiteX4" fmla="*/ 63244 w 152400"/>
                <a:gd name="connsiteY4" fmla="*/ 92375 h 104775"/>
                <a:gd name="connsiteX5" fmla="*/ 142111 w 152400"/>
                <a:gd name="connsiteY5" fmla="*/ 68658 h 104775"/>
                <a:gd name="connsiteX6" fmla="*/ 149731 w 152400"/>
                <a:gd name="connsiteY6" fmla="*/ 44940 h 104775"/>
                <a:gd name="connsiteX7" fmla="*/ 137825 w 152400"/>
                <a:gd name="connsiteY7" fmla="*/ 31320 h 104775"/>
                <a:gd name="connsiteX8" fmla="*/ 116679 w 152400"/>
                <a:gd name="connsiteY8" fmla="*/ 1697 h 104775"/>
                <a:gd name="connsiteX9" fmla="*/ 75150 w 152400"/>
                <a:gd name="connsiteY9" fmla="*/ 16080 h 104775"/>
                <a:gd name="connsiteX10" fmla="*/ 42955 w 152400"/>
                <a:gd name="connsiteY10" fmla="*/ 35606 h 104775"/>
                <a:gd name="connsiteX11" fmla="*/ 30288 w 152400"/>
                <a:gd name="connsiteY11" fmla="*/ 55132 h 104775"/>
                <a:gd name="connsiteX12" fmla="*/ 31049 w 152400"/>
                <a:gd name="connsiteY12" fmla="*/ 7456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104775">
                  <a:moveTo>
                    <a:pt x="31049" y="74563"/>
                  </a:moveTo>
                  <a:cubicBezTo>
                    <a:pt x="47146" y="81326"/>
                    <a:pt x="41241" y="85612"/>
                    <a:pt x="24287" y="85612"/>
                  </a:cubicBezTo>
                  <a:cubicBezTo>
                    <a:pt x="7332" y="85612"/>
                    <a:pt x="-7241" y="91327"/>
                    <a:pt x="3903" y="95804"/>
                  </a:cubicBezTo>
                  <a:cubicBezTo>
                    <a:pt x="12381" y="99233"/>
                    <a:pt x="11523" y="108472"/>
                    <a:pt x="29335" y="112758"/>
                  </a:cubicBezTo>
                  <a:cubicBezTo>
                    <a:pt x="47146" y="116949"/>
                    <a:pt x="64958" y="102567"/>
                    <a:pt x="63244" y="92375"/>
                  </a:cubicBezTo>
                  <a:cubicBezTo>
                    <a:pt x="61529" y="82183"/>
                    <a:pt x="125156" y="72849"/>
                    <a:pt x="142111" y="68658"/>
                  </a:cubicBezTo>
                  <a:cubicBezTo>
                    <a:pt x="159065" y="64467"/>
                    <a:pt x="131062" y="46655"/>
                    <a:pt x="149731" y="44940"/>
                  </a:cubicBezTo>
                  <a:cubicBezTo>
                    <a:pt x="168400" y="43226"/>
                    <a:pt x="160780" y="34749"/>
                    <a:pt x="137825" y="31320"/>
                  </a:cubicBezTo>
                  <a:cubicBezTo>
                    <a:pt x="114964" y="27891"/>
                    <a:pt x="124299" y="8460"/>
                    <a:pt x="116679" y="1697"/>
                  </a:cubicBezTo>
                  <a:cubicBezTo>
                    <a:pt x="109059" y="-5066"/>
                    <a:pt x="104773" y="10174"/>
                    <a:pt x="75150" y="16080"/>
                  </a:cubicBezTo>
                  <a:cubicBezTo>
                    <a:pt x="45432" y="21985"/>
                    <a:pt x="31049" y="29605"/>
                    <a:pt x="42955" y="35606"/>
                  </a:cubicBezTo>
                  <a:cubicBezTo>
                    <a:pt x="54862" y="41511"/>
                    <a:pt x="42955" y="55989"/>
                    <a:pt x="30288" y="55132"/>
                  </a:cubicBezTo>
                  <a:cubicBezTo>
                    <a:pt x="17524" y="54275"/>
                    <a:pt x="14952" y="67800"/>
                    <a:pt x="31049" y="74563"/>
                  </a:cubicBezTo>
                  <a:close/>
                </a:path>
              </a:pathLst>
            </a:custGeom>
            <a:grpFill/>
            <a:ln w="9525" cap="flat">
              <a:noFill/>
              <a:prstDash val="solid"/>
              <a:miter/>
            </a:ln>
          </p:spPr>
          <p:txBody>
            <a:bodyPr rtlCol="0" anchor="ctr"/>
            <a:lstStyle/>
            <a:p>
              <a:endParaRPr lang="en-IN"/>
            </a:p>
          </p:txBody>
        </p:sp>
        <p:sp>
          <p:nvSpPr>
            <p:cNvPr id="293" name="Freeform: Shape 292">
              <a:extLst>
                <a:ext uri="{FF2B5EF4-FFF2-40B4-BE49-F238E27FC236}">
                  <a16:creationId xmlns:a16="http://schemas.microsoft.com/office/drawing/2014/main" id="{39EC3C54-C7E9-4882-ABE4-314630EB2401}"/>
                </a:ext>
              </a:extLst>
            </p:cNvPr>
            <p:cNvSpPr/>
            <p:nvPr/>
          </p:nvSpPr>
          <p:spPr>
            <a:xfrm>
              <a:off x="8396004" y="1049196"/>
              <a:ext cx="152400" cy="104775"/>
            </a:xfrm>
            <a:custGeom>
              <a:avLst/>
              <a:gdLst>
                <a:gd name="connsiteX0" fmla="*/ 31049 w 152400"/>
                <a:gd name="connsiteY0" fmla="*/ 74563 h 104775"/>
                <a:gd name="connsiteX1" fmla="*/ 24287 w 152400"/>
                <a:gd name="connsiteY1" fmla="*/ 85612 h 104775"/>
                <a:gd name="connsiteX2" fmla="*/ 3903 w 152400"/>
                <a:gd name="connsiteY2" fmla="*/ 95804 h 104775"/>
                <a:gd name="connsiteX3" fmla="*/ 29335 w 152400"/>
                <a:gd name="connsiteY3" fmla="*/ 112758 h 104775"/>
                <a:gd name="connsiteX4" fmla="*/ 63244 w 152400"/>
                <a:gd name="connsiteY4" fmla="*/ 92375 h 104775"/>
                <a:gd name="connsiteX5" fmla="*/ 142111 w 152400"/>
                <a:gd name="connsiteY5" fmla="*/ 68658 h 104775"/>
                <a:gd name="connsiteX6" fmla="*/ 149731 w 152400"/>
                <a:gd name="connsiteY6" fmla="*/ 44940 h 104775"/>
                <a:gd name="connsiteX7" fmla="*/ 137825 w 152400"/>
                <a:gd name="connsiteY7" fmla="*/ 31320 h 104775"/>
                <a:gd name="connsiteX8" fmla="*/ 116679 w 152400"/>
                <a:gd name="connsiteY8" fmla="*/ 1697 h 104775"/>
                <a:gd name="connsiteX9" fmla="*/ 75150 w 152400"/>
                <a:gd name="connsiteY9" fmla="*/ 16080 h 104775"/>
                <a:gd name="connsiteX10" fmla="*/ 42955 w 152400"/>
                <a:gd name="connsiteY10" fmla="*/ 35606 h 104775"/>
                <a:gd name="connsiteX11" fmla="*/ 30288 w 152400"/>
                <a:gd name="connsiteY11" fmla="*/ 55132 h 104775"/>
                <a:gd name="connsiteX12" fmla="*/ 31049 w 152400"/>
                <a:gd name="connsiteY12" fmla="*/ 74563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104775">
                  <a:moveTo>
                    <a:pt x="31049" y="74563"/>
                  </a:moveTo>
                  <a:cubicBezTo>
                    <a:pt x="47146" y="81326"/>
                    <a:pt x="41241" y="85612"/>
                    <a:pt x="24287" y="85612"/>
                  </a:cubicBezTo>
                  <a:cubicBezTo>
                    <a:pt x="7332" y="85612"/>
                    <a:pt x="-7241" y="91327"/>
                    <a:pt x="3903" y="95804"/>
                  </a:cubicBezTo>
                  <a:cubicBezTo>
                    <a:pt x="12381" y="99233"/>
                    <a:pt x="11523" y="108472"/>
                    <a:pt x="29335" y="112758"/>
                  </a:cubicBezTo>
                  <a:cubicBezTo>
                    <a:pt x="47146" y="116949"/>
                    <a:pt x="64958" y="102567"/>
                    <a:pt x="63244" y="92375"/>
                  </a:cubicBezTo>
                  <a:cubicBezTo>
                    <a:pt x="61529" y="82183"/>
                    <a:pt x="125156" y="72849"/>
                    <a:pt x="142111" y="68658"/>
                  </a:cubicBezTo>
                  <a:cubicBezTo>
                    <a:pt x="159065" y="64467"/>
                    <a:pt x="131062" y="46655"/>
                    <a:pt x="149731" y="44940"/>
                  </a:cubicBezTo>
                  <a:cubicBezTo>
                    <a:pt x="168400" y="43226"/>
                    <a:pt x="160780" y="34749"/>
                    <a:pt x="137825" y="31320"/>
                  </a:cubicBezTo>
                  <a:cubicBezTo>
                    <a:pt x="114964" y="27891"/>
                    <a:pt x="124299" y="8460"/>
                    <a:pt x="116679" y="1697"/>
                  </a:cubicBezTo>
                  <a:cubicBezTo>
                    <a:pt x="109059" y="-5066"/>
                    <a:pt x="104773" y="10174"/>
                    <a:pt x="75150" y="16080"/>
                  </a:cubicBezTo>
                  <a:cubicBezTo>
                    <a:pt x="45432" y="21985"/>
                    <a:pt x="31049" y="29605"/>
                    <a:pt x="42955" y="35606"/>
                  </a:cubicBezTo>
                  <a:cubicBezTo>
                    <a:pt x="54862" y="41511"/>
                    <a:pt x="42955" y="55989"/>
                    <a:pt x="30288" y="55132"/>
                  </a:cubicBezTo>
                  <a:cubicBezTo>
                    <a:pt x="17524" y="54275"/>
                    <a:pt x="14952" y="67800"/>
                    <a:pt x="31049" y="74563"/>
                  </a:cubicBezTo>
                  <a:close/>
                </a:path>
              </a:pathLst>
            </a:custGeom>
            <a:grpFill/>
            <a:ln w="9525" cap="flat">
              <a:noFill/>
              <a:prstDash val="solid"/>
              <a:miter/>
            </a:ln>
          </p:spPr>
          <p:txBody>
            <a:bodyPr rtlCol="0" anchor="ctr"/>
            <a:lstStyle/>
            <a:p>
              <a:endParaRPr lang="en-IN"/>
            </a:p>
          </p:txBody>
        </p:sp>
        <p:sp>
          <p:nvSpPr>
            <p:cNvPr id="294" name="Freeform: Shape 293">
              <a:extLst>
                <a:ext uri="{FF2B5EF4-FFF2-40B4-BE49-F238E27FC236}">
                  <a16:creationId xmlns:a16="http://schemas.microsoft.com/office/drawing/2014/main" id="{B88AC219-38E6-4768-8EAD-26F40B5174A5}"/>
                </a:ext>
              </a:extLst>
            </p:cNvPr>
            <p:cNvSpPr/>
            <p:nvPr/>
          </p:nvSpPr>
          <p:spPr>
            <a:xfrm>
              <a:off x="8600572" y="1172786"/>
              <a:ext cx="171450" cy="95250"/>
            </a:xfrm>
            <a:custGeom>
              <a:avLst/>
              <a:gdLst>
                <a:gd name="connsiteX0" fmla="*/ 2884 w 171450"/>
                <a:gd name="connsiteY0" fmla="*/ 94324 h 95250"/>
                <a:gd name="connsiteX1" fmla="*/ 78322 w 171450"/>
                <a:gd name="connsiteY1" fmla="*/ 86704 h 95250"/>
                <a:gd name="connsiteX2" fmla="*/ 177478 w 171450"/>
                <a:gd name="connsiteY2" fmla="*/ 53653 h 95250"/>
                <a:gd name="connsiteX3" fmla="*/ 140139 w 171450"/>
                <a:gd name="connsiteY3" fmla="*/ 29078 h 95250"/>
                <a:gd name="connsiteX4" fmla="*/ 98611 w 171450"/>
                <a:gd name="connsiteY4" fmla="*/ 37555 h 95250"/>
                <a:gd name="connsiteX5" fmla="*/ 101945 w 171450"/>
                <a:gd name="connsiteY5" fmla="*/ 22315 h 95250"/>
                <a:gd name="connsiteX6" fmla="*/ 84990 w 171450"/>
                <a:gd name="connsiteY6" fmla="*/ 3646 h 95250"/>
                <a:gd name="connsiteX7" fmla="*/ 54510 w 171450"/>
                <a:gd name="connsiteY7" fmla="*/ 14695 h 95250"/>
                <a:gd name="connsiteX8" fmla="*/ 44318 w 171450"/>
                <a:gd name="connsiteY8" fmla="*/ 37555 h 95250"/>
                <a:gd name="connsiteX9" fmla="*/ 23077 w 171450"/>
                <a:gd name="connsiteY9" fmla="*/ 53653 h 95250"/>
                <a:gd name="connsiteX10" fmla="*/ 2884 w 171450"/>
                <a:gd name="connsiteY10" fmla="*/ 943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95250">
                  <a:moveTo>
                    <a:pt x="2884" y="94324"/>
                  </a:moveTo>
                  <a:cubicBezTo>
                    <a:pt x="14791" y="101087"/>
                    <a:pt x="52891" y="85847"/>
                    <a:pt x="78322" y="86704"/>
                  </a:cubicBezTo>
                  <a:cubicBezTo>
                    <a:pt x="103754" y="87562"/>
                    <a:pt x="175001" y="67178"/>
                    <a:pt x="177478" y="53653"/>
                  </a:cubicBezTo>
                  <a:cubicBezTo>
                    <a:pt x="180049" y="40127"/>
                    <a:pt x="151189" y="40889"/>
                    <a:pt x="140139" y="29078"/>
                  </a:cubicBezTo>
                  <a:cubicBezTo>
                    <a:pt x="129091" y="17172"/>
                    <a:pt x="104516" y="27364"/>
                    <a:pt x="98611" y="37555"/>
                  </a:cubicBezTo>
                  <a:cubicBezTo>
                    <a:pt x="92705" y="47747"/>
                    <a:pt x="85847" y="38413"/>
                    <a:pt x="101945" y="22315"/>
                  </a:cubicBezTo>
                  <a:cubicBezTo>
                    <a:pt x="118042" y="6218"/>
                    <a:pt x="85847" y="-6545"/>
                    <a:pt x="84990" y="3646"/>
                  </a:cubicBezTo>
                  <a:cubicBezTo>
                    <a:pt x="84133" y="13838"/>
                    <a:pt x="54510" y="5361"/>
                    <a:pt x="54510" y="14695"/>
                  </a:cubicBezTo>
                  <a:cubicBezTo>
                    <a:pt x="54510" y="24030"/>
                    <a:pt x="43461" y="28221"/>
                    <a:pt x="44318" y="37555"/>
                  </a:cubicBezTo>
                  <a:cubicBezTo>
                    <a:pt x="45175" y="46890"/>
                    <a:pt x="23935" y="32507"/>
                    <a:pt x="23077" y="53653"/>
                  </a:cubicBezTo>
                  <a:cubicBezTo>
                    <a:pt x="22411" y="74798"/>
                    <a:pt x="-9593" y="87181"/>
                    <a:pt x="2884" y="94324"/>
                  </a:cubicBezTo>
                  <a:close/>
                </a:path>
              </a:pathLst>
            </a:custGeom>
            <a:grpFill/>
            <a:ln w="9525" cap="flat">
              <a:noFill/>
              <a:prstDash val="solid"/>
              <a:miter/>
            </a:ln>
          </p:spPr>
          <p:txBody>
            <a:bodyPr rtlCol="0" anchor="ctr"/>
            <a:lstStyle/>
            <a:p>
              <a:endParaRPr lang="en-IN"/>
            </a:p>
          </p:txBody>
        </p:sp>
        <p:sp>
          <p:nvSpPr>
            <p:cNvPr id="295" name="Freeform: Shape 294">
              <a:extLst>
                <a:ext uri="{FF2B5EF4-FFF2-40B4-BE49-F238E27FC236}">
                  <a16:creationId xmlns:a16="http://schemas.microsoft.com/office/drawing/2014/main" id="{CB4D4F66-24F7-4BC0-95A6-95E0FE8CA4B8}"/>
                </a:ext>
              </a:extLst>
            </p:cNvPr>
            <p:cNvSpPr/>
            <p:nvPr/>
          </p:nvSpPr>
          <p:spPr>
            <a:xfrm>
              <a:off x="8600572" y="1172786"/>
              <a:ext cx="171450" cy="95250"/>
            </a:xfrm>
            <a:custGeom>
              <a:avLst/>
              <a:gdLst>
                <a:gd name="connsiteX0" fmla="*/ 2884 w 171450"/>
                <a:gd name="connsiteY0" fmla="*/ 94324 h 95250"/>
                <a:gd name="connsiteX1" fmla="*/ 78322 w 171450"/>
                <a:gd name="connsiteY1" fmla="*/ 86704 h 95250"/>
                <a:gd name="connsiteX2" fmla="*/ 177478 w 171450"/>
                <a:gd name="connsiteY2" fmla="*/ 53653 h 95250"/>
                <a:gd name="connsiteX3" fmla="*/ 140139 w 171450"/>
                <a:gd name="connsiteY3" fmla="*/ 29078 h 95250"/>
                <a:gd name="connsiteX4" fmla="*/ 98611 w 171450"/>
                <a:gd name="connsiteY4" fmla="*/ 37555 h 95250"/>
                <a:gd name="connsiteX5" fmla="*/ 101945 w 171450"/>
                <a:gd name="connsiteY5" fmla="*/ 22315 h 95250"/>
                <a:gd name="connsiteX6" fmla="*/ 84990 w 171450"/>
                <a:gd name="connsiteY6" fmla="*/ 3646 h 95250"/>
                <a:gd name="connsiteX7" fmla="*/ 54510 w 171450"/>
                <a:gd name="connsiteY7" fmla="*/ 14695 h 95250"/>
                <a:gd name="connsiteX8" fmla="*/ 44318 w 171450"/>
                <a:gd name="connsiteY8" fmla="*/ 37555 h 95250"/>
                <a:gd name="connsiteX9" fmla="*/ 23077 w 171450"/>
                <a:gd name="connsiteY9" fmla="*/ 53653 h 95250"/>
                <a:gd name="connsiteX10" fmla="*/ 2884 w 171450"/>
                <a:gd name="connsiteY10" fmla="*/ 94324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50" h="95250">
                  <a:moveTo>
                    <a:pt x="2884" y="94324"/>
                  </a:moveTo>
                  <a:cubicBezTo>
                    <a:pt x="14791" y="101087"/>
                    <a:pt x="52891" y="85847"/>
                    <a:pt x="78322" y="86704"/>
                  </a:cubicBezTo>
                  <a:cubicBezTo>
                    <a:pt x="103754" y="87562"/>
                    <a:pt x="175001" y="67178"/>
                    <a:pt x="177478" y="53653"/>
                  </a:cubicBezTo>
                  <a:cubicBezTo>
                    <a:pt x="180049" y="40127"/>
                    <a:pt x="151189" y="40889"/>
                    <a:pt x="140139" y="29078"/>
                  </a:cubicBezTo>
                  <a:cubicBezTo>
                    <a:pt x="129091" y="17172"/>
                    <a:pt x="104516" y="27364"/>
                    <a:pt x="98611" y="37555"/>
                  </a:cubicBezTo>
                  <a:cubicBezTo>
                    <a:pt x="92705" y="47747"/>
                    <a:pt x="85847" y="38413"/>
                    <a:pt x="101945" y="22315"/>
                  </a:cubicBezTo>
                  <a:cubicBezTo>
                    <a:pt x="118042" y="6218"/>
                    <a:pt x="85847" y="-6545"/>
                    <a:pt x="84990" y="3646"/>
                  </a:cubicBezTo>
                  <a:cubicBezTo>
                    <a:pt x="84133" y="13838"/>
                    <a:pt x="54510" y="5361"/>
                    <a:pt x="54510" y="14695"/>
                  </a:cubicBezTo>
                  <a:cubicBezTo>
                    <a:pt x="54510" y="24030"/>
                    <a:pt x="43461" y="28221"/>
                    <a:pt x="44318" y="37555"/>
                  </a:cubicBezTo>
                  <a:cubicBezTo>
                    <a:pt x="45175" y="46890"/>
                    <a:pt x="23935" y="32507"/>
                    <a:pt x="23077" y="53653"/>
                  </a:cubicBezTo>
                  <a:cubicBezTo>
                    <a:pt x="22411" y="74798"/>
                    <a:pt x="-9593" y="87181"/>
                    <a:pt x="2884" y="94324"/>
                  </a:cubicBezTo>
                  <a:close/>
                </a:path>
              </a:pathLst>
            </a:custGeom>
            <a:grpFill/>
            <a:ln w="9525" cap="flat">
              <a:noFill/>
              <a:prstDash val="solid"/>
              <a:miter/>
            </a:ln>
          </p:spPr>
          <p:txBody>
            <a:bodyPr rtlCol="0" anchor="ctr"/>
            <a:lstStyle/>
            <a:p>
              <a:endParaRPr lang="en-IN"/>
            </a:p>
          </p:txBody>
        </p:sp>
        <p:sp>
          <p:nvSpPr>
            <p:cNvPr id="296" name="Freeform: Shape 295">
              <a:extLst>
                <a:ext uri="{FF2B5EF4-FFF2-40B4-BE49-F238E27FC236}">
                  <a16:creationId xmlns:a16="http://schemas.microsoft.com/office/drawing/2014/main" id="{4F5CCD7D-2AF8-48BE-9946-E811FBEDB45F}"/>
                </a:ext>
              </a:extLst>
            </p:cNvPr>
            <p:cNvSpPr/>
            <p:nvPr/>
          </p:nvSpPr>
          <p:spPr>
            <a:xfrm>
              <a:off x="9178774" y="4416871"/>
              <a:ext cx="123825" cy="19050"/>
            </a:xfrm>
            <a:custGeom>
              <a:avLst/>
              <a:gdLst>
                <a:gd name="connsiteX0" fmla="*/ 105434 w 123825"/>
                <a:gd name="connsiteY0" fmla="*/ 8920 h 19050"/>
                <a:gd name="connsiteX1" fmla="*/ 114769 w 123825"/>
                <a:gd name="connsiteY1" fmla="*/ 443 h 19050"/>
                <a:gd name="connsiteX2" fmla="*/ 53714 w 123825"/>
                <a:gd name="connsiteY2" fmla="*/ 5491 h 19050"/>
                <a:gd name="connsiteX3" fmla="*/ 278 w 123825"/>
                <a:gd name="connsiteY3" fmla="*/ 13111 h 19050"/>
                <a:gd name="connsiteX4" fmla="*/ 46856 w 123825"/>
                <a:gd name="connsiteY4" fmla="*/ 21588 h 19050"/>
                <a:gd name="connsiteX5" fmla="*/ 105434 w 123825"/>
                <a:gd name="connsiteY5" fmla="*/ 89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9050">
                  <a:moveTo>
                    <a:pt x="105434" y="8920"/>
                  </a:moveTo>
                  <a:cubicBezTo>
                    <a:pt x="120675" y="8063"/>
                    <a:pt x="137629" y="3872"/>
                    <a:pt x="114769" y="443"/>
                  </a:cubicBezTo>
                  <a:cubicBezTo>
                    <a:pt x="91909" y="-2891"/>
                    <a:pt x="76574" y="13968"/>
                    <a:pt x="53714" y="5491"/>
                  </a:cubicBezTo>
                  <a:cubicBezTo>
                    <a:pt x="30854" y="-2986"/>
                    <a:pt x="-3436" y="5681"/>
                    <a:pt x="278" y="13111"/>
                  </a:cubicBezTo>
                  <a:cubicBezTo>
                    <a:pt x="3707" y="19874"/>
                    <a:pt x="23996" y="20731"/>
                    <a:pt x="46856" y="21588"/>
                  </a:cubicBezTo>
                  <a:cubicBezTo>
                    <a:pt x="69811" y="22446"/>
                    <a:pt x="90194" y="9777"/>
                    <a:pt x="105434" y="8920"/>
                  </a:cubicBezTo>
                  <a:close/>
                </a:path>
              </a:pathLst>
            </a:custGeom>
            <a:grpFill/>
            <a:ln w="9525" cap="flat">
              <a:noFill/>
              <a:prstDash val="solid"/>
              <a:miter/>
            </a:ln>
          </p:spPr>
          <p:txBody>
            <a:bodyPr rtlCol="0" anchor="ctr"/>
            <a:lstStyle/>
            <a:p>
              <a:endParaRPr lang="en-IN"/>
            </a:p>
          </p:txBody>
        </p:sp>
        <p:sp>
          <p:nvSpPr>
            <p:cNvPr id="297" name="Freeform: Shape 296">
              <a:extLst>
                <a:ext uri="{FF2B5EF4-FFF2-40B4-BE49-F238E27FC236}">
                  <a16:creationId xmlns:a16="http://schemas.microsoft.com/office/drawing/2014/main" id="{771F5BA5-D890-42E2-AC1A-2157D8C7082F}"/>
                </a:ext>
              </a:extLst>
            </p:cNvPr>
            <p:cNvSpPr/>
            <p:nvPr/>
          </p:nvSpPr>
          <p:spPr>
            <a:xfrm>
              <a:off x="9178774" y="4416871"/>
              <a:ext cx="123825" cy="19050"/>
            </a:xfrm>
            <a:custGeom>
              <a:avLst/>
              <a:gdLst>
                <a:gd name="connsiteX0" fmla="*/ 105434 w 123825"/>
                <a:gd name="connsiteY0" fmla="*/ 8920 h 19050"/>
                <a:gd name="connsiteX1" fmla="*/ 114769 w 123825"/>
                <a:gd name="connsiteY1" fmla="*/ 443 h 19050"/>
                <a:gd name="connsiteX2" fmla="*/ 53714 w 123825"/>
                <a:gd name="connsiteY2" fmla="*/ 5491 h 19050"/>
                <a:gd name="connsiteX3" fmla="*/ 278 w 123825"/>
                <a:gd name="connsiteY3" fmla="*/ 13111 h 19050"/>
                <a:gd name="connsiteX4" fmla="*/ 46856 w 123825"/>
                <a:gd name="connsiteY4" fmla="*/ 21588 h 19050"/>
                <a:gd name="connsiteX5" fmla="*/ 105434 w 123825"/>
                <a:gd name="connsiteY5" fmla="*/ 892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825" h="19050">
                  <a:moveTo>
                    <a:pt x="105434" y="8920"/>
                  </a:moveTo>
                  <a:cubicBezTo>
                    <a:pt x="120675" y="8063"/>
                    <a:pt x="137629" y="3872"/>
                    <a:pt x="114769" y="443"/>
                  </a:cubicBezTo>
                  <a:cubicBezTo>
                    <a:pt x="91909" y="-2891"/>
                    <a:pt x="76574" y="13968"/>
                    <a:pt x="53714" y="5491"/>
                  </a:cubicBezTo>
                  <a:cubicBezTo>
                    <a:pt x="30854" y="-2986"/>
                    <a:pt x="-3436" y="5681"/>
                    <a:pt x="278" y="13111"/>
                  </a:cubicBezTo>
                  <a:cubicBezTo>
                    <a:pt x="3707" y="19874"/>
                    <a:pt x="23996" y="20731"/>
                    <a:pt x="46856" y="21588"/>
                  </a:cubicBezTo>
                  <a:cubicBezTo>
                    <a:pt x="69811" y="22446"/>
                    <a:pt x="90194" y="9777"/>
                    <a:pt x="105434" y="8920"/>
                  </a:cubicBezTo>
                  <a:close/>
                </a:path>
              </a:pathLst>
            </a:custGeom>
            <a:grpFill/>
            <a:ln w="9525" cap="flat">
              <a:noFill/>
              <a:prstDash val="solid"/>
              <a:miter/>
            </a:ln>
          </p:spPr>
          <p:txBody>
            <a:bodyPr rtlCol="0" anchor="ctr"/>
            <a:lstStyle/>
            <a:p>
              <a:endParaRPr lang="en-IN"/>
            </a:p>
          </p:txBody>
        </p:sp>
        <p:sp>
          <p:nvSpPr>
            <p:cNvPr id="298" name="Freeform: Shape 297">
              <a:extLst>
                <a:ext uri="{FF2B5EF4-FFF2-40B4-BE49-F238E27FC236}">
                  <a16:creationId xmlns:a16="http://schemas.microsoft.com/office/drawing/2014/main" id="{C1D057C0-8D63-4C73-BF70-70CB3C197C5C}"/>
                </a:ext>
              </a:extLst>
            </p:cNvPr>
            <p:cNvSpPr/>
            <p:nvPr/>
          </p:nvSpPr>
          <p:spPr>
            <a:xfrm>
              <a:off x="9286622" y="4417231"/>
              <a:ext cx="104775" cy="57150"/>
            </a:xfrm>
            <a:custGeom>
              <a:avLst/>
              <a:gdLst>
                <a:gd name="connsiteX0" fmla="*/ 5206 w 104775"/>
                <a:gd name="connsiteY0" fmla="*/ 60281 h 57150"/>
                <a:gd name="connsiteX1" fmla="*/ 41210 w 104775"/>
                <a:gd name="connsiteY1" fmla="*/ 39707 h 57150"/>
                <a:gd name="connsiteX2" fmla="*/ 45116 w 104775"/>
                <a:gd name="connsiteY2" fmla="*/ 34849 h 57150"/>
                <a:gd name="connsiteX3" fmla="*/ 47973 w 104775"/>
                <a:gd name="connsiteY3" fmla="*/ 32278 h 57150"/>
                <a:gd name="connsiteX4" fmla="*/ 50830 w 104775"/>
                <a:gd name="connsiteY4" fmla="*/ 30373 h 57150"/>
                <a:gd name="connsiteX5" fmla="*/ 111219 w 104775"/>
                <a:gd name="connsiteY5" fmla="*/ 2655 h 57150"/>
                <a:gd name="connsiteX6" fmla="*/ 68833 w 104775"/>
                <a:gd name="connsiteY6" fmla="*/ 3512 h 57150"/>
                <a:gd name="connsiteX7" fmla="*/ 44258 w 104775"/>
                <a:gd name="connsiteY7" fmla="*/ 19133 h 57150"/>
                <a:gd name="connsiteX8" fmla="*/ 41782 w 104775"/>
                <a:gd name="connsiteY8" fmla="*/ 20848 h 57150"/>
                <a:gd name="connsiteX9" fmla="*/ 32447 w 104775"/>
                <a:gd name="connsiteY9" fmla="*/ 24753 h 57150"/>
                <a:gd name="connsiteX10" fmla="*/ 31209 w 104775"/>
                <a:gd name="connsiteY10" fmla="*/ 25039 h 57150"/>
                <a:gd name="connsiteX11" fmla="*/ 28447 w 104775"/>
                <a:gd name="connsiteY11" fmla="*/ 25515 h 57150"/>
                <a:gd name="connsiteX12" fmla="*/ 21684 w 104775"/>
                <a:gd name="connsiteY12" fmla="*/ 26658 h 57150"/>
                <a:gd name="connsiteX13" fmla="*/ 18827 w 104775"/>
                <a:gd name="connsiteY13" fmla="*/ 27896 h 57150"/>
                <a:gd name="connsiteX14" fmla="*/ 5206 w 104775"/>
                <a:gd name="connsiteY14" fmla="*/ 6028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57150">
                  <a:moveTo>
                    <a:pt x="5206" y="60281"/>
                  </a:moveTo>
                  <a:cubicBezTo>
                    <a:pt x="16159" y="66091"/>
                    <a:pt x="32066" y="50566"/>
                    <a:pt x="41210" y="39707"/>
                  </a:cubicBezTo>
                  <a:cubicBezTo>
                    <a:pt x="42734" y="37898"/>
                    <a:pt x="43973" y="36278"/>
                    <a:pt x="45116" y="34849"/>
                  </a:cubicBezTo>
                  <a:cubicBezTo>
                    <a:pt x="45687" y="33992"/>
                    <a:pt x="46735" y="33135"/>
                    <a:pt x="47973" y="32278"/>
                  </a:cubicBezTo>
                  <a:cubicBezTo>
                    <a:pt x="48830" y="31611"/>
                    <a:pt x="49783" y="31040"/>
                    <a:pt x="50830" y="30373"/>
                  </a:cubicBezTo>
                  <a:cubicBezTo>
                    <a:pt x="67214" y="20657"/>
                    <a:pt x="109028" y="8465"/>
                    <a:pt x="111219" y="2655"/>
                  </a:cubicBezTo>
                  <a:cubicBezTo>
                    <a:pt x="113791" y="-4108"/>
                    <a:pt x="85787" y="4274"/>
                    <a:pt x="68833" y="3512"/>
                  </a:cubicBezTo>
                  <a:cubicBezTo>
                    <a:pt x="57403" y="2941"/>
                    <a:pt x="52831" y="12370"/>
                    <a:pt x="44258" y="19133"/>
                  </a:cubicBezTo>
                  <a:cubicBezTo>
                    <a:pt x="43496" y="19705"/>
                    <a:pt x="42639" y="20276"/>
                    <a:pt x="41782" y="20848"/>
                  </a:cubicBezTo>
                  <a:cubicBezTo>
                    <a:pt x="39210" y="22562"/>
                    <a:pt x="36162" y="23991"/>
                    <a:pt x="32447" y="24753"/>
                  </a:cubicBezTo>
                  <a:cubicBezTo>
                    <a:pt x="31209" y="25039"/>
                    <a:pt x="31209" y="25039"/>
                    <a:pt x="31209" y="25039"/>
                  </a:cubicBezTo>
                  <a:cubicBezTo>
                    <a:pt x="29780" y="25229"/>
                    <a:pt x="28542" y="25420"/>
                    <a:pt x="28447" y="25515"/>
                  </a:cubicBezTo>
                  <a:cubicBezTo>
                    <a:pt x="28352" y="25515"/>
                    <a:pt x="25208" y="26086"/>
                    <a:pt x="21684" y="26658"/>
                  </a:cubicBezTo>
                  <a:cubicBezTo>
                    <a:pt x="21684" y="26658"/>
                    <a:pt x="21684" y="26658"/>
                    <a:pt x="18827" y="27896"/>
                  </a:cubicBezTo>
                  <a:cubicBezTo>
                    <a:pt x="2443" y="34564"/>
                    <a:pt x="-6224" y="54185"/>
                    <a:pt x="5206" y="60281"/>
                  </a:cubicBezTo>
                  <a:close/>
                </a:path>
              </a:pathLst>
            </a:custGeom>
            <a:grpFill/>
            <a:ln w="9525" cap="flat">
              <a:noFill/>
              <a:prstDash val="solid"/>
              <a:miter/>
            </a:ln>
          </p:spPr>
          <p:txBody>
            <a:bodyPr rtlCol="0" anchor="ctr"/>
            <a:lstStyle/>
            <a:p>
              <a:endParaRPr lang="en-IN"/>
            </a:p>
          </p:txBody>
        </p:sp>
        <p:sp>
          <p:nvSpPr>
            <p:cNvPr id="299" name="Freeform: Shape 298">
              <a:extLst>
                <a:ext uri="{FF2B5EF4-FFF2-40B4-BE49-F238E27FC236}">
                  <a16:creationId xmlns:a16="http://schemas.microsoft.com/office/drawing/2014/main" id="{EDC75081-8CF6-4E39-ACE0-2B18A60C00B8}"/>
                </a:ext>
              </a:extLst>
            </p:cNvPr>
            <p:cNvSpPr/>
            <p:nvPr/>
          </p:nvSpPr>
          <p:spPr>
            <a:xfrm>
              <a:off x="9286622" y="4417231"/>
              <a:ext cx="104775" cy="57150"/>
            </a:xfrm>
            <a:custGeom>
              <a:avLst/>
              <a:gdLst>
                <a:gd name="connsiteX0" fmla="*/ 5206 w 104775"/>
                <a:gd name="connsiteY0" fmla="*/ 60281 h 57150"/>
                <a:gd name="connsiteX1" fmla="*/ 41210 w 104775"/>
                <a:gd name="connsiteY1" fmla="*/ 39707 h 57150"/>
                <a:gd name="connsiteX2" fmla="*/ 45116 w 104775"/>
                <a:gd name="connsiteY2" fmla="*/ 34849 h 57150"/>
                <a:gd name="connsiteX3" fmla="*/ 47973 w 104775"/>
                <a:gd name="connsiteY3" fmla="*/ 32278 h 57150"/>
                <a:gd name="connsiteX4" fmla="*/ 50830 w 104775"/>
                <a:gd name="connsiteY4" fmla="*/ 30373 h 57150"/>
                <a:gd name="connsiteX5" fmla="*/ 111219 w 104775"/>
                <a:gd name="connsiteY5" fmla="*/ 2655 h 57150"/>
                <a:gd name="connsiteX6" fmla="*/ 68833 w 104775"/>
                <a:gd name="connsiteY6" fmla="*/ 3512 h 57150"/>
                <a:gd name="connsiteX7" fmla="*/ 44258 w 104775"/>
                <a:gd name="connsiteY7" fmla="*/ 19133 h 57150"/>
                <a:gd name="connsiteX8" fmla="*/ 41782 w 104775"/>
                <a:gd name="connsiteY8" fmla="*/ 20848 h 57150"/>
                <a:gd name="connsiteX9" fmla="*/ 32447 w 104775"/>
                <a:gd name="connsiteY9" fmla="*/ 24753 h 57150"/>
                <a:gd name="connsiteX10" fmla="*/ 31209 w 104775"/>
                <a:gd name="connsiteY10" fmla="*/ 25039 h 57150"/>
                <a:gd name="connsiteX11" fmla="*/ 28447 w 104775"/>
                <a:gd name="connsiteY11" fmla="*/ 25515 h 57150"/>
                <a:gd name="connsiteX12" fmla="*/ 21684 w 104775"/>
                <a:gd name="connsiteY12" fmla="*/ 26658 h 57150"/>
                <a:gd name="connsiteX13" fmla="*/ 18827 w 104775"/>
                <a:gd name="connsiteY13" fmla="*/ 27896 h 57150"/>
                <a:gd name="connsiteX14" fmla="*/ 5206 w 104775"/>
                <a:gd name="connsiteY14" fmla="*/ 60281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4775" h="57150">
                  <a:moveTo>
                    <a:pt x="5206" y="60281"/>
                  </a:moveTo>
                  <a:cubicBezTo>
                    <a:pt x="16159" y="66091"/>
                    <a:pt x="32066" y="50566"/>
                    <a:pt x="41210" y="39707"/>
                  </a:cubicBezTo>
                  <a:cubicBezTo>
                    <a:pt x="42734" y="37898"/>
                    <a:pt x="43973" y="36278"/>
                    <a:pt x="45116" y="34849"/>
                  </a:cubicBezTo>
                  <a:cubicBezTo>
                    <a:pt x="45687" y="33992"/>
                    <a:pt x="46735" y="33135"/>
                    <a:pt x="47973" y="32278"/>
                  </a:cubicBezTo>
                  <a:cubicBezTo>
                    <a:pt x="48830" y="31611"/>
                    <a:pt x="49783" y="31040"/>
                    <a:pt x="50830" y="30373"/>
                  </a:cubicBezTo>
                  <a:cubicBezTo>
                    <a:pt x="67214" y="20657"/>
                    <a:pt x="109028" y="8465"/>
                    <a:pt x="111219" y="2655"/>
                  </a:cubicBezTo>
                  <a:cubicBezTo>
                    <a:pt x="113791" y="-4108"/>
                    <a:pt x="85787" y="4274"/>
                    <a:pt x="68833" y="3512"/>
                  </a:cubicBezTo>
                  <a:cubicBezTo>
                    <a:pt x="57403" y="2941"/>
                    <a:pt x="52831" y="12370"/>
                    <a:pt x="44258" y="19133"/>
                  </a:cubicBezTo>
                  <a:cubicBezTo>
                    <a:pt x="43496" y="19705"/>
                    <a:pt x="42639" y="20276"/>
                    <a:pt x="41782" y="20848"/>
                  </a:cubicBezTo>
                  <a:cubicBezTo>
                    <a:pt x="39210" y="22562"/>
                    <a:pt x="36162" y="23991"/>
                    <a:pt x="32447" y="24753"/>
                  </a:cubicBezTo>
                  <a:cubicBezTo>
                    <a:pt x="31209" y="25039"/>
                    <a:pt x="31209" y="25039"/>
                    <a:pt x="31209" y="25039"/>
                  </a:cubicBezTo>
                  <a:cubicBezTo>
                    <a:pt x="29780" y="25229"/>
                    <a:pt x="28542" y="25420"/>
                    <a:pt x="28447" y="25515"/>
                  </a:cubicBezTo>
                  <a:cubicBezTo>
                    <a:pt x="28352" y="25515"/>
                    <a:pt x="25208" y="26086"/>
                    <a:pt x="21684" y="26658"/>
                  </a:cubicBezTo>
                  <a:cubicBezTo>
                    <a:pt x="21684" y="26658"/>
                    <a:pt x="21684" y="26658"/>
                    <a:pt x="18827" y="27896"/>
                  </a:cubicBezTo>
                  <a:cubicBezTo>
                    <a:pt x="2443" y="34564"/>
                    <a:pt x="-6224" y="54185"/>
                    <a:pt x="5206" y="60281"/>
                  </a:cubicBezTo>
                  <a:close/>
                </a:path>
              </a:pathLst>
            </a:custGeom>
            <a:grpFill/>
            <a:ln w="9525" cap="flat">
              <a:noFill/>
              <a:prstDash val="solid"/>
              <a:miter/>
            </a:ln>
          </p:spPr>
          <p:txBody>
            <a:bodyPr rtlCol="0" anchor="ctr"/>
            <a:lstStyle/>
            <a:p>
              <a:endParaRPr lang="en-IN"/>
            </a:p>
          </p:txBody>
        </p:sp>
        <p:sp>
          <p:nvSpPr>
            <p:cNvPr id="300" name="Freeform: Shape 299">
              <a:extLst>
                <a:ext uri="{FF2B5EF4-FFF2-40B4-BE49-F238E27FC236}">
                  <a16:creationId xmlns:a16="http://schemas.microsoft.com/office/drawing/2014/main" id="{D0B0A4AD-2B7C-4528-85B9-32C612583EA8}"/>
                </a:ext>
              </a:extLst>
            </p:cNvPr>
            <p:cNvSpPr/>
            <p:nvPr/>
          </p:nvSpPr>
          <p:spPr>
            <a:xfrm>
              <a:off x="9398798" y="4121251"/>
              <a:ext cx="38100" cy="66675"/>
            </a:xfrm>
            <a:custGeom>
              <a:avLst/>
              <a:gdLst>
                <a:gd name="connsiteX0" fmla="*/ 24380 w 38100"/>
                <a:gd name="connsiteY0" fmla="*/ 18028 h 66675"/>
                <a:gd name="connsiteX1" fmla="*/ 4853 w 38100"/>
                <a:gd name="connsiteY1" fmla="*/ 6979 h 66675"/>
                <a:gd name="connsiteX2" fmla="*/ 20093 w 38100"/>
                <a:gd name="connsiteY2" fmla="*/ 69749 h 66675"/>
                <a:gd name="connsiteX3" fmla="*/ 31142 w 38100"/>
                <a:gd name="connsiteY3" fmla="*/ 46889 h 66675"/>
                <a:gd name="connsiteX4" fmla="*/ 41334 w 38100"/>
                <a:gd name="connsiteY4" fmla="*/ 25648 h 66675"/>
                <a:gd name="connsiteX5" fmla="*/ 24380 w 38100"/>
                <a:gd name="connsiteY5" fmla="*/ 180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66675">
                  <a:moveTo>
                    <a:pt x="24380" y="18028"/>
                  </a:moveTo>
                  <a:cubicBezTo>
                    <a:pt x="24380" y="12123"/>
                    <a:pt x="18474" y="-11595"/>
                    <a:pt x="4853" y="6979"/>
                  </a:cubicBezTo>
                  <a:cubicBezTo>
                    <a:pt x="-8672" y="25648"/>
                    <a:pt x="9234" y="71749"/>
                    <a:pt x="20093" y="69749"/>
                  </a:cubicBezTo>
                  <a:cubicBezTo>
                    <a:pt x="29428" y="68034"/>
                    <a:pt x="12473" y="45174"/>
                    <a:pt x="31142" y="46889"/>
                  </a:cubicBezTo>
                  <a:cubicBezTo>
                    <a:pt x="49811" y="48603"/>
                    <a:pt x="41334" y="37554"/>
                    <a:pt x="41334" y="25648"/>
                  </a:cubicBezTo>
                  <a:cubicBezTo>
                    <a:pt x="41334" y="13742"/>
                    <a:pt x="24380" y="23934"/>
                    <a:pt x="24380" y="18028"/>
                  </a:cubicBezTo>
                  <a:close/>
                </a:path>
              </a:pathLst>
            </a:custGeom>
            <a:grpFill/>
            <a:ln w="9525" cap="flat">
              <a:noFill/>
              <a:prstDash val="solid"/>
              <a:miter/>
            </a:ln>
          </p:spPr>
          <p:txBody>
            <a:bodyPr rtlCol="0" anchor="ctr"/>
            <a:lstStyle/>
            <a:p>
              <a:endParaRPr lang="en-IN"/>
            </a:p>
          </p:txBody>
        </p:sp>
        <p:sp>
          <p:nvSpPr>
            <p:cNvPr id="301" name="Freeform: Shape 300">
              <a:extLst>
                <a:ext uri="{FF2B5EF4-FFF2-40B4-BE49-F238E27FC236}">
                  <a16:creationId xmlns:a16="http://schemas.microsoft.com/office/drawing/2014/main" id="{CF4135C4-9008-4821-B5AC-038A5A7A94C5}"/>
                </a:ext>
              </a:extLst>
            </p:cNvPr>
            <p:cNvSpPr/>
            <p:nvPr/>
          </p:nvSpPr>
          <p:spPr>
            <a:xfrm>
              <a:off x="9398798" y="4121251"/>
              <a:ext cx="38100" cy="66675"/>
            </a:xfrm>
            <a:custGeom>
              <a:avLst/>
              <a:gdLst>
                <a:gd name="connsiteX0" fmla="*/ 24380 w 38100"/>
                <a:gd name="connsiteY0" fmla="*/ 18028 h 66675"/>
                <a:gd name="connsiteX1" fmla="*/ 4853 w 38100"/>
                <a:gd name="connsiteY1" fmla="*/ 6979 h 66675"/>
                <a:gd name="connsiteX2" fmla="*/ 20093 w 38100"/>
                <a:gd name="connsiteY2" fmla="*/ 69749 h 66675"/>
                <a:gd name="connsiteX3" fmla="*/ 31142 w 38100"/>
                <a:gd name="connsiteY3" fmla="*/ 46889 h 66675"/>
                <a:gd name="connsiteX4" fmla="*/ 41334 w 38100"/>
                <a:gd name="connsiteY4" fmla="*/ 25648 h 66675"/>
                <a:gd name="connsiteX5" fmla="*/ 24380 w 38100"/>
                <a:gd name="connsiteY5" fmla="*/ 18028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66675">
                  <a:moveTo>
                    <a:pt x="24380" y="18028"/>
                  </a:moveTo>
                  <a:cubicBezTo>
                    <a:pt x="24380" y="12123"/>
                    <a:pt x="18474" y="-11595"/>
                    <a:pt x="4853" y="6979"/>
                  </a:cubicBezTo>
                  <a:cubicBezTo>
                    <a:pt x="-8672" y="25648"/>
                    <a:pt x="9234" y="71749"/>
                    <a:pt x="20093" y="69749"/>
                  </a:cubicBezTo>
                  <a:cubicBezTo>
                    <a:pt x="29428" y="68034"/>
                    <a:pt x="12473" y="45174"/>
                    <a:pt x="31142" y="46889"/>
                  </a:cubicBezTo>
                  <a:cubicBezTo>
                    <a:pt x="49811" y="48603"/>
                    <a:pt x="41334" y="37554"/>
                    <a:pt x="41334" y="25648"/>
                  </a:cubicBezTo>
                  <a:cubicBezTo>
                    <a:pt x="41334" y="13742"/>
                    <a:pt x="24380" y="23934"/>
                    <a:pt x="24380" y="18028"/>
                  </a:cubicBezTo>
                  <a:close/>
                </a:path>
              </a:pathLst>
            </a:custGeom>
            <a:grpFill/>
            <a:ln w="9525" cap="flat">
              <a:noFill/>
              <a:prstDash val="solid"/>
              <a:miter/>
            </a:ln>
          </p:spPr>
          <p:txBody>
            <a:bodyPr rtlCol="0" anchor="ctr"/>
            <a:lstStyle/>
            <a:p>
              <a:endParaRPr lang="en-IN"/>
            </a:p>
          </p:txBody>
        </p:sp>
        <p:sp>
          <p:nvSpPr>
            <p:cNvPr id="302" name="Freeform: Shape 301">
              <a:extLst>
                <a:ext uri="{FF2B5EF4-FFF2-40B4-BE49-F238E27FC236}">
                  <a16:creationId xmlns:a16="http://schemas.microsoft.com/office/drawing/2014/main" id="{A396A1D4-0676-46E0-A774-2D8223E51DD5}"/>
                </a:ext>
              </a:extLst>
            </p:cNvPr>
            <p:cNvSpPr/>
            <p:nvPr/>
          </p:nvSpPr>
          <p:spPr>
            <a:xfrm>
              <a:off x="9146559" y="4131195"/>
              <a:ext cx="180975" cy="209550"/>
            </a:xfrm>
            <a:custGeom>
              <a:avLst/>
              <a:gdLst>
                <a:gd name="connsiteX0" fmla="*/ 28302 w 180975"/>
                <a:gd name="connsiteY0" fmla="*/ 66568 h 209550"/>
                <a:gd name="connsiteX1" fmla="*/ 5442 w 180975"/>
                <a:gd name="connsiteY1" fmla="*/ 121718 h 209550"/>
                <a:gd name="connsiteX2" fmla="*/ 23254 w 180975"/>
                <a:gd name="connsiteY2" fmla="*/ 150579 h 209550"/>
                <a:gd name="connsiteX3" fmla="*/ 31731 w 180975"/>
                <a:gd name="connsiteY3" fmla="*/ 181059 h 209550"/>
                <a:gd name="connsiteX4" fmla="*/ 35160 w 180975"/>
                <a:gd name="connsiteY4" fmla="*/ 214110 h 209550"/>
                <a:gd name="connsiteX5" fmla="*/ 49542 w 180975"/>
                <a:gd name="connsiteY5" fmla="*/ 186107 h 209550"/>
                <a:gd name="connsiteX6" fmla="*/ 46114 w 180975"/>
                <a:gd name="connsiteY6" fmla="*/ 133529 h 209550"/>
                <a:gd name="connsiteX7" fmla="*/ 64783 w 180975"/>
                <a:gd name="connsiteY7" fmla="*/ 145435 h 209550"/>
                <a:gd name="connsiteX8" fmla="*/ 79166 w 180975"/>
                <a:gd name="connsiteY8" fmla="*/ 174296 h 209550"/>
                <a:gd name="connsiteX9" fmla="*/ 105455 w 180975"/>
                <a:gd name="connsiteY9" fmla="*/ 177725 h 209550"/>
                <a:gd name="connsiteX10" fmla="*/ 107169 w 180975"/>
                <a:gd name="connsiteY10" fmla="*/ 155627 h 209550"/>
                <a:gd name="connsiteX11" fmla="*/ 101264 w 180975"/>
                <a:gd name="connsiteY11" fmla="*/ 122575 h 209550"/>
                <a:gd name="connsiteX12" fmla="*/ 91929 w 180975"/>
                <a:gd name="connsiteY12" fmla="*/ 98858 h 209550"/>
                <a:gd name="connsiteX13" fmla="*/ 135173 w 180975"/>
                <a:gd name="connsiteY13" fmla="*/ 67521 h 209550"/>
                <a:gd name="connsiteX14" fmla="*/ 76689 w 180975"/>
                <a:gd name="connsiteY14" fmla="*/ 84475 h 209550"/>
                <a:gd name="connsiteX15" fmla="*/ 41066 w 180975"/>
                <a:gd name="connsiteY15" fmla="*/ 56471 h 209550"/>
                <a:gd name="connsiteX16" fmla="*/ 136030 w 180975"/>
                <a:gd name="connsiteY16" fmla="*/ 35231 h 209550"/>
                <a:gd name="connsiteX17" fmla="*/ 186036 w 180975"/>
                <a:gd name="connsiteY17" fmla="*/ 5608 h 209550"/>
                <a:gd name="connsiteX18" fmla="*/ 155556 w 180975"/>
                <a:gd name="connsiteY18" fmla="*/ 17514 h 209550"/>
                <a:gd name="connsiteX19" fmla="*/ 83547 w 180975"/>
                <a:gd name="connsiteY19" fmla="*/ 9894 h 209550"/>
                <a:gd name="connsiteX20" fmla="*/ 48781 w 180975"/>
                <a:gd name="connsiteY20" fmla="*/ 24277 h 209550"/>
                <a:gd name="connsiteX21" fmla="*/ 28302 w 180975"/>
                <a:gd name="connsiteY21" fmla="*/ 665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209550">
                  <a:moveTo>
                    <a:pt x="28302" y="66568"/>
                  </a:moveTo>
                  <a:cubicBezTo>
                    <a:pt x="20682" y="70854"/>
                    <a:pt x="20682" y="97048"/>
                    <a:pt x="5442" y="121718"/>
                  </a:cubicBezTo>
                  <a:cubicBezTo>
                    <a:pt x="-9798" y="146292"/>
                    <a:pt x="10490" y="149721"/>
                    <a:pt x="23254" y="150579"/>
                  </a:cubicBezTo>
                  <a:cubicBezTo>
                    <a:pt x="36017" y="151436"/>
                    <a:pt x="34303" y="170105"/>
                    <a:pt x="31731" y="181059"/>
                  </a:cubicBezTo>
                  <a:cubicBezTo>
                    <a:pt x="29159" y="192108"/>
                    <a:pt x="24015" y="218301"/>
                    <a:pt x="35160" y="214110"/>
                  </a:cubicBezTo>
                  <a:cubicBezTo>
                    <a:pt x="48685" y="209062"/>
                    <a:pt x="57163" y="192108"/>
                    <a:pt x="49542" y="186107"/>
                  </a:cubicBezTo>
                  <a:cubicBezTo>
                    <a:pt x="41923" y="180201"/>
                    <a:pt x="42780" y="142863"/>
                    <a:pt x="46114" y="133529"/>
                  </a:cubicBezTo>
                  <a:cubicBezTo>
                    <a:pt x="49542" y="124194"/>
                    <a:pt x="72403" y="130957"/>
                    <a:pt x="64783" y="145435"/>
                  </a:cubicBezTo>
                  <a:cubicBezTo>
                    <a:pt x="57163" y="159818"/>
                    <a:pt x="79166" y="158103"/>
                    <a:pt x="79166" y="174296"/>
                  </a:cubicBezTo>
                  <a:cubicBezTo>
                    <a:pt x="79166" y="190393"/>
                    <a:pt x="91833" y="181916"/>
                    <a:pt x="105455" y="177725"/>
                  </a:cubicBezTo>
                  <a:cubicBezTo>
                    <a:pt x="119075" y="173534"/>
                    <a:pt x="116503" y="165819"/>
                    <a:pt x="107169" y="155627"/>
                  </a:cubicBezTo>
                  <a:cubicBezTo>
                    <a:pt x="97834" y="145435"/>
                    <a:pt x="113932" y="131052"/>
                    <a:pt x="101264" y="122575"/>
                  </a:cubicBezTo>
                  <a:cubicBezTo>
                    <a:pt x="88500" y="114098"/>
                    <a:pt x="80023" y="101429"/>
                    <a:pt x="91929" y="98858"/>
                  </a:cubicBezTo>
                  <a:cubicBezTo>
                    <a:pt x="103835" y="96286"/>
                    <a:pt x="139364" y="75998"/>
                    <a:pt x="135173" y="67521"/>
                  </a:cubicBezTo>
                  <a:cubicBezTo>
                    <a:pt x="130982" y="59043"/>
                    <a:pt x="80880" y="69235"/>
                    <a:pt x="76689" y="84475"/>
                  </a:cubicBezTo>
                  <a:cubicBezTo>
                    <a:pt x="72498" y="99715"/>
                    <a:pt x="36875" y="82761"/>
                    <a:pt x="41066" y="56471"/>
                  </a:cubicBezTo>
                  <a:cubicBezTo>
                    <a:pt x="45352" y="30183"/>
                    <a:pt x="115646" y="25896"/>
                    <a:pt x="136030" y="35231"/>
                  </a:cubicBezTo>
                  <a:cubicBezTo>
                    <a:pt x="156413" y="44565"/>
                    <a:pt x="178416" y="19991"/>
                    <a:pt x="186036" y="5608"/>
                  </a:cubicBezTo>
                  <a:cubicBezTo>
                    <a:pt x="193656" y="-8870"/>
                    <a:pt x="169939" y="8180"/>
                    <a:pt x="155556" y="17514"/>
                  </a:cubicBezTo>
                  <a:cubicBezTo>
                    <a:pt x="141173" y="26849"/>
                    <a:pt x="102978" y="16657"/>
                    <a:pt x="83547" y="9894"/>
                  </a:cubicBezTo>
                  <a:cubicBezTo>
                    <a:pt x="64021" y="3131"/>
                    <a:pt x="64878" y="21801"/>
                    <a:pt x="48781" y="24277"/>
                  </a:cubicBezTo>
                  <a:cubicBezTo>
                    <a:pt x="32493" y="26754"/>
                    <a:pt x="35922" y="62282"/>
                    <a:pt x="28302" y="66568"/>
                  </a:cubicBezTo>
                  <a:close/>
                </a:path>
              </a:pathLst>
            </a:custGeom>
            <a:grpFill/>
            <a:ln w="9525" cap="flat">
              <a:noFill/>
              <a:prstDash val="solid"/>
              <a:miter/>
            </a:ln>
          </p:spPr>
          <p:txBody>
            <a:bodyPr rtlCol="0" anchor="ctr"/>
            <a:lstStyle/>
            <a:p>
              <a:endParaRPr lang="en-IN"/>
            </a:p>
          </p:txBody>
        </p:sp>
        <p:sp>
          <p:nvSpPr>
            <p:cNvPr id="303" name="Freeform: Shape 302">
              <a:extLst>
                <a:ext uri="{FF2B5EF4-FFF2-40B4-BE49-F238E27FC236}">
                  <a16:creationId xmlns:a16="http://schemas.microsoft.com/office/drawing/2014/main" id="{687EB791-5AE5-447F-A03C-FD4584128D4F}"/>
                </a:ext>
              </a:extLst>
            </p:cNvPr>
            <p:cNvSpPr/>
            <p:nvPr/>
          </p:nvSpPr>
          <p:spPr>
            <a:xfrm>
              <a:off x="9146559" y="4131195"/>
              <a:ext cx="180975" cy="209550"/>
            </a:xfrm>
            <a:custGeom>
              <a:avLst/>
              <a:gdLst>
                <a:gd name="connsiteX0" fmla="*/ 28302 w 180975"/>
                <a:gd name="connsiteY0" fmla="*/ 66568 h 209550"/>
                <a:gd name="connsiteX1" fmla="*/ 5442 w 180975"/>
                <a:gd name="connsiteY1" fmla="*/ 121718 h 209550"/>
                <a:gd name="connsiteX2" fmla="*/ 23254 w 180975"/>
                <a:gd name="connsiteY2" fmla="*/ 150579 h 209550"/>
                <a:gd name="connsiteX3" fmla="*/ 31731 w 180975"/>
                <a:gd name="connsiteY3" fmla="*/ 181059 h 209550"/>
                <a:gd name="connsiteX4" fmla="*/ 35160 w 180975"/>
                <a:gd name="connsiteY4" fmla="*/ 214110 h 209550"/>
                <a:gd name="connsiteX5" fmla="*/ 49542 w 180975"/>
                <a:gd name="connsiteY5" fmla="*/ 186107 h 209550"/>
                <a:gd name="connsiteX6" fmla="*/ 46114 w 180975"/>
                <a:gd name="connsiteY6" fmla="*/ 133529 h 209550"/>
                <a:gd name="connsiteX7" fmla="*/ 64783 w 180975"/>
                <a:gd name="connsiteY7" fmla="*/ 145435 h 209550"/>
                <a:gd name="connsiteX8" fmla="*/ 79166 w 180975"/>
                <a:gd name="connsiteY8" fmla="*/ 174296 h 209550"/>
                <a:gd name="connsiteX9" fmla="*/ 105455 w 180975"/>
                <a:gd name="connsiteY9" fmla="*/ 177725 h 209550"/>
                <a:gd name="connsiteX10" fmla="*/ 107169 w 180975"/>
                <a:gd name="connsiteY10" fmla="*/ 155627 h 209550"/>
                <a:gd name="connsiteX11" fmla="*/ 101264 w 180975"/>
                <a:gd name="connsiteY11" fmla="*/ 122575 h 209550"/>
                <a:gd name="connsiteX12" fmla="*/ 91929 w 180975"/>
                <a:gd name="connsiteY12" fmla="*/ 98858 h 209550"/>
                <a:gd name="connsiteX13" fmla="*/ 135173 w 180975"/>
                <a:gd name="connsiteY13" fmla="*/ 67521 h 209550"/>
                <a:gd name="connsiteX14" fmla="*/ 76689 w 180975"/>
                <a:gd name="connsiteY14" fmla="*/ 84475 h 209550"/>
                <a:gd name="connsiteX15" fmla="*/ 41066 w 180975"/>
                <a:gd name="connsiteY15" fmla="*/ 56471 h 209550"/>
                <a:gd name="connsiteX16" fmla="*/ 136030 w 180975"/>
                <a:gd name="connsiteY16" fmla="*/ 35231 h 209550"/>
                <a:gd name="connsiteX17" fmla="*/ 186036 w 180975"/>
                <a:gd name="connsiteY17" fmla="*/ 5608 h 209550"/>
                <a:gd name="connsiteX18" fmla="*/ 155556 w 180975"/>
                <a:gd name="connsiteY18" fmla="*/ 17514 h 209550"/>
                <a:gd name="connsiteX19" fmla="*/ 83547 w 180975"/>
                <a:gd name="connsiteY19" fmla="*/ 9894 h 209550"/>
                <a:gd name="connsiteX20" fmla="*/ 48781 w 180975"/>
                <a:gd name="connsiteY20" fmla="*/ 24277 h 209550"/>
                <a:gd name="connsiteX21" fmla="*/ 28302 w 180975"/>
                <a:gd name="connsiteY21" fmla="*/ 66568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0975" h="209550">
                  <a:moveTo>
                    <a:pt x="28302" y="66568"/>
                  </a:moveTo>
                  <a:cubicBezTo>
                    <a:pt x="20682" y="70854"/>
                    <a:pt x="20682" y="97048"/>
                    <a:pt x="5442" y="121718"/>
                  </a:cubicBezTo>
                  <a:cubicBezTo>
                    <a:pt x="-9798" y="146292"/>
                    <a:pt x="10490" y="149721"/>
                    <a:pt x="23254" y="150579"/>
                  </a:cubicBezTo>
                  <a:cubicBezTo>
                    <a:pt x="36017" y="151436"/>
                    <a:pt x="34303" y="170105"/>
                    <a:pt x="31731" y="181059"/>
                  </a:cubicBezTo>
                  <a:cubicBezTo>
                    <a:pt x="29159" y="192108"/>
                    <a:pt x="24015" y="218301"/>
                    <a:pt x="35160" y="214110"/>
                  </a:cubicBezTo>
                  <a:cubicBezTo>
                    <a:pt x="48685" y="209062"/>
                    <a:pt x="57163" y="192108"/>
                    <a:pt x="49542" y="186107"/>
                  </a:cubicBezTo>
                  <a:cubicBezTo>
                    <a:pt x="41923" y="180201"/>
                    <a:pt x="42780" y="142863"/>
                    <a:pt x="46114" y="133529"/>
                  </a:cubicBezTo>
                  <a:cubicBezTo>
                    <a:pt x="49542" y="124194"/>
                    <a:pt x="72403" y="130957"/>
                    <a:pt x="64783" y="145435"/>
                  </a:cubicBezTo>
                  <a:cubicBezTo>
                    <a:pt x="57163" y="159818"/>
                    <a:pt x="79166" y="158103"/>
                    <a:pt x="79166" y="174296"/>
                  </a:cubicBezTo>
                  <a:cubicBezTo>
                    <a:pt x="79166" y="190393"/>
                    <a:pt x="91833" y="181916"/>
                    <a:pt x="105455" y="177725"/>
                  </a:cubicBezTo>
                  <a:cubicBezTo>
                    <a:pt x="119075" y="173534"/>
                    <a:pt x="116503" y="165819"/>
                    <a:pt x="107169" y="155627"/>
                  </a:cubicBezTo>
                  <a:cubicBezTo>
                    <a:pt x="97834" y="145435"/>
                    <a:pt x="113932" y="131052"/>
                    <a:pt x="101264" y="122575"/>
                  </a:cubicBezTo>
                  <a:cubicBezTo>
                    <a:pt x="88500" y="114098"/>
                    <a:pt x="80023" y="101429"/>
                    <a:pt x="91929" y="98858"/>
                  </a:cubicBezTo>
                  <a:cubicBezTo>
                    <a:pt x="103835" y="96286"/>
                    <a:pt x="139364" y="75998"/>
                    <a:pt x="135173" y="67521"/>
                  </a:cubicBezTo>
                  <a:cubicBezTo>
                    <a:pt x="130982" y="59043"/>
                    <a:pt x="80880" y="69235"/>
                    <a:pt x="76689" y="84475"/>
                  </a:cubicBezTo>
                  <a:cubicBezTo>
                    <a:pt x="72498" y="99715"/>
                    <a:pt x="36875" y="82761"/>
                    <a:pt x="41066" y="56471"/>
                  </a:cubicBezTo>
                  <a:cubicBezTo>
                    <a:pt x="45352" y="30183"/>
                    <a:pt x="115646" y="25896"/>
                    <a:pt x="136030" y="35231"/>
                  </a:cubicBezTo>
                  <a:cubicBezTo>
                    <a:pt x="156413" y="44565"/>
                    <a:pt x="178416" y="19991"/>
                    <a:pt x="186036" y="5608"/>
                  </a:cubicBezTo>
                  <a:cubicBezTo>
                    <a:pt x="193656" y="-8870"/>
                    <a:pt x="169939" y="8180"/>
                    <a:pt x="155556" y="17514"/>
                  </a:cubicBezTo>
                  <a:cubicBezTo>
                    <a:pt x="141173" y="26849"/>
                    <a:pt x="102978" y="16657"/>
                    <a:pt x="83547" y="9894"/>
                  </a:cubicBezTo>
                  <a:cubicBezTo>
                    <a:pt x="64021" y="3131"/>
                    <a:pt x="64878" y="21801"/>
                    <a:pt x="48781" y="24277"/>
                  </a:cubicBezTo>
                  <a:cubicBezTo>
                    <a:pt x="32493" y="26754"/>
                    <a:pt x="35922" y="62282"/>
                    <a:pt x="28302" y="66568"/>
                  </a:cubicBezTo>
                  <a:close/>
                </a:path>
              </a:pathLst>
            </a:custGeom>
            <a:grpFill/>
            <a:ln w="9525" cap="flat">
              <a:noFill/>
              <a:prstDash val="solid"/>
              <a:miter/>
            </a:ln>
          </p:spPr>
          <p:txBody>
            <a:bodyPr rtlCol="0" anchor="ctr"/>
            <a:lstStyle/>
            <a:p>
              <a:endParaRPr lang="en-IN"/>
            </a:p>
          </p:txBody>
        </p:sp>
        <p:sp>
          <p:nvSpPr>
            <p:cNvPr id="304" name="Freeform: Shape 303">
              <a:extLst>
                <a:ext uri="{FF2B5EF4-FFF2-40B4-BE49-F238E27FC236}">
                  <a16:creationId xmlns:a16="http://schemas.microsoft.com/office/drawing/2014/main" id="{D7A68094-DD75-4823-A0A0-7493AF42BC60}"/>
                </a:ext>
              </a:extLst>
            </p:cNvPr>
            <p:cNvSpPr/>
            <p:nvPr/>
          </p:nvSpPr>
          <p:spPr>
            <a:xfrm>
              <a:off x="9418731" y="4259263"/>
              <a:ext cx="76200" cy="28575"/>
            </a:xfrm>
            <a:custGeom>
              <a:avLst/>
              <a:gdLst>
                <a:gd name="connsiteX0" fmla="*/ 256 w 76200"/>
                <a:gd name="connsiteY0" fmla="*/ 13080 h 28575"/>
                <a:gd name="connsiteX1" fmla="*/ 39308 w 76200"/>
                <a:gd name="connsiteY1" fmla="*/ 18986 h 28575"/>
                <a:gd name="connsiteX2" fmla="*/ 75789 w 76200"/>
                <a:gd name="connsiteY2" fmla="*/ 31749 h 28575"/>
                <a:gd name="connsiteX3" fmla="*/ 56263 w 76200"/>
                <a:gd name="connsiteY3" fmla="*/ 2888 h 28575"/>
                <a:gd name="connsiteX4" fmla="*/ 256 w 76200"/>
                <a:gd name="connsiteY4" fmla="*/ 1308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8575">
                  <a:moveTo>
                    <a:pt x="256" y="13080"/>
                  </a:moveTo>
                  <a:cubicBezTo>
                    <a:pt x="3685" y="23272"/>
                    <a:pt x="21402" y="18986"/>
                    <a:pt x="39308" y="18986"/>
                  </a:cubicBezTo>
                  <a:cubicBezTo>
                    <a:pt x="57120" y="18986"/>
                    <a:pt x="66455" y="31749"/>
                    <a:pt x="75789" y="31749"/>
                  </a:cubicBezTo>
                  <a:cubicBezTo>
                    <a:pt x="85124" y="31749"/>
                    <a:pt x="78361" y="9651"/>
                    <a:pt x="56263" y="2888"/>
                  </a:cubicBezTo>
                  <a:cubicBezTo>
                    <a:pt x="34165" y="-3874"/>
                    <a:pt x="-3459" y="1936"/>
                    <a:pt x="256" y="13080"/>
                  </a:cubicBezTo>
                  <a:close/>
                </a:path>
              </a:pathLst>
            </a:custGeom>
            <a:grpFill/>
            <a:ln w="9525" cap="flat">
              <a:noFill/>
              <a:prstDash val="solid"/>
              <a:miter/>
            </a:ln>
          </p:spPr>
          <p:txBody>
            <a:bodyPr rtlCol="0" anchor="ctr"/>
            <a:lstStyle/>
            <a:p>
              <a:endParaRPr lang="en-IN"/>
            </a:p>
          </p:txBody>
        </p:sp>
        <p:sp>
          <p:nvSpPr>
            <p:cNvPr id="305" name="Freeform: Shape 304">
              <a:extLst>
                <a:ext uri="{FF2B5EF4-FFF2-40B4-BE49-F238E27FC236}">
                  <a16:creationId xmlns:a16="http://schemas.microsoft.com/office/drawing/2014/main" id="{E127E788-759A-4F2B-AAAE-C8016CAE4A23}"/>
                </a:ext>
              </a:extLst>
            </p:cNvPr>
            <p:cNvSpPr/>
            <p:nvPr/>
          </p:nvSpPr>
          <p:spPr>
            <a:xfrm>
              <a:off x="9418731" y="4259263"/>
              <a:ext cx="76200" cy="28575"/>
            </a:xfrm>
            <a:custGeom>
              <a:avLst/>
              <a:gdLst>
                <a:gd name="connsiteX0" fmla="*/ 256 w 76200"/>
                <a:gd name="connsiteY0" fmla="*/ 13080 h 28575"/>
                <a:gd name="connsiteX1" fmla="*/ 39308 w 76200"/>
                <a:gd name="connsiteY1" fmla="*/ 18986 h 28575"/>
                <a:gd name="connsiteX2" fmla="*/ 75789 w 76200"/>
                <a:gd name="connsiteY2" fmla="*/ 31749 h 28575"/>
                <a:gd name="connsiteX3" fmla="*/ 56263 w 76200"/>
                <a:gd name="connsiteY3" fmla="*/ 2888 h 28575"/>
                <a:gd name="connsiteX4" fmla="*/ 256 w 76200"/>
                <a:gd name="connsiteY4" fmla="*/ 1308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28575">
                  <a:moveTo>
                    <a:pt x="256" y="13080"/>
                  </a:moveTo>
                  <a:cubicBezTo>
                    <a:pt x="3685" y="23272"/>
                    <a:pt x="21402" y="18986"/>
                    <a:pt x="39308" y="18986"/>
                  </a:cubicBezTo>
                  <a:cubicBezTo>
                    <a:pt x="57120" y="18986"/>
                    <a:pt x="66455" y="31749"/>
                    <a:pt x="75789" y="31749"/>
                  </a:cubicBezTo>
                  <a:cubicBezTo>
                    <a:pt x="85124" y="31749"/>
                    <a:pt x="78361" y="9651"/>
                    <a:pt x="56263" y="2888"/>
                  </a:cubicBezTo>
                  <a:cubicBezTo>
                    <a:pt x="34165" y="-3874"/>
                    <a:pt x="-3459" y="1936"/>
                    <a:pt x="256" y="13080"/>
                  </a:cubicBezTo>
                  <a:close/>
                </a:path>
              </a:pathLst>
            </a:custGeom>
            <a:grpFill/>
            <a:ln w="9525" cap="flat">
              <a:noFill/>
              <a:prstDash val="solid"/>
              <a:miter/>
            </a:ln>
          </p:spPr>
          <p:txBody>
            <a:bodyPr rtlCol="0" anchor="ctr"/>
            <a:lstStyle/>
            <a:p>
              <a:endParaRPr lang="en-IN"/>
            </a:p>
          </p:txBody>
        </p:sp>
        <p:sp>
          <p:nvSpPr>
            <p:cNvPr id="306" name="Freeform: Shape 305">
              <a:extLst>
                <a:ext uri="{FF2B5EF4-FFF2-40B4-BE49-F238E27FC236}">
                  <a16:creationId xmlns:a16="http://schemas.microsoft.com/office/drawing/2014/main" id="{E68BE07E-628D-4A18-8E9D-FBAC50E0FBAC}"/>
                </a:ext>
              </a:extLst>
            </p:cNvPr>
            <p:cNvSpPr/>
            <p:nvPr/>
          </p:nvSpPr>
          <p:spPr>
            <a:xfrm>
              <a:off x="9360265" y="4266814"/>
              <a:ext cx="28575" cy="19050"/>
            </a:xfrm>
            <a:custGeom>
              <a:avLst/>
              <a:gdLst>
                <a:gd name="connsiteX0" fmla="*/ 239 w 28575"/>
                <a:gd name="connsiteY0" fmla="*/ 7149 h 19050"/>
                <a:gd name="connsiteX1" fmla="*/ 35005 w 28575"/>
                <a:gd name="connsiteY1" fmla="*/ 16484 h 19050"/>
                <a:gd name="connsiteX2" fmla="*/ 239 w 28575"/>
                <a:gd name="connsiteY2" fmla="*/ 7149 h 19050"/>
              </a:gdLst>
              <a:ahLst/>
              <a:cxnLst>
                <a:cxn ang="0">
                  <a:pos x="connsiteX0" y="connsiteY0"/>
                </a:cxn>
                <a:cxn ang="0">
                  <a:pos x="connsiteX1" y="connsiteY1"/>
                </a:cxn>
                <a:cxn ang="0">
                  <a:pos x="connsiteX2" y="connsiteY2"/>
                </a:cxn>
              </a:cxnLst>
              <a:rect l="l" t="t" r="r" b="b"/>
              <a:pathLst>
                <a:path w="28575" h="19050">
                  <a:moveTo>
                    <a:pt x="239" y="7149"/>
                  </a:moveTo>
                  <a:cubicBezTo>
                    <a:pt x="3668" y="20770"/>
                    <a:pt x="28242" y="28294"/>
                    <a:pt x="35005" y="16484"/>
                  </a:cubicBezTo>
                  <a:cubicBezTo>
                    <a:pt x="41768" y="4673"/>
                    <a:pt x="-3666" y="-8472"/>
                    <a:pt x="239" y="7149"/>
                  </a:cubicBezTo>
                  <a:close/>
                </a:path>
              </a:pathLst>
            </a:custGeom>
            <a:grpFill/>
            <a:ln w="9525" cap="flat">
              <a:noFill/>
              <a:prstDash val="solid"/>
              <a:miter/>
            </a:ln>
          </p:spPr>
          <p:txBody>
            <a:bodyPr rtlCol="0" anchor="ctr"/>
            <a:lstStyle/>
            <a:p>
              <a:endParaRPr lang="en-IN"/>
            </a:p>
          </p:txBody>
        </p:sp>
        <p:sp>
          <p:nvSpPr>
            <p:cNvPr id="307" name="Freeform: Shape 306">
              <a:extLst>
                <a:ext uri="{FF2B5EF4-FFF2-40B4-BE49-F238E27FC236}">
                  <a16:creationId xmlns:a16="http://schemas.microsoft.com/office/drawing/2014/main" id="{010A0005-D550-4231-A541-36D79F71734D}"/>
                </a:ext>
              </a:extLst>
            </p:cNvPr>
            <p:cNvSpPr/>
            <p:nvPr/>
          </p:nvSpPr>
          <p:spPr>
            <a:xfrm>
              <a:off x="9360265" y="4266814"/>
              <a:ext cx="28575" cy="19050"/>
            </a:xfrm>
            <a:custGeom>
              <a:avLst/>
              <a:gdLst>
                <a:gd name="connsiteX0" fmla="*/ 239 w 28575"/>
                <a:gd name="connsiteY0" fmla="*/ 7149 h 19050"/>
                <a:gd name="connsiteX1" fmla="*/ 35005 w 28575"/>
                <a:gd name="connsiteY1" fmla="*/ 16484 h 19050"/>
                <a:gd name="connsiteX2" fmla="*/ 239 w 28575"/>
                <a:gd name="connsiteY2" fmla="*/ 7149 h 19050"/>
              </a:gdLst>
              <a:ahLst/>
              <a:cxnLst>
                <a:cxn ang="0">
                  <a:pos x="connsiteX0" y="connsiteY0"/>
                </a:cxn>
                <a:cxn ang="0">
                  <a:pos x="connsiteX1" y="connsiteY1"/>
                </a:cxn>
                <a:cxn ang="0">
                  <a:pos x="connsiteX2" y="connsiteY2"/>
                </a:cxn>
              </a:cxnLst>
              <a:rect l="l" t="t" r="r" b="b"/>
              <a:pathLst>
                <a:path w="28575" h="19050">
                  <a:moveTo>
                    <a:pt x="239" y="7149"/>
                  </a:moveTo>
                  <a:cubicBezTo>
                    <a:pt x="3668" y="20770"/>
                    <a:pt x="28242" y="28294"/>
                    <a:pt x="35005" y="16484"/>
                  </a:cubicBezTo>
                  <a:cubicBezTo>
                    <a:pt x="41768" y="4673"/>
                    <a:pt x="-3666" y="-8472"/>
                    <a:pt x="239" y="7149"/>
                  </a:cubicBezTo>
                  <a:close/>
                </a:path>
              </a:pathLst>
            </a:custGeom>
            <a:grpFill/>
            <a:ln w="9525" cap="flat">
              <a:noFill/>
              <a:prstDash val="solid"/>
              <a:miter/>
            </a:ln>
          </p:spPr>
          <p:txBody>
            <a:bodyPr rtlCol="0" anchor="ctr"/>
            <a:lstStyle/>
            <a:p>
              <a:endParaRPr lang="en-IN"/>
            </a:p>
          </p:txBody>
        </p:sp>
        <p:sp>
          <p:nvSpPr>
            <p:cNvPr id="308" name="Freeform: Shape 307">
              <a:extLst>
                <a:ext uri="{FF2B5EF4-FFF2-40B4-BE49-F238E27FC236}">
                  <a16:creationId xmlns:a16="http://schemas.microsoft.com/office/drawing/2014/main" id="{466BBA14-13A5-4604-BF18-1B943038651B}"/>
                </a:ext>
              </a:extLst>
            </p:cNvPr>
            <p:cNvSpPr/>
            <p:nvPr/>
          </p:nvSpPr>
          <p:spPr>
            <a:xfrm>
              <a:off x="9072497" y="4412954"/>
              <a:ext cx="76200" cy="28575"/>
            </a:xfrm>
            <a:custGeom>
              <a:avLst/>
              <a:gdLst>
                <a:gd name="connsiteX0" fmla="*/ 41309 w 76200"/>
                <a:gd name="connsiteY0" fmla="*/ 2646 h 28575"/>
                <a:gd name="connsiteX1" fmla="*/ 15020 w 76200"/>
                <a:gd name="connsiteY1" fmla="*/ 5979 h 28575"/>
                <a:gd name="connsiteX2" fmla="*/ 1495 w 76200"/>
                <a:gd name="connsiteY2" fmla="*/ 21220 h 28575"/>
                <a:gd name="connsiteX3" fmla="*/ 43024 w 76200"/>
                <a:gd name="connsiteY3" fmla="*/ 27982 h 28575"/>
                <a:gd name="connsiteX4" fmla="*/ 83696 w 76200"/>
                <a:gd name="connsiteY4" fmla="*/ 16076 h 28575"/>
                <a:gd name="connsiteX5" fmla="*/ 41309 w 76200"/>
                <a:gd name="connsiteY5" fmla="*/ 26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28575">
                  <a:moveTo>
                    <a:pt x="41309" y="2646"/>
                  </a:moveTo>
                  <a:cubicBezTo>
                    <a:pt x="37975" y="10266"/>
                    <a:pt x="23498" y="11980"/>
                    <a:pt x="15020" y="5979"/>
                  </a:cubicBezTo>
                  <a:cubicBezTo>
                    <a:pt x="6543" y="74"/>
                    <a:pt x="-3934" y="13980"/>
                    <a:pt x="1495" y="21220"/>
                  </a:cubicBezTo>
                  <a:cubicBezTo>
                    <a:pt x="4066" y="24649"/>
                    <a:pt x="21878" y="38174"/>
                    <a:pt x="43024" y="27982"/>
                  </a:cubicBezTo>
                  <a:cubicBezTo>
                    <a:pt x="64264" y="17791"/>
                    <a:pt x="78647" y="27125"/>
                    <a:pt x="83696" y="16076"/>
                  </a:cubicBezTo>
                  <a:cubicBezTo>
                    <a:pt x="88744" y="5218"/>
                    <a:pt x="44643" y="-4974"/>
                    <a:pt x="41309" y="2646"/>
                  </a:cubicBezTo>
                  <a:close/>
                </a:path>
              </a:pathLst>
            </a:custGeom>
            <a:grpFill/>
            <a:ln w="9525" cap="flat">
              <a:noFill/>
              <a:prstDash val="solid"/>
              <a:miter/>
            </a:ln>
          </p:spPr>
          <p:txBody>
            <a:bodyPr rtlCol="0" anchor="ctr"/>
            <a:lstStyle/>
            <a:p>
              <a:endParaRPr lang="en-IN"/>
            </a:p>
          </p:txBody>
        </p:sp>
        <p:sp>
          <p:nvSpPr>
            <p:cNvPr id="309" name="Freeform: Shape 308">
              <a:extLst>
                <a:ext uri="{FF2B5EF4-FFF2-40B4-BE49-F238E27FC236}">
                  <a16:creationId xmlns:a16="http://schemas.microsoft.com/office/drawing/2014/main" id="{3C9743F0-9289-4560-B5FF-F53FE7F8D797}"/>
                </a:ext>
              </a:extLst>
            </p:cNvPr>
            <p:cNvSpPr/>
            <p:nvPr/>
          </p:nvSpPr>
          <p:spPr>
            <a:xfrm>
              <a:off x="9072497" y="4412954"/>
              <a:ext cx="76200" cy="28575"/>
            </a:xfrm>
            <a:custGeom>
              <a:avLst/>
              <a:gdLst>
                <a:gd name="connsiteX0" fmla="*/ 41309 w 76200"/>
                <a:gd name="connsiteY0" fmla="*/ 2646 h 28575"/>
                <a:gd name="connsiteX1" fmla="*/ 15020 w 76200"/>
                <a:gd name="connsiteY1" fmla="*/ 5979 h 28575"/>
                <a:gd name="connsiteX2" fmla="*/ 1495 w 76200"/>
                <a:gd name="connsiteY2" fmla="*/ 21220 h 28575"/>
                <a:gd name="connsiteX3" fmla="*/ 43024 w 76200"/>
                <a:gd name="connsiteY3" fmla="*/ 27982 h 28575"/>
                <a:gd name="connsiteX4" fmla="*/ 83696 w 76200"/>
                <a:gd name="connsiteY4" fmla="*/ 16076 h 28575"/>
                <a:gd name="connsiteX5" fmla="*/ 41309 w 76200"/>
                <a:gd name="connsiteY5" fmla="*/ 264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200" h="28575">
                  <a:moveTo>
                    <a:pt x="41309" y="2646"/>
                  </a:moveTo>
                  <a:cubicBezTo>
                    <a:pt x="37975" y="10266"/>
                    <a:pt x="23498" y="11980"/>
                    <a:pt x="15020" y="5979"/>
                  </a:cubicBezTo>
                  <a:cubicBezTo>
                    <a:pt x="6543" y="74"/>
                    <a:pt x="-3934" y="13980"/>
                    <a:pt x="1495" y="21220"/>
                  </a:cubicBezTo>
                  <a:cubicBezTo>
                    <a:pt x="4066" y="24649"/>
                    <a:pt x="21878" y="38174"/>
                    <a:pt x="43024" y="27982"/>
                  </a:cubicBezTo>
                  <a:cubicBezTo>
                    <a:pt x="64264" y="17791"/>
                    <a:pt x="78647" y="27125"/>
                    <a:pt x="83696" y="16076"/>
                  </a:cubicBezTo>
                  <a:cubicBezTo>
                    <a:pt x="88744" y="5218"/>
                    <a:pt x="44643" y="-4974"/>
                    <a:pt x="41309" y="2646"/>
                  </a:cubicBezTo>
                  <a:close/>
                </a:path>
              </a:pathLst>
            </a:custGeom>
            <a:grpFill/>
            <a:ln w="9525" cap="flat">
              <a:noFill/>
              <a:prstDash val="solid"/>
              <a:miter/>
            </a:ln>
          </p:spPr>
          <p:txBody>
            <a:bodyPr rtlCol="0" anchor="ctr"/>
            <a:lstStyle/>
            <a:p>
              <a:endParaRPr lang="en-IN"/>
            </a:p>
          </p:txBody>
        </p:sp>
        <p:sp>
          <p:nvSpPr>
            <p:cNvPr id="310" name="Freeform: Shape 309">
              <a:extLst>
                <a:ext uri="{FF2B5EF4-FFF2-40B4-BE49-F238E27FC236}">
                  <a16:creationId xmlns:a16="http://schemas.microsoft.com/office/drawing/2014/main" id="{D59BF792-C81D-494F-BC96-DB679D58019E}"/>
                </a:ext>
              </a:extLst>
            </p:cNvPr>
            <p:cNvSpPr/>
            <p:nvPr/>
          </p:nvSpPr>
          <p:spPr>
            <a:xfrm>
              <a:off x="8479736" y="4014047"/>
              <a:ext cx="323850" cy="323850"/>
            </a:xfrm>
            <a:custGeom>
              <a:avLst/>
              <a:gdLst>
                <a:gd name="connsiteX0" fmla="*/ 302600 w 323850"/>
                <a:gd name="connsiteY0" fmla="*/ 289634 h 323850"/>
                <a:gd name="connsiteX1" fmla="*/ 306790 w 323850"/>
                <a:gd name="connsiteY1" fmla="*/ 259916 h 323850"/>
                <a:gd name="connsiteX2" fmla="*/ 318602 w 323850"/>
                <a:gd name="connsiteY2" fmla="*/ 253153 h 323850"/>
                <a:gd name="connsiteX3" fmla="*/ 319459 w 323850"/>
                <a:gd name="connsiteY3" fmla="*/ 235341 h 323850"/>
                <a:gd name="connsiteX4" fmla="*/ 295742 w 323850"/>
                <a:gd name="connsiteY4" fmla="*/ 212481 h 323850"/>
                <a:gd name="connsiteX5" fmla="*/ 292408 w 323850"/>
                <a:gd name="connsiteY5" fmla="*/ 225245 h 323850"/>
                <a:gd name="connsiteX6" fmla="*/ 303457 w 323850"/>
                <a:gd name="connsiteY6" fmla="*/ 238770 h 323850"/>
                <a:gd name="connsiteX7" fmla="*/ 285645 w 323850"/>
                <a:gd name="connsiteY7" fmla="*/ 233722 h 323850"/>
                <a:gd name="connsiteX8" fmla="*/ 267834 w 323850"/>
                <a:gd name="connsiteY8" fmla="*/ 218482 h 323850"/>
                <a:gd name="connsiteX9" fmla="*/ 242402 w 323850"/>
                <a:gd name="connsiteY9" fmla="*/ 193050 h 323850"/>
                <a:gd name="connsiteX10" fmla="*/ 236497 w 323850"/>
                <a:gd name="connsiteY10" fmla="*/ 172762 h 323850"/>
                <a:gd name="connsiteX11" fmla="*/ 222114 w 323850"/>
                <a:gd name="connsiteY11" fmla="*/ 146473 h 323850"/>
                <a:gd name="connsiteX12" fmla="*/ 206873 w 323850"/>
                <a:gd name="connsiteY12" fmla="*/ 133710 h 323850"/>
                <a:gd name="connsiteX13" fmla="*/ 192490 w 323850"/>
                <a:gd name="connsiteY13" fmla="*/ 119327 h 323850"/>
                <a:gd name="connsiteX14" fmla="*/ 174679 w 323850"/>
                <a:gd name="connsiteY14" fmla="*/ 110850 h 323850"/>
                <a:gd name="connsiteX15" fmla="*/ 152676 w 323850"/>
                <a:gd name="connsiteY15" fmla="*/ 101515 h 323850"/>
                <a:gd name="connsiteX16" fmla="*/ 128102 w 323850"/>
                <a:gd name="connsiteY16" fmla="*/ 76941 h 323850"/>
                <a:gd name="connsiteX17" fmla="*/ 79810 w 323850"/>
                <a:gd name="connsiteY17" fmla="*/ 33697 h 323850"/>
                <a:gd name="connsiteX18" fmla="*/ 38281 w 323850"/>
                <a:gd name="connsiteY18" fmla="*/ 14171 h 323850"/>
                <a:gd name="connsiteX19" fmla="*/ 943 w 323850"/>
                <a:gd name="connsiteY19" fmla="*/ 3122 h 323850"/>
                <a:gd name="connsiteX20" fmla="*/ 39996 w 323850"/>
                <a:gd name="connsiteY20" fmla="*/ 58272 h 323850"/>
                <a:gd name="connsiteX21" fmla="*/ 78953 w 323850"/>
                <a:gd name="connsiteY21" fmla="*/ 98943 h 323850"/>
                <a:gd name="connsiteX22" fmla="*/ 110290 w 323850"/>
                <a:gd name="connsiteY22" fmla="*/ 156570 h 323850"/>
                <a:gd name="connsiteX23" fmla="*/ 154390 w 323850"/>
                <a:gd name="connsiteY23" fmla="*/ 222673 h 323850"/>
                <a:gd name="connsiteX24" fmla="*/ 195920 w 323850"/>
                <a:gd name="connsiteY24" fmla="*/ 271822 h 323850"/>
                <a:gd name="connsiteX25" fmla="*/ 247641 w 323850"/>
                <a:gd name="connsiteY25" fmla="*/ 316780 h 323850"/>
                <a:gd name="connsiteX26" fmla="*/ 262119 w 323850"/>
                <a:gd name="connsiteY26" fmla="*/ 331163 h 323850"/>
                <a:gd name="connsiteX27" fmla="*/ 292598 w 323850"/>
                <a:gd name="connsiteY27" fmla="*/ 332020 h 323850"/>
                <a:gd name="connsiteX28" fmla="*/ 302600 w 323850"/>
                <a:gd name="connsiteY28" fmla="*/ 28963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850" h="323850">
                  <a:moveTo>
                    <a:pt x="302600" y="289634"/>
                  </a:moveTo>
                  <a:cubicBezTo>
                    <a:pt x="301743" y="277728"/>
                    <a:pt x="306790" y="265917"/>
                    <a:pt x="306790" y="259916"/>
                  </a:cubicBezTo>
                  <a:cubicBezTo>
                    <a:pt x="306790" y="254010"/>
                    <a:pt x="310982" y="251439"/>
                    <a:pt x="318602" y="253153"/>
                  </a:cubicBezTo>
                  <a:cubicBezTo>
                    <a:pt x="326222" y="254868"/>
                    <a:pt x="325460" y="237056"/>
                    <a:pt x="319459" y="235341"/>
                  </a:cubicBezTo>
                  <a:cubicBezTo>
                    <a:pt x="313553" y="233627"/>
                    <a:pt x="310125" y="212481"/>
                    <a:pt x="295742" y="212481"/>
                  </a:cubicBezTo>
                  <a:cubicBezTo>
                    <a:pt x="281359" y="212481"/>
                    <a:pt x="283931" y="224388"/>
                    <a:pt x="292408" y="225245"/>
                  </a:cubicBezTo>
                  <a:cubicBezTo>
                    <a:pt x="300885" y="226102"/>
                    <a:pt x="305934" y="232865"/>
                    <a:pt x="303457" y="238770"/>
                  </a:cubicBezTo>
                  <a:cubicBezTo>
                    <a:pt x="300885" y="244676"/>
                    <a:pt x="297552" y="232865"/>
                    <a:pt x="285645" y="233722"/>
                  </a:cubicBezTo>
                  <a:cubicBezTo>
                    <a:pt x="273739" y="234579"/>
                    <a:pt x="281359" y="219244"/>
                    <a:pt x="267834" y="218482"/>
                  </a:cubicBezTo>
                  <a:cubicBezTo>
                    <a:pt x="254308" y="217625"/>
                    <a:pt x="256880" y="193050"/>
                    <a:pt x="242402" y="193050"/>
                  </a:cubicBezTo>
                  <a:cubicBezTo>
                    <a:pt x="228019" y="193050"/>
                    <a:pt x="227162" y="181144"/>
                    <a:pt x="236497" y="172762"/>
                  </a:cubicBezTo>
                  <a:cubicBezTo>
                    <a:pt x="245831" y="164285"/>
                    <a:pt x="222114" y="156665"/>
                    <a:pt x="222114" y="146473"/>
                  </a:cubicBezTo>
                  <a:cubicBezTo>
                    <a:pt x="222114" y="136281"/>
                    <a:pt x="206873" y="142282"/>
                    <a:pt x="206873" y="133710"/>
                  </a:cubicBezTo>
                  <a:cubicBezTo>
                    <a:pt x="206873" y="125232"/>
                    <a:pt x="200111" y="129519"/>
                    <a:pt x="192490" y="119327"/>
                  </a:cubicBezTo>
                  <a:cubicBezTo>
                    <a:pt x="184871" y="109135"/>
                    <a:pt x="181442" y="118469"/>
                    <a:pt x="174679" y="110850"/>
                  </a:cubicBezTo>
                  <a:cubicBezTo>
                    <a:pt x="167916" y="103230"/>
                    <a:pt x="158582" y="98943"/>
                    <a:pt x="152676" y="101515"/>
                  </a:cubicBezTo>
                  <a:cubicBezTo>
                    <a:pt x="146771" y="104087"/>
                    <a:pt x="133150" y="90466"/>
                    <a:pt x="128102" y="76941"/>
                  </a:cubicBezTo>
                  <a:cubicBezTo>
                    <a:pt x="124101" y="66082"/>
                    <a:pt x="84858" y="48080"/>
                    <a:pt x="79810" y="33697"/>
                  </a:cubicBezTo>
                  <a:cubicBezTo>
                    <a:pt x="74762" y="19315"/>
                    <a:pt x="61141" y="13314"/>
                    <a:pt x="38281" y="14171"/>
                  </a:cubicBezTo>
                  <a:cubicBezTo>
                    <a:pt x="15421" y="15028"/>
                    <a:pt x="6372" y="-8213"/>
                    <a:pt x="943" y="3122"/>
                  </a:cubicBezTo>
                  <a:cubicBezTo>
                    <a:pt x="-5820" y="17600"/>
                    <a:pt x="25518" y="49699"/>
                    <a:pt x="39996" y="58272"/>
                  </a:cubicBezTo>
                  <a:cubicBezTo>
                    <a:pt x="54378" y="66749"/>
                    <a:pt x="61998" y="97229"/>
                    <a:pt x="78953" y="98943"/>
                  </a:cubicBezTo>
                  <a:cubicBezTo>
                    <a:pt x="95907" y="100658"/>
                    <a:pt x="97622" y="153998"/>
                    <a:pt x="110290" y="156570"/>
                  </a:cubicBezTo>
                  <a:cubicBezTo>
                    <a:pt x="122958" y="159141"/>
                    <a:pt x="150200" y="200670"/>
                    <a:pt x="154390" y="222673"/>
                  </a:cubicBezTo>
                  <a:cubicBezTo>
                    <a:pt x="158582" y="244771"/>
                    <a:pt x="186585" y="255725"/>
                    <a:pt x="195920" y="271822"/>
                  </a:cubicBezTo>
                  <a:cubicBezTo>
                    <a:pt x="205254" y="287919"/>
                    <a:pt x="242497" y="310017"/>
                    <a:pt x="247641" y="316780"/>
                  </a:cubicBezTo>
                  <a:cubicBezTo>
                    <a:pt x="252689" y="323543"/>
                    <a:pt x="257832" y="338783"/>
                    <a:pt x="262119" y="331163"/>
                  </a:cubicBezTo>
                  <a:cubicBezTo>
                    <a:pt x="266309" y="323543"/>
                    <a:pt x="284122" y="331163"/>
                    <a:pt x="292598" y="332020"/>
                  </a:cubicBezTo>
                  <a:cubicBezTo>
                    <a:pt x="300885" y="332877"/>
                    <a:pt x="303457" y="301540"/>
                    <a:pt x="302600" y="289634"/>
                  </a:cubicBezTo>
                  <a:close/>
                </a:path>
              </a:pathLst>
            </a:custGeom>
            <a:grpFill/>
            <a:ln w="9525" cap="flat">
              <a:noFill/>
              <a:prstDash val="solid"/>
              <a:miter/>
            </a:ln>
          </p:spPr>
          <p:txBody>
            <a:bodyPr rtlCol="0" anchor="ctr"/>
            <a:lstStyle/>
            <a:p>
              <a:endParaRPr lang="en-IN"/>
            </a:p>
          </p:txBody>
        </p:sp>
        <p:sp>
          <p:nvSpPr>
            <p:cNvPr id="311" name="Freeform: Shape 310">
              <a:extLst>
                <a:ext uri="{FF2B5EF4-FFF2-40B4-BE49-F238E27FC236}">
                  <a16:creationId xmlns:a16="http://schemas.microsoft.com/office/drawing/2014/main" id="{AEB0A7E4-FA73-4C6B-BC80-42EBBE077CE7}"/>
                </a:ext>
              </a:extLst>
            </p:cNvPr>
            <p:cNvSpPr/>
            <p:nvPr/>
          </p:nvSpPr>
          <p:spPr>
            <a:xfrm>
              <a:off x="8479736" y="4014047"/>
              <a:ext cx="323850" cy="323850"/>
            </a:xfrm>
            <a:custGeom>
              <a:avLst/>
              <a:gdLst>
                <a:gd name="connsiteX0" fmla="*/ 302600 w 323850"/>
                <a:gd name="connsiteY0" fmla="*/ 289634 h 323850"/>
                <a:gd name="connsiteX1" fmla="*/ 306790 w 323850"/>
                <a:gd name="connsiteY1" fmla="*/ 259916 h 323850"/>
                <a:gd name="connsiteX2" fmla="*/ 318602 w 323850"/>
                <a:gd name="connsiteY2" fmla="*/ 253153 h 323850"/>
                <a:gd name="connsiteX3" fmla="*/ 319459 w 323850"/>
                <a:gd name="connsiteY3" fmla="*/ 235341 h 323850"/>
                <a:gd name="connsiteX4" fmla="*/ 295742 w 323850"/>
                <a:gd name="connsiteY4" fmla="*/ 212481 h 323850"/>
                <a:gd name="connsiteX5" fmla="*/ 292408 w 323850"/>
                <a:gd name="connsiteY5" fmla="*/ 225245 h 323850"/>
                <a:gd name="connsiteX6" fmla="*/ 303457 w 323850"/>
                <a:gd name="connsiteY6" fmla="*/ 238770 h 323850"/>
                <a:gd name="connsiteX7" fmla="*/ 285645 w 323850"/>
                <a:gd name="connsiteY7" fmla="*/ 233722 h 323850"/>
                <a:gd name="connsiteX8" fmla="*/ 267834 w 323850"/>
                <a:gd name="connsiteY8" fmla="*/ 218482 h 323850"/>
                <a:gd name="connsiteX9" fmla="*/ 242402 w 323850"/>
                <a:gd name="connsiteY9" fmla="*/ 193050 h 323850"/>
                <a:gd name="connsiteX10" fmla="*/ 236497 w 323850"/>
                <a:gd name="connsiteY10" fmla="*/ 172762 h 323850"/>
                <a:gd name="connsiteX11" fmla="*/ 222114 w 323850"/>
                <a:gd name="connsiteY11" fmla="*/ 146473 h 323850"/>
                <a:gd name="connsiteX12" fmla="*/ 206873 w 323850"/>
                <a:gd name="connsiteY12" fmla="*/ 133710 h 323850"/>
                <a:gd name="connsiteX13" fmla="*/ 192490 w 323850"/>
                <a:gd name="connsiteY13" fmla="*/ 119327 h 323850"/>
                <a:gd name="connsiteX14" fmla="*/ 174679 w 323850"/>
                <a:gd name="connsiteY14" fmla="*/ 110850 h 323850"/>
                <a:gd name="connsiteX15" fmla="*/ 152676 w 323850"/>
                <a:gd name="connsiteY15" fmla="*/ 101515 h 323850"/>
                <a:gd name="connsiteX16" fmla="*/ 128102 w 323850"/>
                <a:gd name="connsiteY16" fmla="*/ 76941 h 323850"/>
                <a:gd name="connsiteX17" fmla="*/ 79810 w 323850"/>
                <a:gd name="connsiteY17" fmla="*/ 33697 h 323850"/>
                <a:gd name="connsiteX18" fmla="*/ 38281 w 323850"/>
                <a:gd name="connsiteY18" fmla="*/ 14171 h 323850"/>
                <a:gd name="connsiteX19" fmla="*/ 943 w 323850"/>
                <a:gd name="connsiteY19" fmla="*/ 3122 h 323850"/>
                <a:gd name="connsiteX20" fmla="*/ 39996 w 323850"/>
                <a:gd name="connsiteY20" fmla="*/ 58272 h 323850"/>
                <a:gd name="connsiteX21" fmla="*/ 78953 w 323850"/>
                <a:gd name="connsiteY21" fmla="*/ 98943 h 323850"/>
                <a:gd name="connsiteX22" fmla="*/ 110290 w 323850"/>
                <a:gd name="connsiteY22" fmla="*/ 156570 h 323850"/>
                <a:gd name="connsiteX23" fmla="*/ 154390 w 323850"/>
                <a:gd name="connsiteY23" fmla="*/ 222673 h 323850"/>
                <a:gd name="connsiteX24" fmla="*/ 195920 w 323850"/>
                <a:gd name="connsiteY24" fmla="*/ 271822 h 323850"/>
                <a:gd name="connsiteX25" fmla="*/ 247641 w 323850"/>
                <a:gd name="connsiteY25" fmla="*/ 316780 h 323850"/>
                <a:gd name="connsiteX26" fmla="*/ 262119 w 323850"/>
                <a:gd name="connsiteY26" fmla="*/ 331163 h 323850"/>
                <a:gd name="connsiteX27" fmla="*/ 292598 w 323850"/>
                <a:gd name="connsiteY27" fmla="*/ 332020 h 323850"/>
                <a:gd name="connsiteX28" fmla="*/ 302600 w 323850"/>
                <a:gd name="connsiteY28" fmla="*/ 289634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3850" h="323850">
                  <a:moveTo>
                    <a:pt x="302600" y="289634"/>
                  </a:moveTo>
                  <a:cubicBezTo>
                    <a:pt x="301743" y="277728"/>
                    <a:pt x="306790" y="265917"/>
                    <a:pt x="306790" y="259916"/>
                  </a:cubicBezTo>
                  <a:cubicBezTo>
                    <a:pt x="306790" y="254010"/>
                    <a:pt x="310982" y="251439"/>
                    <a:pt x="318602" y="253153"/>
                  </a:cubicBezTo>
                  <a:cubicBezTo>
                    <a:pt x="326222" y="254868"/>
                    <a:pt x="325460" y="237056"/>
                    <a:pt x="319459" y="235341"/>
                  </a:cubicBezTo>
                  <a:cubicBezTo>
                    <a:pt x="313553" y="233627"/>
                    <a:pt x="310125" y="212481"/>
                    <a:pt x="295742" y="212481"/>
                  </a:cubicBezTo>
                  <a:cubicBezTo>
                    <a:pt x="281359" y="212481"/>
                    <a:pt x="283931" y="224388"/>
                    <a:pt x="292408" y="225245"/>
                  </a:cubicBezTo>
                  <a:cubicBezTo>
                    <a:pt x="300885" y="226102"/>
                    <a:pt x="305934" y="232865"/>
                    <a:pt x="303457" y="238770"/>
                  </a:cubicBezTo>
                  <a:cubicBezTo>
                    <a:pt x="300885" y="244676"/>
                    <a:pt x="297552" y="232865"/>
                    <a:pt x="285645" y="233722"/>
                  </a:cubicBezTo>
                  <a:cubicBezTo>
                    <a:pt x="273739" y="234579"/>
                    <a:pt x="281359" y="219244"/>
                    <a:pt x="267834" y="218482"/>
                  </a:cubicBezTo>
                  <a:cubicBezTo>
                    <a:pt x="254308" y="217625"/>
                    <a:pt x="256880" y="193050"/>
                    <a:pt x="242402" y="193050"/>
                  </a:cubicBezTo>
                  <a:cubicBezTo>
                    <a:pt x="228019" y="193050"/>
                    <a:pt x="227162" y="181144"/>
                    <a:pt x="236497" y="172762"/>
                  </a:cubicBezTo>
                  <a:cubicBezTo>
                    <a:pt x="245831" y="164285"/>
                    <a:pt x="222114" y="156665"/>
                    <a:pt x="222114" y="146473"/>
                  </a:cubicBezTo>
                  <a:cubicBezTo>
                    <a:pt x="222114" y="136281"/>
                    <a:pt x="206873" y="142282"/>
                    <a:pt x="206873" y="133710"/>
                  </a:cubicBezTo>
                  <a:cubicBezTo>
                    <a:pt x="206873" y="125232"/>
                    <a:pt x="200111" y="129519"/>
                    <a:pt x="192490" y="119327"/>
                  </a:cubicBezTo>
                  <a:cubicBezTo>
                    <a:pt x="184871" y="109135"/>
                    <a:pt x="181442" y="118469"/>
                    <a:pt x="174679" y="110850"/>
                  </a:cubicBezTo>
                  <a:cubicBezTo>
                    <a:pt x="167916" y="103230"/>
                    <a:pt x="158582" y="98943"/>
                    <a:pt x="152676" y="101515"/>
                  </a:cubicBezTo>
                  <a:cubicBezTo>
                    <a:pt x="146771" y="104087"/>
                    <a:pt x="133150" y="90466"/>
                    <a:pt x="128102" y="76941"/>
                  </a:cubicBezTo>
                  <a:cubicBezTo>
                    <a:pt x="124101" y="66082"/>
                    <a:pt x="84858" y="48080"/>
                    <a:pt x="79810" y="33697"/>
                  </a:cubicBezTo>
                  <a:cubicBezTo>
                    <a:pt x="74762" y="19315"/>
                    <a:pt x="61141" y="13314"/>
                    <a:pt x="38281" y="14171"/>
                  </a:cubicBezTo>
                  <a:cubicBezTo>
                    <a:pt x="15421" y="15028"/>
                    <a:pt x="6372" y="-8213"/>
                    <a:pt x="943" y="3122"/>
                  </a:cubicBezTo>
                  <a:cubicBezTo>
                    <a:pt x="-5820" y="17600"/>
                    <a:pt x="25518" y="49699"/>
                    <a:pt x="39996" y="58272"/>
                  </a:cubicBezTo>
                  <a:cubicBezTo>
                    <a:pt x="54378" y="66749"/>
                    <a:pt x="61998" y="97229"/>
                    <a:pt x="78953" y="98943"/>
                  </a:cubicBezTo>
                  <a:cubicBezTo>
                    <a:pt x="95907" y="100658"/>
                    <a:pt x="97622" y="153998"/>
                    <a:pt x="110290" y="156570"/>
                  </a:cubicBezTo>
                  <a:cubicBezTo>
                    <a:pt x="122958" y="159141"/>
                    <a:pt x="150200" y="200670"/>
                    <a:pt x="154390" y="222673"/>
                  </a:cubicBezTo>
                  <a:cubicBezTo>
                    <a:pt x="158582" y="244771"/>
                    <a:pt x="186585" y="255725"/>
                    <a:pt x="195920" y="271822"/>
                  </a:cubicBezTo>
                  <a:cubicBezTo>
                    <a:pt x="205254" y="287919"/>
                    <a:pt x="242497" y="310017"/>
                    <a:pt x="247641" y="316780"/>
                  </a:cubicBezTo>
                  <a:cubicBezTo>
                    <a:pt x="252689" y="323543"/>
                    <a:pt x="257832" y="338783"/>
                    <a:pt x="262119" y="331163"/>
                  </a:cubicBezTo>
                  <a:cubicBezTo>
                    <a:pt x="266309" y="323543"/>
                    <a:pt x="284122" y="331163"/>
                    <a:pt x="292598" y="332020"/>
                  </a:cubicBezTo>
                  <a:cubicBezTo>
                    <a:pt x="300885" y="332877"/>
                    <a:pt x="303457" y="301540"/>
                    <a:pt x="302600" y="289634"/>
                  </a:cubicBezTo>
                  <a:close/>
                </a:path>
              </a:pathLst>
            </a:custGeom>
            <a:grpFill/>
            <a:ln w="9525" cap="flat">
              <a:noFill/>
              <a:prstDash val="solid"/>
              <a:miter/>
            </a:ln>
          </p:spPr>
          <p:txBody>
            <a:bodyPr rtlCol="0" anchor="ctr"/>
            <a:lstStyle/>
            <a:p>
              <a:endParaRPr lang="en-IN"/>
            </a:p>
          </p:txBody>
        </p:sp>
        <p:sp>
          <p:nvSpPr>
            <p:cNvPr id="312" name="Freeform: Shape 311">
              <a:extLst>
                <a:ext uri="{FF2B5EF4-FFF2-40B4-BE49-F238E27FC236}">
                  <a16:creationId xmlns:a16="http://schemas.microsoft.com/office/drawing/2014/main" id="{443BCD46-93D8-43B6-8129-11FD83FAB01D}"/>
                </a:ext>
              </a:extLst>
            </p:cNvPr>
            <p:cNvSpPr/>
            <p:nvPr/>
          </p:nvSpPr>
          <p:spPr>
            <a:xfrm>
              <a:off x="8771078" y="4348034"/>
              <a:ext cx="285750" cy="76200"/>
            </a:xfrm>
            <a:custGeom>
              <a:avLst/>
              <a:gdLst>
                <a:gd name="connsiteX0" fmla="*/ 251955 w 285750"/>
                <a:gd name="connsiteY0" fmla="*/ 76900 h 76200"/>
                <a:gd name="connsiteX1" fmla="*/ 285864 w 285750"/>
                <a:gd name="connsiteY1" fmla="*/ 77757 h 76200"/>
                <a:gd name="connsiteX2" fmla="*/ 257003 w 285750"/>
                <a:gd name="connsiteY2" fmla="*/ 59945 h 76200"/>
                <a:gd name="connsiteX3" fmla="*/ 206997 w 285750"/>
                <a:gd name="connsiteY3" fmla="*/ 52325 h 76200"/>
                <a:gd name="connsiteX4" fmla="*/ 235762 w 285750"/>
                <a:gd name="connsiteY4" fmla="*/ 32799 h 76200"/>
                <a:gd name="connsiteX5" fmla="*/ 201853 w 285750"/>
                <a:gd name="connsiteY5" fmla="*/ 31942 h 76200"/>
                <a:gd name="connsiteX6" fmla="*/ 142513 w 285750"/>
                <a:gd name="connsiteY6" fmla="*/ 25179 h 76200"/>
                <a:gd name="connsiteX7" fmla="*/ 81458 w 285750"/>
                <a:gd name="connsiteY7" fmla="*/ 11653 h 76200"/>
                <a:gd name="connsiteX8" fmla="*/ 14497 w 285750"/>
                <a:gd name="connsiteY8" fmla="*/ 8225 h 76200"/>
                <a:gd name="connsiteX9" fmla="*/ 971 w 285750"/>
                <a:gd name="connsiteY9" fmla="*/ 25179 h 76200"/>
                <a:gd name="connsiteX10" fmla="*/ 22117 w 285750"/>
                <a:gd name="connsiteY10" fmla="*/ 29465 h 76200"/>
                <a:gd name="connsiteX11" fmla="*/ 37357 w 285750"/>
                <a:gd name="connsiteY11" fmla="*/ 45562 h 76200"/>
                <a:gd name="connsiteX12" fmla="*/ 88220 w 285750"/>
                <a:gd name="connsiteY12" fmla="*/ 49849 h 76200"/>
                <a:gd name="connsiteX13" fmla="*/ 142513 w 285750"/>
                <a:gd name="connsiteY13" fmla="*/ 63374 h 76200"/>
                <a:gd name="connsiteX14" fmla="*/ 213760 w 285750"/>
                <a:gd name="connsiteY14" fmla="*/ 75281 h 76200"/>
                <a:gd name="connsiteX15" fmla="*/ 251955 w 285750"/>
                <a:gd name="connsiteY15" fmla="*/ 769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5750" h="76200">
                  <a:moveTo>
                    <a:pt x="251955" y="76900"/>
                  </a:moveTo>
                  <a:cubicBezTo>
                    <a:pt x="257956" y="68423"/>
                    <a:pt x="268910" y="90520"/>
                    <a:pt x="285864" y="77757"/>
                  </a:cubicBezTo>
                  <a:cubicBezTo>
                    <a:pt x="302819" y="65089"/>
                    <a:pt x="257860" y="70137"/>
                    <a:pt x="257003" y="59945"/>
                  </a:cubicBezTo>
                  <a:cubicBezTo>
                    <a:pt x="256146" y="49753"/>
                    <a:pt x="223094" y="59088"/>
                    <a:pt x="206997" y="52325"/>
                  </a:cubicBezTo>
                  <a:cubicBezTo>
                    <a:pt x="190900" y="45562"/>
                    <a:pt x="224809" y="39657"/>
                    <a:pt x="235762" y="32799"/>
                  </a:cubicBezTo>
                  <a:cubicBezTo>
                    <a:pt x="246812" y="26036"/>
                    <a:pt x="229000" y="23465"/>
                    <a:pt x="201853" y="31942"/>
                  </a:cubicBezTo>
                  <a:cubicBezTo>
                    <a:pt x="174707" y="40419"/>
                    <a:pt x="143370" y="13273"/>
                    <a:pt x="142513" y="25179"/>
                  </a:cubicBezTo>
                  <a:cubicBezTo>
                    <a:pt x="141655" y="37085"/>
                    <a:pt x="93364" y="20131"/>
                    <a:pt x="81458" y="11653"/>
                  </a:cubicBezTo>
                  <a:cubicBezTo>
                    <a:pt x="69646" y="3176"/>
                    <a:pt x="23831" y="-7873"/>
                    <a:pt x="14497" y="8225"/>
                  </a:cubicBezTo>
                  <a:cubicBezTo>
                    <a:pt x="5162" y="24322"/>
                    <a:pt x="-2839" y="9939"/>
                    <a:pt x="971" y="25179"/>
                  </a:cubicBezTo>
                  <a:cubicBezTo>
                    <a:pt x="3543" y="35371"/>
                    <a:pt x="14497" y="29465"/>
                    <a:pt x="22117" y="29465"/>
                  </a:cubicBezTo>
                  <a:cubicBezTo>
                    <a:pt x="29736" y="29465"/>
                    <a:pt x="26403" y="43848"/>
                    <a:pt x="37357" y="45562"/>
                  </a:cubicBezTo>
                  <a:cubicBezTo>
                    <a:pt x="48406" y="47277"/>
                    <a:pt x="84887" y="57469"/>
                    <a:pt x="88220" y="49849"/>
                  </a:cubicBezTo>
                  <a:cubicBezTo>
                    <a:pt x="91649" y="42229"/>
                    <a:pt x="125559" y="49849"/>
                    <a:pt x="142513" y="63374"/>
                  </a:cubicBezTo>
                  <a:cubicBezTo>
                    <a:pt x="159467" y="76900"/>
                    <a:pt x="198424" y="77757"/>
                    <a:pt x="213760" y="75281"/>
                  </a:cubicBezTo>
                  <a:cubicBezTo>
                    <a:pt x="229095" y="72709"/>
                    <a:pt x="246049" y="85377"/>
                    <a:pt x="251955" y="76900"/>
                  </a:cubicBezTo>
                  <a:close/>
                </a:path>
              </a:pathLst>
            </a:custGeom>
            <a:grpFill/>
            <a:ln w="9525" cap="flat">
              <a:noFill/>
              <a:prstDash val="solid"/>
              <a:miter/>
            </a:ln>
          </p:spPr>
          <p:txBody>
            <a:bodyPr rtlCol="0" anchor="ctr"/>
            <a:lstStyle/>
            <a:p>
              <a:endParaRPr lang="en-IN"/>
            </a:p>
          </p:txBody>
        </p:sp>
        <p:sp>
          <p:nvSpPr>
            <p:cNvPr id="313" name="Freeform: Shape 312">
              <a:extLst>
                <a:ext uri="{FF2B5EF4-FFF2-40B4-BE49-F238E27FC236}">
                  <a16:creationId xmlns:a16="http://schemas.microsoft.com/office/drawing/2014/main" id="{48E807D2-89F7-4228-BE4D-082964B88797}"/>
                </a:ext>
              </a:extLst>
            </p:cNvPr>
            <p:cNvSpPr/>
            <p:nvPr/>
          </p:nvSpPr>
          <p:spPr>
            <a:xfrm>
              <a:off x="8771078" y="4348034"/>
              <a:ext cx="285750" cy="76200"/>
            </a:xfrm>
            <a:custGeom>
              <a:avLst/>
              <a:gdLst>
                <a:gd name="connsiteX0" fmla="*/ 251955 w 285750"/>
                <a:gd name="connsiteY0" fmla="*/ 76900 h 76200"/>
                <a:gd name="connsiteX1" fmla="*/ 285864 w 285750"/>
                <a:gd name="connsiteY1" fmla="*/ 77757 h 76200"/>
                <a:gd name="connsiteX2" fmla="*/ 257003 w 285750"/>
                <a:gd name="connsiteY2" fmla="*/ 59945 h 76200"/>
                <a:gd name="connsiteX3" fmla="*/ 206997 w 285750"/>
                <a:gd name="connsiteY3" fmla="*/ 52325 h 76200"/>
                <a:gd name="connsiteX4" fmla="*/ 235762 w 285750"/>
                <a:gd name="connsiteY4" fmla="*/ 32799 h 76200"/>
                <a:gd name="connsiteX5" fmla="*/ 201853 w 285750"/>
                <a:gd name="connsiteY5" fmla="*/ 31942 h 76200"/>
                <a:gd name="connsiteX6" fmla="*/ 142513 w 285750"/>
                <a:gd name="connsiteY6" fmla="*/ 25179 h 76200"/>
                <a:gd name="connsiteX7" fmla="*/ 81458 w 285750"/>
                <a:gd name="connsiteY7" fmla="*/ 11653 h 76200"/>
                <a:gd name="connsiteX8" fmla="*/ 14497 w 285750"/>
                <a:gd name="connsiteY8" fmla="*/ 8225 h 76200"/>
                <a:gd name="connsiteX9" fmla="*/ 971 w 285750"/>
                <a:gd name="connsiteY9" fmla="*/ 25179 h 76200"/>
                <a:gd name="connsiteX10" fmla="*/ 22117 w 285750"/>
                <a:gd name="connsiteY10" fmla="*/ 29465 h 76200"/>
                <a:gd name="connsiteX11" fmla="*/ 37357 w 285750"/>
                <a:gd name="connsiteY11" fmla="*/ 45562 h 76200"/>
                <a:gd name="connsiteX12" fmla="*/ 88220 w 285750"/>
                <a:gd name="connsiteY12" fmla="*/ 49849 h 76200"/>
                <a:gd name="connsiteX13" fmla="*/ 142513 w 285750"/>
                <a:gd name="connsiteY13" fmla="*/ 63374 h 76200"/>
                <a:gd name="connsiteX14" fmla="*/ 213760 w 285750"/>
                <a:gd name="connsiteY14" fmla="*/ 75281 h 76200"/>
                <a:gd name="connsiteX15" fmla="*/ 251955 w 285750"/>
                <a:gd name="connsiteY15" fmla="*/ 7690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5750" h="76200">
                  <a:moveTo>
                    <a:pt x="251955" y="76900"/>
                  </a:moveTo>
                  <a:cubicBezTo>
                    <a:pt x="257956" y="68423"/>
                    <a:pt x="268910" y="90520"/>
                    <a:pt x="285864" y="77757"/>
                  </a:cubicBezTo>
                  <a:cubicBezTo>
                    <a:pt x="302819" y="65089"/>
                    <a:pt x="257860" y="70137"/>
                    <a:pt x="257003" y="59945"/>
                  </a:cubicBezTo>
                  <a:cubicBezTo>
                    <a:pt x="256146" y="49753"/>
                    <a:pt x="223094" y="59088"/>
                    <a:pt x="206997" y="52325"/>
                  </a:cubicBezTo>
                  <a:cubicBezTo>
                    <a:pt x="190900" y="45562"/>
                    <a:pt x="224809" y="39657"/>
                    <a:pt x="235762" y="32799"/>
                  </a:cubicBezTo>
                  <a:cubicBezTo>
                    <a:pt x="246812" y="26036"/>
                    <a:pt x="229000" y="23465"/>
                    <a:pt x="201853" y="31942"/>
                  </a:cubicBezTo>
                  <a:cubicBezTo>
                    <a:pt x="174707" y="40419"/>
                    <a:pt x="143370" y="13273"/>
                    <a:pt x="142513" y="25179"/>
                  </a:cubicBezTo>
                  <a:cubicBezTo>
                    <a:pt x="141655" y="37085"/>
                    <a:pt x="93364" y="20131"/>
                    <a:pt x="81458" y="11653"/>
                  </a:cubicBezTo>
                  <a:cubicBezTo>
                    <a:pt x="69646" y="3176"/>
                    <a:pt x="23831" y="-7873"/>
                    <a:pt x="14497" y="8225"/>
                  </a:cubicBezTo>
                  <a:cubicBezTo>
                    <a:pt x="5162" y="24322"/>
                    <a:pt x="-2839" y="9939"/>
                    <a:pt x="971" y="25179"/>
                  </a:cubicBezTo>
                  <a:cubicBezTo>
                    <a:pt x="3543" y="35371"/>
                    <a:pt x="14497" y="29465"/>
                    <a:pt x="22117" y="29465"/>
                  </a:cubicBezTo>
                  <a:cubicBezTo>
                    <a:pt x="29736" y="29465"/>
                    <a:pt x="26403" y="43848"/>
                    <a:pt x="37357" y="45562"/>
                  </a:cubicBezTo>
                  <a:cubicBezTo>
                    <a:pt x="48406" y="47277"/>
                    <a:pt x="84887" y="57469"/>
                    <a:pt x="88220" y="49849"/>
                  </a:cubicBezTo>
                  <a:cubicBezTo>
                    <a:pt x="91649" y="42229"/>
                    <a:pt x="125559" y="49849"/>
                    <a:pt x="142513" y="63374"/>
                  </a:cubicBezTo>
                  <a:cubicBezTo>
                    <a:pt x="159467" y="76900"/>
                    <a:pt x="198424" y="77757"/>
                    <a:pt x="213760" y="75281"/>
                  </a:cubicBezTo>
                  <a:cubicBezTo>
                    <a:pt x="229095" y="72709"/>
                    <a:pt x="246049" y="85377"/>
                    <a:pt x="251955" y="76900"/>
                  </a:cubicBezTo>
                  <a:close/>
                </a:path>
              </a:pathLst>
            </a:custGeom>
            <a:grpFill/>
            <a:ln w="9525" cap="flat">
              <a:noFill/>
              <a:prstDash val="solid"/>
              <a:miter/>
            </a:ln>
          </p:spPr>
          <p:txBody>
            <a:bodyPr rtlCol="0" anchor="ctr"/>
            <a:lstStyle/>
            <a:p>
              <a:endParaRPr lang="en-IN"/>
            </a:p>
          </p:txBody>
        </p:sp>
        <p:sp>
          <p:nvSpPr>
            <p:cNvPr id="314" name="Freeform: Shape 313">
              <a:extLst>
                <a:ext uri="{FF2B5EF4-FFF2-40B4-BE49-F238E27FC236}">
                  <a16:creationId xmlns:a16="http://schemas.microsoft.com/office/drawing/2014/main" id="{DA82BD58-4A8A-4E6C-A5A3-D8694CC38EEC}"/>
                </a:ext>
              </a:extLst>
            </p:cNvPr>
            <p:cNvSpPr/>
            <p:nvPr/>
          </p:nvSpPr>
          <p:spPr>
            <a:xfrm>
              <a:off x="9155810" y="4453753"/>
              <a:ext cx="47625" cy="19050"/>
            </a:xfrm>
            <a:custGeom>
              <a:avLst/>
              <a:gdLst>
                <a:gd name="connsiteX0" fmla="*/ 25814 w 47625"/>
                <a:gd name="connsiteY0" fmla="*/ 16139 h 19050"/>
                <a:gd name="connsiteX1" fmla="*/ 52960 w 47625"/>
                <a:gd name="connsiteY1" fmla="*/ 17853 h 19050"/>
                <a:gd name="connsiteX2" fmla="*/ 382 w 47625"/>
                <a:gd name="connsiteY2" fmla="*/ 3375 h 19050"/>
                <a:gd name="connsiteX3" fmla="*/ 25814 w 47625"/>
                <a:gd name="connsiteY3" fmla="*/ 16139 h 19050"/>
              </a:gdLst>
              <a:ahLst/>
              <a:cxnLst>
                <a:cxn ang="0">
                  <a:pos x="connsiteX0" y="connsiteY0"/>
                </a:cxn>
                <a:cxn ang="0">
                  <a:pos x="connsiteX1" y="connsiteY1"/>
                </a:cxn>
                <a:cxn ang="0">
                  <a:pos x="connsiteX2" y="connsiteY2"/>
                </a:cxn>
                <a:cxn ang="0">
                  <a:pos x="connsiteX3" y="connsiteY3"/>
                </a:cxn>
              </a:cxnLst>
              <a:rect l="l" t="t" r="r" b="b"/>
              <a:pathLst>
                <a:path w="47625" h="19050">
                  <a:moveTo>
                    <a:pt x="25814" y="16139"/>
                  </a:moveTo>
                  <a:cubicBezTo>
                    <a:pt x="31719" y="21187"/>
                    <a:pt x="52960" y="32236"/>
                    <a:pt x="52960" y="17853"/>
                  </a:cubicBezTo>
                  <a:cubicBezTo>
                    <a:pt x="52960" y="3375"/>
                    <a:pt x="-5238" y="-5102"/>
                    <a:pt x="382" y="3375"/>
                  </a:cubicBezTo>
                  <a:cubicBezTo>
                    <a:pt x="5430" y="10995"/>
                    <a:pt x="19813" y="10995"/>
                    <a:pt x="25814" y="16139"/>
                  </a:cubicBezTo>
                  <a:close/>
                </a:path>
              </a:pathLst>
            </a:custGeom>
            <a:grpFill/>
            <a:ln w="9525" cap="flat">
              <a:noFill/>
              <a:prstDash val="solid"/>
              <a:miter/>
            </a:ln>
          </p:spPr>
          <p:txBody>
            <a:bodyPr rtlCol="0" anchor="ctr"/>
            <a:lstStyle/>
            <a:p>
              <a:endParaRPr lang="en-IN"/>
            </a:p>
          </p:txBody>
        </p:sp>
        <p:sp>
          <p:nvSpPr>
            <p:cNvPr id="315" name="Freeform: Shape 314">
              <a:extLst>
                <a:ext uri="{FF2B5EF4-FFF2-40B4-BE49-F238E27FC236}">
                  <a16:creationId xmlns:a16="http://schemas.microsoft.com/office/drawing/2014/main" id="{E42471CE-1AB0-4E86-9F8A-FA04D553CBD1}"/>
                </a:ext>
              </a:extLst>
            </p:cNvPr>
            <p:cNvSpPr/>
            <p:nvPr/>
          </p:nvSpPr>
          <p:spPr>
            <a:xfrm>
              <a:off x="9155810" y="4453753"/>
              <a:ext cx="47625" cy="19050"/>
            </a:xfrm>
            <a:custGeom>
              <a:avLst/>
              <a:gdLst>
                <a:gd name="connsiteX0" fmla="*/ 25814 w 47625"/>
                <a:gd name="connsiteY0" fmla="*/ 16139 h 19050"/>
                <a:gd name="connsiteX1" fmla="*/ 52960 w 47625"/>
                <a:gd name="connsiteY1" fmla="*/ 17853 h 19050"/>
                <a:gd name="connsiteX2" fmla="*/ 382 w 47625"/>
                <a:gd name="connsiteY2" fmla="*/ 3375 h 19050"/>
                <a:gd name="connsiteX3" fmla="*/ 25814 w 47625"/>
                <a:gd name="connsiteY3" fmla="*/ 16139 h 19050"/>
              </a:gdLst>
              <a:ahLst/>
              <a:cxnLst>
                <a:cxn ang="0">
                  <a:pos x="connsiteX0" y="connsiteY0"/>
                </a:cxn>
                <a:cxn ang="0">
                  <a:pos x="connsiteX1" y="connsiteY1"/>
                </a:cxn>
                <a:cxn ang="0">
                  <a:pos x="connsiteX2" y="connsiteY2"/>
                </a:cxn>
                <a:cxn ang="0">
                  <a:pos x="connsiteX3" y="connsiteY3"/>
                </a:cxn>
              </a:cxnLst>
              <a:rect l="l" t="t" r="r" b="b"/>
              <a:pathLst>
                <a:path w="47625" h="19050">
                  <a:moveTo>
                    <a:pt x="25814" y="16139"/>
                  </a:moveTo>
                  <a:cubicBezTo>
                    <a:pt x="31719" y="21187"/>
                    <a:pt x="52960" y="32236"/>
                    <a:pt x="52960" y="17853"/>
                  </a:cubicBezTo>
                  <a:cubicBezTo>
                    <a:pt x="52960" y="3375"/>
                    <a:pt x="-5238" y="-5102"/>
                    <a:pt x="382" y="3375"/>
                  </a:cubicBezTo>
                  <a:cubicBezTo>
                    <a:pt x="5430" y="10995"/>
                    <a:pt x="19813" y="10995"/>
                    <a:pt x="25814" y="16139"/>
                  </a:cubicBezTo>
                  <a:close/>
                </a:path>
              </a:pathLst>
            </a:custGeom>
            <a:grpFill/>
            <a:ln w="9525" cap="flat">
              <a:noFill/>
              <a:prstDash val="solid"/>
              <a:miter/>
            </a:ln>
          </p:spPr>
          <p:txBody>
            <a:bodyPr rtlCol="0" anchor="ctr"/>
            <a:lstStyle/>
            <a:p>
              <a:endParaRPr lang="en-IN"/>
            </a:p>
          </p:txBody>
        </p:sp>
        <p:sp>
          <p:nvSpPr>
            <p:cNvPr id="316" name="Freeform: Shape 315">
              <a:extLst>
                <a:ext uri="{FF2B5EF4-FFF2-40B4-BE49-F238E27FC236}">
                  <a16:creationId xmlns:a16="http://schemas.microsoft.com/office/drawing/2014/main" id="{DC6506CE-AA23-44E7-B927-6B70C76EF7CE}"/>
                </a:ext>
              </a:extLst>
            </p:cNvPr>
            <p:cNvSpPr/>
            <p:nvPr/>
          </p:nvSpPr>
          <p:spPr>
            <a:xfrm>
              <a:off x="8861351" y="3982498"/>
              <a:ext cx="295275" cy="304800"/>
            </a:xfrm>
            <a:custGeom>
              <a:avLst/>
              <a:gdLst>
                <a:gd name="connsiteX0" fmla="*/ 3185 w 295275"/>
                <a:gd name="connsiteY0" fmla="*/ 177070 h 304800"/>
                <a:gd name="connsiteX1" fmla="*/ 18425 w 295275"/>
                <a:gd name="connsiteY1" fmla="*/ 216884 h 304800"/>
                <a:gd name="connsiteX2" fmla="*/ 43095 w 295275"/>
                <a:gd name="connsiteY2" fmla="*/ 245745 h 304800"/>
                <a:gd name="connsiteX3" fmla="*/ 70241 w 295275"/>
                <a:gd name="connsiteY3" fmla="*/ 283941 h 304800"/>
                <a:gd name="connsiteX4" fmla="*/ 93101 w 295275"/>
                <a:gd name="connsiteY4" fmla="*/ 294989 h 304800"/>
                <a:gd name="connsiteX5" fmla="*/ 131296 w 295275"/>
                <a:gd name="connsiteY5" fmla="*/ 290799 h 304800"/>
                <a:gd name="connsiteX6" fmla="*/ 167777 w 295275"/>
                <a:gd name="connsiteY6" fmla="*/ 307753 h 304800"/>
                <a:gd name="connsiteX7" fmla="*/ 209306 w 295275"/>
                <a:gd name="connsiteY7" fmla="*/ 300990 h 304800"/>
                <a:gd name="connsiteX8" fmla="*/ 231404 w 295275"/>
                <a:gd name="connsiteY8" fmla="*/ 237363 h 304800"/>
                <a:gd name="connsiteX9" fmla="*/ 248359 w 295275"/>
                <a:gd name="connsiteY9" fmla="*/ 193262 h 304800"/>
                <a:gd name="connsiteX10" fmla="*/ 291602 w 295275"/>
                <a:gd name="connsiteY10" fmla="*/ 168688 h 304800"/>
                <a:gd name="connsiteX11" fmla="*/ 272076 w 295275"/>
                <a:gd name="connsiteY11" fmla="*/ 145828 h 304800"/>
                <a:gd name="connsiteX12" fmla="*/ 262741 w 295275"/>
                <a:gd name="connsiteY12" fmla="*/ 122968 h 304800"/>
                <a:gd name="connsiteX13" fmla="*/ 253407 w 295275"/>
                <a:gd name="connsiteY13" fmla="*/ 97536 h 304800"/>
                <a:gd name="connsiteX14" fmla="*/ 255121 w 295275"/>
                <a:gd name="connsiteY14" fmla="*/ 76295 h 304800"/>
                <a:gd name="connsiteX15" fmla="*/ 259408 w 295275"/>
                <a:gd name="connsiteY15" fmla="*/ 74105 h 304800"/>
                <a:gd name="connsiteX16" fmla="*/ 277220 w 295275"/>
                <a:gd name="connsiteY16" fmla="*/ 56769 h 304800"/>
                <a:gd name="connsiteX17" fmla="*/ 303509 w 295275"/>
                <a:gd name="connsiteY17" fmla="*/ 45720 h 304800"/>
                <a:gd name="connsiteX18" fmla="*/ 283983 w 295275"/>
                <a:gd name="connsiteY18" fmla="*/ 28766 h 304800"/>
                <a:gd name="connsiteX19" fmla="*/ 258550 w 295275"/>
                <a:gd name="connsiteY19" fmla="*/ 22003 h 304800"/>
                <a:gd name="connsiteX20" fmla="*/ 232262 w 295275"/>
                <a:gd name="connsiteY20" fmla="*/ 0 h 304800"/>
                <a:gd name="connsiteX21" fmla="*/ 209402 w 295275"/>
                <a:gd name="connsiteY21" fmla="*/ 28861 h 304800"/>
                <a:gd name="connsiteX22" fmla="*/ 194162 w 295275"/>
                <a:gd name="connsiteY22" fmla="*/ 48387 h 304800"/>
                <a:gd name="connsiteX23" fmla="*/ 187970 w 295275"/>
                <a:gd name="connsiteY23" fmla="*/ 56293 h 304800"/>
                <a:gd name="connsiteX24" fmla="*/ 173874 w 295275"/>
                <a:gd name="connsiteY24" fmla="*/ 62770 h 304800"/>
                <a:gd name="connsiteX25" fmla="*/ 173874 w 295275"/>
                <a:gd name="connsiteY25" fmla="*/ 70199 h 304800"/>
                <a:gd name="connsiteX26" fmla="*/ 153681 w 295275"/>
                <a:gd name="connsiteY26" fmla="*/ 59341 h 304800"/>
                <a:gd name="connsiteX27" fmla="*/ 153490 w 295275"/>
                <a:gd name="connsiteY27" fmla="*/ 59341 h 304800"/>
                <a:gd name="connsiteX28" fmla="*/ 128058 w 295275"/>
                <a:gd name="connsiteY28" fmla="*/ 99155 h 304800"/>
                <a:gd name="connsiteX29" fmla="*/ 86529 w 295275"/>
                <a:gd name="connsiteY29" fmla="*/ 111919 h 304800"/>
                <a:gd name="connsiteX30" fmla="*/ 67860 w 295275"/>
                <a:gd name="connsiteY30" fmla="*/ 148400 h 304800"/>
                <a:gd name="connsiteX31" fmla="*/ 25379 w 295275"/>
                <a:gd name="connsiteY31" fmla="*/ 137636 h 304800"/>
                <a:gd name="connsiteX32" fmla="*/ 22140 w 295275"/>
                <a:gd name="connsiteY32" fmla="*/ 137351 h 304800"/>
                <a:gd name="connsiteX33" fmla="*/ 3185 w 295275"/>
                <a:gd name="connsiteY33" fmla="*/ 17707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5275" h="304800">
                  <a:moveTo>
                    <a:pt x="3185" y="177070"/>
                  </a:moveTo>
                  <a:cubicBezTo>
                    <a:pt x="15854" y="188976"/>
                    <a:pt x="12520" y="207550"/>
                    <a:pt x="18425" y="216884"/>
                  </a:cubicBezTo>
                  <a:cubicBezTo>
                    <a:pt x="24426" y="226219"/>
                    <a:pt x="43095" y="227838"/>
                    <a:pt x="43095" y="245745"/>
                  </a:cubicBezTo>
                  <a:cubicBezTo>
                    <a:pt x="43095" y="263557"/>
                    <a:pt x="59192" y="291465"/>
                    <a:pt x="70241" y="283941"/>
                  </a:cubicBezTo>
                  <a:cubicBezTo>
                    <a:pt x="81290" y="276320"/>
                    <a:pt x="89672" y="287369"/>
                    <a:pt x="93101" y="294989"/>
                  </a:cubicBezTo>
                  <a:cubicBezTo>
                    <a:pt x="96531" y="302609"/>
                    <a:pt x="122724" y="289084"/>
                    <a:pt x="131296" y="290799"/>
                  </a:cubicBezTo>
                  <a:cubicBezTo>
                    <a:pt x="139774" y="292513"/>
                    <a:pt x="166063" y="297561"/>
                    <a:pt x="167777" y="307753"/>
                  </a:cubicBezTo>
                  <a:cubicBezTo>
                    <a:pt x="169492" y="317945"/>
                    <a:pt x="193209" y="306896"/>
                    <a:pt x="209306" y="300990"/>
                  </a:cubicBezTo>
                  <a:cubicBezTo>
                    <a:pt x="225404" y="294989"/>
                    <a:pt x="216069" y="246698"/>
                    <a:pt x="231404" y="237363"/>
                  </a:cubicBezTo>
                  <a:cubicBezTo>
                    <a:pt x="246644" y="228029"/>
                    <a:pt x="250074" y="210217"/>
                    <a:pt x="248359" y="193262"/>
                  </a:cubicBezTo>
                  <a:cubicBezTo>
                    <a:pt x="246644" y="176308"/>
                    <a:pt x="285697" y="175451"/>
                    <a:pt x="291602" y="168688"/>
                  </a:cubicBezTo>
                  <a:cubicBezTo>
                    <a:pt x="297508" y="161925"/>
                    <a:pt x="283125" y="150876"/>
                    <a:pt x="272076" y="145828"/>
                  </a:cubicBezTo>
                  <a:cubicBezTo>
                    <a:pt x="261027" y="140780"/>
                    <a:pt x="270362" y="129731"/>
                    <a:pt x="262741" y="122968"/>
                  </a:cubicBezTo>
                  <a:cubicBezTo>
                    <a:pt x="255121" y="116205"/>
                    <a:pt x="242358" y="98393"/>
                    <a:pt x="253407" y="97536"/>
                  </a:cubicBezTo>
                  <a:cubicBezTo>
                    <a:pt x="264456" y="96679"/>
                    <a:pt x="245787" y="81439"/>
                    <a:pt x="255121" y="76295"/>
                  </a:cubicBezTo>
                  <a:cubicBezTo>
                    <a:pt x="256360" y="75629"/>
                    <a:pt x="257789" y="74867"/>
                    <a:pt x="259408" y="74105"/>
                  </a:cubicBezTo>
                  <a:cubicBezTo>
                    <a:pt x="269409" y="69152"/>
                    <a:pt x="283792" y="62579"/>
                    <a:pt x="277220" y="56769"/>
                  </a:cubicBezTo>
                  <a:cubicBezTo>
                    <a:pt x="269600" y="50006"/>
                    <a:pt x="300080" y="55912"/>
                    <a:pt x="303509" y="45720"/>
                  </a:cubicBezTo>
                  <a:cubicBezTo>
                    <a:pt x="306937" y="35528"/>
                    <a:pt x="291602" y="27051"/>
                    <a:pt x="283983" y="28766"/>
                  </a:cubicBezTo>
                  <a:cubicBezTo>
                    <a:pt x="276363" y="30480"/>
                    <a:pt x="258550" y="29623"/>
                    <a:pt x="258550" y="22003"/>
                  </a:cubicBezTo>
                  <a:cubicBezTo>
                    <a:pt x="258550" y="14383"/>
                    <a:pt x="242454" y="0"/>
                    <a:pt x="232262" y="0"/>
                  </a:cubicBezTo>
                  <a:cubicBezTo>
                    <a:pt x="222070" y="0"/>
                    <a:pt x="210164" y="20288"/>
                    <a:pt x="209402" y="28861"/>
                  </a:cubicBezTo>
                  <a:cubicBezTo>
                    <a:pt x="208544" y="37338"/>
                    <a:pt x="192447" y="36481"/>
                    <a:pt x="194162" y="48387"/>
                  </a:cubicBezTo>
                  <a:cubicBezTo>
                    <a:pt x="194829" y="53054"/>
                    <a:pt x="191781" y="55055"/>
                    <a:pt x="187970" y="56293"/>
                  </a:cubicBezTo>
                  <a:cubicBezTo>
                    <a:pt x="181970" y="58198"/>
                    <a:pt x="173874" y="58198"/>
                    <a:pt x="173874" y="62770"/>
                  </a:cubicBezTo>
                  <a:cubicBezTo>
                    <a:pt x="173874" y="70199"/>
                    <a:pt x="173874" y="70199"/>
                    <a:pt x="173874" y="70199"/>
                  </a:cubicBezTo>
                  <a:cubicBezTo>
                    <a:pt x="163015" y="64294"/>
                    <a:pt x="153966" y="59436"/>
                    <a:pt x="153681" y="59341"/>
                  </a:cubicBezTo>
                  <a:cubicBezTo>
                    <a:pt x="153681" y="59341"/>
                    <a:pt x="153681" y="59341"/>
                    <a:pt x="153490" y="59341"/>
                  </a:cubicBezTo>
                  <a:cubicBezTo>
                    <a:pt x="146727" y="59341"/>
                    <a:pt x="131487" y="83058"/>
                    <a:pt x="128058" y="99155"/>
                  </a:cubicBezTo>
                  <a:cubicBezTo>
                    <a:pt x="124724" y="115253"/>
                    <a:pt x="109389" y="110204"/>
                    <a:pt x="86529" y="111919"/>
                  </a:cubicBezTo>
                  <a:cubicBezTo>
                    <a:pt x="63669" y="113633"/>
                    <a:pt x="72908" y="137351"/>
                    <a:pt x="67860" y="148400"/>
                  </a:cubicBezTo>
                  <a:cubicBezTo>
                    <a:pt x="63193" y="158496"/>
                    <a:pt x="38047" y="140303"/>
                    <a:pt x="25379" y="137636"/>
                  </a:cubicBezTo>
                  <a:cubicBezTo>
                    <a:pt x="24140" y="137446"/>
                    <a:pt x="23093" y="137255"/>
                    <a:pt x="22140" y="137351"/>
                  </a:cubicBezTo>
                  <a:cubicBezTo>
                    <a:pt x="10806" y="138113"/>
                    <a:pt x="-7388" y="167259"/>
                    <a:pt x="3185" y="177070"/>
                  </a:cubicBezTo>
                  <a:close/>
                </a:path>
              </a:pathLst>
            </a:custGeom>
            <a:grpFill/>
            <a:ln w="9525" cap="flat">
              <a:noFill/>
              <a:prstDash val="solid"/>
              <a:miter/>
            </a:ln>
          </p:spPr>
          <p:txBody>
            <a:bodyPr rtlCol="0" anchor="ctr"/>
            <a:lstStyle/>
            <a:p>
              <a:endParaRPr lang="en-IN"/>
            </a:p>
          </p:txBody>
        </p:sp>
        <p:sp>
          <p:nvSpPr>
            <p:cNvPr id="317" name="Freeform: Shape 316">
              <a:extLst>
                <a:ext uri="{FF2B5EF4-FFF2-40B4-BE49-F238E27FC236}">
                  <a16:creationId xmlns:a16="http://schemas.microsoft.com/office/drawing/2014/main" id="{8B2C4B85-BAC7-4746-AD9B-06B3F78C8A47}"/>
                </a:ext>
              </a:extLst>
            </p:cNvPr>
            <p:cNvSpPr/>
            <p:nvPr/>
          </p:nvSpPr>
          <p:spPr>
            <a:xfrm>
              <a:off x="8861351" y="3982498"/>
              <a:ext cx="295275" cy="304800"/>
            </a:xfrm>
            <a:custGeom>
              <a:avLst/>
              <a:gdLst>
                <a:gd name="connsiteX0" fmla="*/ 3185 w 295275"/>
                <a:gd name="connsiteY0" fmla="*/ 177070 h 304800"/>
                <a:gd name="connsiteX1" fmla="*/ 18425 w 295275"/>
                <a:gd name="connsiteY1" fmla="*/ 216884 h 304800"/>
                <a:gd name="connsiteX2" fmla="*/ 43095 w 295275"/>
                <a:gd name="connsiteY2" fmla="*/ 245745 h 304800"/>
                <a:gd name="connsiteX3" fmla="*/ 70241 w 295275"/>
                <a:gd name="connsiteY3" fmla="*/ 283941 h 304800"/>
                <a:gd name="connsiteX4" fmla="*/ 93101 w 295275"/>
                <a:gd name="connsiteY4" fmla="*/ 294989 h 304800"/>
                <a:gd name="connsiteX5" fmla="*/ 131296 w 295275"/>
                <a:gd name="connsiteY5" fmla="*/ 290799 h 304800"/>
                <a:gd name="connsiteX6" fmla="*/ 167777 w 295275"/>
                <a:gd name="connsiteY6" fmla="*/ 307753 h 304800"/>
                <a:gd name="connsiteX7" fmla="*/ 209306 w 295275"/>
                <a:gd name="connsiteY7" fmla="*/ 300990 h 304800"/>
                <a:gd name="connsiteX8" fmla="*/ 231404 w 295275"/>
                <a:gd name="connsiteY8" fmla="*/ 237363 h 304800"/>
                <a:gd name="connsiteX9" fmla="*/ 248359 w 295275"/>
                <a:gd name="connsiteY9" fmla="*/ 193262 h 304800"/>
                <a:gd name="connsiteX10" fmla="*/ 291602 w 295275"/>
                <a:gd name="connsiteY10" fmla="*/ 168688 h 304800"/>
                <a:gd name="connsiteX11" fmla="*/ 272076 w 295275"/>
                <a:gd name="connsiteY11" fmla="*/ 145828 h 304800"/>
                <a:gd name="connsiteX12" fmla="*/ 262741 w 295275"/>
                <a:gd name="connsiteY12" fmla="*/ 122968 h 304800"/>
                <a:gd name="connsiteX13" fmla="*/ 253407 w 295275"/>
                <a:gd name="connsiteY13" fmla="*/ 97536 h 304800"/>
                <a:gd name="connsiteX14" fmla="*/ 255121 w 295275"/>
                <a:gd name="connsiteY14" fmla="*/ 76295 h 304800"/>
                <a:gd name="connsiteX15" fmla="*/ 259408 w 295275"/>
                <a:gd name="connsiteY15" fmla="*/ 74105 h 304800"/>
                <a:gd name="connsiteX16" fmla="*/ 277220 w 295275"/>
                <a:gd name="connsiteY16" fmla="*/ 56769 h 304800"/>
                <a:gd name="connsiteX17" fmla="*/ 303509 w 295275"/>
                <a:gd name="connsiteY17" fmla="*/ 45720 h 304800"/>
                <a:gd name="connsiteX18" fmla="*/ 283983 w 295275"/>
                <a:gd name="connsiteY18" fmla="*/ 28766 h 304800"/>
                <a:gd name="connsiteX19" fmla="*/ 258550 w 295275"/>
                <a:gd name="connsiteY19" fmla="*/ 22003 h 304800"/>
                <a:gd name="connsiteX20" fmla="*/ 232262 w 295275"/>
                <a:gd name="connsiteY20" fmla="*/ 0 h 304800"/>
                <a:gd name="connsiteX21" fmla="*/ 209402 w 295275"/>
                <a:gd name="connsiteY21" fmla="*/ 28861 h 304800"/>
                <a:gd name="connsiteX22" fmla="*/ 194162 w 295275"/>
                <a:gd name="connsiteY22" fmla="*/ 48387 h 304800"/>
                <a:gd name="connsiteX23" fmla="*/ 187970 w 295275"/>
                <a:gd name="connsiteY23" fmla="*/ 56293 h 304800"/>
                <a:gd name="connsiteX24" fmla="*/ 173874 w 295275"/>
                <a:gd name="connsiteY24" fmla="*/ 62770 h 304800"/>
                <a:gd name="connsiteX25" fmla="*/ 173874 w 295275"/>
                <a:gd name="connsiteY25" fmla="*/ 70199 h 304800"/>
                <a:gd name="connsiteX26" fmla="*/ 153681 w 295275"/>
                <a:gd name="connsiteY26" fmla="*/ 59341 h 304800"/>
                <a:gd name="connsiteX27" fmla="*/ 153490 w 295275"/>
                <a:gd name="connsiteY27" fmla="*/ 59341 h 304800"/>
                <a:gd name="connsiteX28" fmla="*/ 128058 w 295275"/>
                <a:gd name="connsiteY28" fmla="*/ 99155 h 304800"/>
                <a:gd name="connsiteX29" fmla="*/ 86529 w 295275"/>
                <a:gd name="connsiteY29" fmla="*/ 111919 h 304800"/>
                <a:gd name="connsiteX30" fmla="*/ 67860 w 295275"/>
                <a:gd name="connsiteY30" fmla="*/ 148400 h 304800"/>
                <a:gd name="connsiteX31" fmla="*/ 25379 w 295275"/>
                <a:gd name="connsiteY31" fmla="*/ 137636 h 304800"/>
                <a:gd name="connsiteX32" fmla="*/ 22140 w 295275"/>
                <a:gd name="connsiteY32" fmla="*/ 137351 h 304800"/>
                <a:gd name="connsiteX33" fmla="*/ 3185 w 295275"/>
                <a:gd name="connsiteY33" fmla="*/ 17707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95275" h="304800">
                  <a:moveTo>
                    <a:pt x="3185" y="177070"/>
                  </a:moveTo>
                  <a:cubicBezTo>
                    <a:pt x="15854" y="188976"/>
                    <a:pt x="12520" y="207550"/>
                    <a:pt x="18425" y="216884"/>
                  </a:cubicBezTo>
                  <a:cubicBezTo>
                    <a:pt x="24426" y="226219"/>
                    <a:pt x="43095" y="227838"/>
                    <a:pt x="43095" y="245745"/>
                  </a:cubicBezTo>
                  <a:cubicBezTo>
                    <a:pt x="43095" y="263557"/>
                    <a:pt x="59192" y="291465"/>
                    <a:pt x="70241" y="283941"/>
                  </a:cubicBezTo>
                  <a:cubicBezTo>
                    <a:pt x="81290" y="276320"/>
                    <a:pt x="89672" y="287369"/>
                    <a:pt x="93101" y="294989"/>
                  </a:cubicBezTo>
                  <a:cubicBezTo>
                    <a:pt x="96531" y="302609"/>
                    <a:pt x="122724" y="289084"/>
                    <a:pt x="131296" y="290799"/>
                  </a:cubicBezTo>
                  <a:cubicBezTo>
                    <a:pt x="139774" y="292513"/>
                    <a:pt x="166063" y="297561"/>
                    <a:pt x="167777" y="307753"/>
                  </a:cubicBezTo>
                  <a:cubicBezTo>
                    <a:pt x="169492" y="317945"/>
                    <a:pt x="193209" y="306896"/>
                    <a:pt x="209306" y="300990"/>
                  </a:cubicBezTo>
                  <a:cubicBezTo>
                    <a:pt x="225404" y="294989"/>
                    <a:pt x="216069" y="246698"/>
                    <a:pt x="231404" y="237363"/>
                  </a:cubicBezTo>
                  <a:cubicBezTo>
                    <a:pt x="246644" y="228029"/>
                    <a:pt x="250074" y="210217"/>
                    <a:pt x="248359" y="193262"/>
                  </a:cubicBezTo>
                  <a:cubicBezTo>
                    <a:pt x="246644" y="176308"/>
                    <a:pt x="285697" y="175451"/>
                    <a:pt x="291602" y="168688"/>
                  </a:cubicBezTo>
                  <a:cubicBezTo>
                    <a:pt x="297508" y="161925"/>
                    <a:pt x="283125" y="150876"/>
                    <a:pt x="272076" y="145828"/>
                  </a:cubicBezTo>
                  <a:cubicBezTo>
                    <a:pt x="261027" y="140780"/>
                    <a:pt x="270362" y="129731"/>
                    <a:pt x="262741" y="122968"/>
                  </a:cubicBezTo>
                  <a:cubicBezTo>
                    <a:pt x="255121" y="116205"/>
                    <a:pt x="242358" y="98393"/>
                    <a:pt x="253407" y="97536"/>
                  </a:cubicBezTo>
                  <a:cubicBezTo>
                    <a:pt x="264456" y="96679"/>
                    <a:pt x="245787" y="81439"/>
                    <a:pt x="255121" y="76295"/>
                  </a:cubicBezTo>
                  <a:cubicBezTo>
                    <a:pt x="256360" y="75629"/>
                    <a:pt x="257789" y="74867"/>
                    <a:pt x="259408" y="74105"/>
                  </a:cubicBezTo>
                  <a:cubicBezTo>
                    <a:pt x="269409" y="69152"/>
                    <a:pt x="283792" y="62579"/>
                    <a:pt x="277220" y="56769"/>
                  </a:cubicBezTo>
                  <a:cubicBezTo>
                    <a:pt x="269600" y="50006"/>
                    <a:pt x="300080" y="55912"/>
                    <a:pt x="303509" y="45720"/>
                  </a:cubicBezTo>
                  <a:cubicBezTo>
                    <a:pt x="306937" y="35528"/>
                    <a:pt x="291602" y="27051"/>
                    <a:pt x="283983" y="28766"/>
                  </a:cubicBezTo>
                  <a:cubicBezTo>
                    <a:pt x="276363" y="30480"/>
                    <a:pt x="258550" y="29623"/>
                    <a:pt x="258550" y="22003"/>
                  </a:cubicBezTo>
                  <a:cubicBezTo>
                    <a:pt x="258550" y="14383"/>
                    <a:pt x="242454" y="0"/>
                    <a:pt x="232262" y="0"/>
                  </a:cubicBezTo>
                  <a:cubicBezTo>
                    <a:pt x="222070" y="0"/>
                    <a:pt x="210164" y="20288"/>
                    <a:pt x="209402" y="28861"/>
                  </a:cubicBezTo>
                  <a:cubicBezTo>
                    <a:pt x="208544" y="37338"/>
                    <a:pt x="192447" y="36481"/>
                    <a:pt x="194162" y="48387"/>
                  </a:cubicBezTo>
                  <a:cubicBezTo>
                    <a:pt x="194829" y="53054"/>
                    <a:pt x="191781" y="55055"/>
                    <a:pt x="187970" y="56293"/>
                  </a:cubicBezTo>
                  <a:cubicBezTo>
                    <a:pt x="181970" y="58198"/>
                    <a:pt x="173874" y="58198"/>
                    <a:pt x="173874" y="62770"/>
                  </a:cubicBezTo>
                  <a:cubicBezTo>
                    <a:pt x="173874" y="70199"/>
                    <a:pt x="173874" y="70199"/>
                    <a:pt x="173874" y="70199"/>
                  </a:cubicBezTo>
                  <a:cubicBezTo>
                    <a:pt x="163015" y="64294"/>
                    <a:pt x="153966" y="59436"/>
                    <a:pt x="153681" y="59341"/>
                  </a:cubicBezTo>
                  <a:cubicBezTo>
                    <a:pt x="153681" y="59341"/>
                    <a:pt x="153681" y="59341"/>
                    <a:pt x="153490" y="59341"/>
                  </a:cubicBezTo>
                  <a:cubicBezTo>
                    <a:pt x="146727" y="59341"/>
                    <a:pt x="131487" y="83058"/>
                    <a:pt x="128058" y="99155"/>
                  </a:cubicBezTo>
                  <a:cubicBezTo>
                    <a:pt x="124724" y="115253"/>
                    <a:pt x="109389" y="110204"/>
                    <a:pt x="86529" y="111919"/>
                  </a:cubicBezTo>
                  <a:cubicBezTo>
                    <a:pt x="63669" y="113633"/>
                    <a:pt x="72908" y="137351"/>
                    <a:pt x="67860" y="148400"/>
                  </a:cubicBezTo>
                  <a:cubicBezTo>
                    <a:pt x="63193" y="158496"/>
                    <a:pt x="38047" y="140303"/>
                    <a:pt x="25379" y="137636"/>
                  </a:cubicBezTo>
                  <a:cubicBezTo>
                    <a:pt x="24140" y="137446"/>
                    <a:pt x="23093" y="137255"/>
                    <a:pt x="22140" y="137351"/>
                  </a:cubicBezTo>
                  <a:cubicBezTo>
                    <a:pt x="10806" y="138113"/>
                    <a:pt x="-7388" y="167259"/>
                    <a:pt x="3185" y="177070"/>
                  </a:cubicBezTo>
                  <a:close/>
                </a:path>
              </a:pathLst>
            </a:custGeom>
            <a:grpFill/>
            <a:ln w="9525" cap="flat">
              <a:noFill/>
              <a:prstDash val="solid"/>
              <a:miter/>
            </a:ln>
          </p:spPr>
          <p:txBody>
            <a:bodyPr rtlCol="0" anchor="ctr"/>
            <a:lstStyle/>
            <a:p>
              <a:endParaRPr lang="en-IN"/>
            </a:p>
          </p:txBody>
        </p:sp>
        <p:sp>
          <p:nvSpPr>
            <p:cNvPr id="318" name="Freeform: Shape 317">
              <a:extLst>
                <a:ext uri="{FF2B5EF4-FFF2-40B4-BE49-F238E27FC236}">
                  <a16:creationId xmlns:a16="http://schemas.microsoft.com/office/drawing/2014/main" id="{214C6025-A9A6-40E7-A383-70479B586112}"/>
                </a:ext>
              </a:extLst>
            </p:cNvPr>
            <p:cNvSpPr/>
            <p:nvPr/>
          </p:nvSpPr>
          <p:spPr>
            <a:xfrm>
              <a:off x="7000208" y="4522375"/>
              <a:ext cx="200025" cy="400050"/>
            </a:xfrm>
            <a:custGeom>
              <a:avLst/>
              <a:gdLst>
                <a:gd name="connsiteX0" fmla="*/ 174784 w 200025"/>
                <a:gd name="connsiteY0" fmla="*/ 0 h 400050"/>
                <a:gd name="connsiteX1" fmla="*/ 164592 w 200025"/>
                <a:gd name="connsiteY1" fmla="*/ 8477 h 400050"/>
                <a:gd name="connsiteX2" fmla="*/ 160401 w 200025"/>
                <a:gd name="connsiteY2" fmla="*/ 28861 h 400050"/>
                <a:gd name="connsiteX3" fmla="*/ 143446 w 200025"/>
                <a:gd name="connsiteY3" fmla="*/ 41529 h 400050"/>
                <a:gd name="connsiteX4" fmla="*/ 128683 w 200025"/>
                <a:gd name="connsiteY4" fmla="*/ 41529 h 400050"/>
                <a:gd name="connsiteX5" fmla="*/ 128968 w 200025"/>
                <a:gd name="connsiteY5" fmla="*/ 54292 h 400050"/>
                <a:gd name="connsiteX6" fmla="*/ 128683 w 200025"/>
                <a:gd name="connsiteY6" fmla="*/ 84487 h 400050"/>
                <a:gd name="connsiteX7" fmla="*/ 106966 w 200025"/>
                <a:gd name="connsiteY7" fmla="*/ 87344 h 400050"/>
                <a:gd name="connsiteX8" fmla="*/ 67151 w 200025"/>
                <a:gd name="connsiteY8" fmla="*/ 107728 h 400050"/>
                <a:gd name="connsiteX9" fmla="*/ 30671 w 200025"/>
                <a:gd name="connsiteY9" fmla="*/ 114490 h 400050"/>
                <a:gd name="connsiteX10" fmla="*/ 23908 w 200025"/>
                <a:gd name="connsiteY10" fmla="*/ 125254 h 400050"/>
                <a:gd name="connsiteX11" fmla="*/ 18765 w 200025"/>
                <a:gd name="connsiteY11" fmla="*/ 152686 h 400050"/>
                <a:gd name="connsiteX12" fmla="*/ 14383 w 200025"/>
                <a:gd name="connsiteY12" fmla="*/ 167735 h 400050"/>
                <a:gd name="connsiteX13" fmla="*/ 22193 w 200025"/>
                <a:gd name="connsiteY13" fmla="*/ 204311 h 400050"/>
                <a:gd name="connsiteX14" fmla="*/ 28480 w 200025"/>
                <a:gd name="connsiteY14" fmla="*/ 238411 h 400050"/>
                <a:gd name="connsiteX15" fmla="*/ 15430 w 200025"/>
                <a:gd name="connsiteY15" fmla="*/ 262795 h 400050"/>
                <a:gd name="connsiteX16" fmla="*/ 0 w 200025"/>
                <a:gd name="connsiteY16" fmla="*/ 295370 h 400050"/>
                <a:gd name="connsiteX17" fmla="*/ 23050 w 200025"/>
                <a:gd name="connsiteY17" fmla="*/ 385763 h 400050"/>
                <a:gd name="connsiteX18" fmla="*/ 54864 w 200025"/>
                <a:gd name="connsiteY18" fmla="*/ 401383 h 400050"/>
                <a:gd name="connsiteX19" fmla="*/ 73914 w 200025"/>
                <a:gd name="connsiteY19" fmla="*/ 398526 h 400050"/>
                <a:gd name="connsiteX20" fmla="*/ 103537 w 200025"/>
                <a:gd name="connsiteY20" fmla="*/ 387477 h 400050"/>
                <a:gd name="connsiteX21" fmla="*/ 176499 w 200025"/>
                <a:gd name="connsiteY21" fmla="*/ 155162 h 400050"/>
                <a:gd name="connsiteX22" fmla="*/ 181546 w 200025"/>
                <a:gd name="connsiteY22" fmla="*/ 122968 h 400050"/>
                <a:gd name="connsiteX23" fmla="*/ 181546 w 200025"/>
                <a:gd name="connsiteY23" fmla="*/ 98965 h 400050"/>
                <a:gd name="connsiteX24" fmla="*/ 197548 w 200025"/>
                <a:gd name="connsiteY24" fmla="*/ 112204 h 400050"/>
                <a:gd name="connsiteX25" fmla="*/ 206121 w 200025"/>
                <a:gd name="connsiteY25" fmla="*/ 101822 h 400050"/>
                <a:gd name="connsiteX26" fmla="*/ 204597 w 200025"/>
                <a:gd name="connsiteY26" fmla="*/ 86296 h 400050"/>
                <a:gd name="connsiteX27" fmla="*/ 195739 w 200025"/>
                <a:gd name="connsiteY27" fmla="*/ 53340 h 400050"/>
                <a:gd name="connsiteX28" fmla="*/ 193167 w 200025"/>
                <a:gd name="connsiteY28" fmla="*/ 37147 h 400050"/>
                <a:gd name="connsiteX29" fmla="*/ 184881 w 200025"/>
                <a:gd name="connsiteY29" fmla="*/ 1381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0025" h="400050">
                  <a:moveTo>
                    <a:pt x="174784" y="0"/>
                  </a:moveTo>
                  <a:lnTo>
                    <a:pt x="164592" y="8477"/>
                  </a:lnTo>
                  <a:lnTo>
                    <a:pt x="160401" y="28861"/>
                  </a:lnTo>
                  <a:lnTo>
                    <a:pt x="143446" y="41529"/>
                  </a:lnTo>
                  <a:lnTo>
                    <a:pt x="128683" y="41529"/>
                  </a:lnTo>
                  <a:lnTo>
                    <a:pt x="128968" y="54292"/>
                  </a:lnTo>
                  <a:lnTo>
                    <a:pt x="128683" y="84487"/>
                  </a:lnTo>
                  <a:lnTo>
                    <a:pt x="106966" y="87344"/>
                  </a:lnTo>
                  <a:lnTo>
                    <a:pt x="67151" y="107728"/>
                  </a:lnTo>
                  <a:lnTo>
                    <a:pt x="30671" y="114490"/>
                  </a:lnTo>
                  <a:lnTo>
                    <a:pt x="23908" y="125254"/>
                  </a:lnTo>
                  <a:lnTo>
                    <a:pt x="18765" y="152686"/>
                  </a:lnTo>
                  <a:lnTo>
                    <a:pt x="14383" y="167735"/>
                  </a:lnTo>
                  <a:lnTo>
                    <a:pt x="22193" y="204311"/>
                  </a:lnTo>
                  <a:lnTo>
                    <a:pt x="28480" y="238411"/>
                  </a:lnTo>
                  <a:lnTo>
                    <a:pt x="15430" y="262795"/>
                  </a:lnTo>
                  <a:lnTo>
                    <a:pt x="0" y="295370"/>
                  </a:lnTo>
                  <a:lnTo>
                    <a:pt x="23050" y="385763"/>
                  </a:lnTo>
                  <a:lnTo>
                    <a:pt x="54864" y="401383"/>
                  </a:lnTo>
                  <a:lnTo>
                    <a:pt x="73914" y="398526"/>
                  </a:lnTo>
                  <a:lnTo>
                    <a:pt x="103537" y="387477"/>
                  </a:lnTo>
                  <a:lnTo>
                    <a:pt x="176499" y="155162"/>
                  </a:lnTo>
                  <a:lnTo>
                    <a:pt x="181546" y="122968"/>
                  </a:lnTo>
                  <a:lnTo>
                    <a:pt x="181546" y="98965"/>
                  </a:lnTo>
                  <a:lnTo>
                    <a:pt x="197548" y="112204"/>
                  </a:lnTo>
                  <a:lnTo>
                    <a:pt x="206121" y="101822"/>
                  </a:lnTo>
                  <a:lnTo>
                    <a:pt x="204597" y="86296"/>
                  </a:lnTo>
                  <a:lnTo>
                    <a:pt x="195739" y="53340"/>
                  </a:lnTo>
                  <a:lnTo>
                    <a:pt x="193167" y="37147"/>
                  </a:lnTo>
                  <a:lnTo>
                    <a:pt x="184881" y="13811"/>
                  </a:lnTo>
                  <a:close/>
                </a:path>
              </a:pathLst>
            </a:custGeom>
            <a:grpFill/>
            <a:ln w="9525" cap="flat">
              <a:noFill/>
              <a:prstDash val="solid"/>
              <a:miter/>
            </a:ln>
          </p:spPr>
          <p:txBody>
            <a:bodyPr rtlCol="0" anchor="ctr"/>
            <a:lstStyle/>
            <a:p>
              <a:endParaRPr lang="en-IN"/>
            </a:p>
          </p:txBody>
        </p:sp>
        <p:sp>
          <p:nvSpPr>
            <p:cNvPr id="319" name="Freeform: Shape 318">
              <a:extLst>
                <a:ext uri="{FF2B5EF4-FFF2-40B4-BE49-F238E27FC236}">
                  <a16:creationId xmlns:a16="http://schemas.microsoft.com/office/drawing/2014/main" id="{13AD7B4E-E5A4-4FAD-8350-8BA19FE396A0}"/>
                </a:ext>
              </a:extLst>
            </p:cNvPr>
            <p:cNvSpPr/>
            <p:nvPr/>
          </p:nvSpPr>
          <p:spPr>
            <a:xfrm>
              <a:off x="8064246" y="3896773"/>
              <a:ext cx="57150" cy="104775"/>
            </a:xfrm>
            <a:custGeom>
              <a:avLst/>
              <a:gdLst>
                <a:gd name="connsiteX0" fmla="*/ 11906 w 57150"/>
                <a:gd name="connsiteY0" fmla="*/ 0 h 104775"/>
                <a:gd name="connsiteX1" fmla="*/ 0 w 57150"/>
                <a:gd name="connsiteY1" fmla="*/ 65246 h 104775"/>
                <a:gd name="connsiteX2" fmla="*/ 14478 w 57150"/>
                <a:gd name="connsiteY2" fmla="*/ 107633 h 104775"/>
                <a:gd name="connsiteX3" fmla="*/ 58484 w 57150"/>
                <a:gd name="connsiteY3" fmla="*/ 66961 h 104775"/>
              </a:gdLst>
              <a:ahLst/>
              <a:cxnLst>
                <a:cxn ang="0">
                  <a:pos x="connsiteX0" y="connsiteY0"/>
                </a:cxn>
                <a:cxn ang="0">
                  <a:pos x="connsiteX1" y="connsiteY1"/>
                </a:cxn>
                <a:cxn ang="0">
                  <a:pos x="connsiteX2" y="connsiteY2"/>
                </a:cxn>
                <a:cxn ang="0">
                  <a:pos x="connsiteX3" y="connsiteY3"/>
                </a:cxn>
              </a:cxnLst>
              <a:rect l="l" t="t" r="r" b="b"/>
              <a:pathLst>
                <a:path w="57150" h="104775">
                  <a:moveTo>
                    <a:pt x="11906" y="0"/>
                  </a:moveTo>
                  <a:lnTo>
                    <a:pt x="0" y="65246"/>
                  </a:lnTo>
                  <a:lnTo>
                    <a:pt x="14478" y="107633"/>
                  </a:lnTo>
                  <a:lnTo>
                    <a:pt x="58484" y="66961"/>
                  </a:lnTo>
                  <a:close/>
                </a:path>
              </a:pathLst>
            </a:custGeom>
            <a:grpFill/>
            <a:ln w="9525" cap="flat">
              <a:noFill/>
              <a:prstDash val="solid"/>
              <a:miter/>
            </a:ln>
          </p:spPr>
          <p:txBody>
            <a:bodyPr rtlCol="0" anchor="ctr"/>
            <a:lstStyle/>
            <a:p>
              <a:endParaRPr lang="en-IN"/>
            </a:p>
          </p:txBody>
        </p:sp>
        <p:sp>
          <p:nvSpPr>
            <p:cNvPr id="320" name="Freeform: Shape 319">
              <a:extLst>
                <a:ext uri="{FF2B5EF4-FFF2-40B4-BE49-F238E27FC236}">
                  <a16:creationId xmlns:a16="http://schemas.microsoft.com/office/drawing/2014/main" id="{EEE79A4C-F483-498A-962D-CBC54078E233}"/>
                </a:ext>
              </a:extLst>
            </p:cNvPr>
            <p:cNvSpPr/>
            <p:nvPr/>
          </p:nvSpPr>
          <p:spPr>
            <a:xfrm>
              <a:off x="8984742" y="4490180"/>
              <a:ext cx="1162050" cy="876300"/>
            </a:xfrm>
            <a:custGeom>
              <a:avLst/>
              <a:gdLst>
                <a:gd name="connsiteX0" fmla="*/ 0 w 1162050"/>
                <a:gd name="connsiteY0" fmla="*/ 455295 h 876300"/>
                <a:gd name="connsiteX1" fmla="*/ 29241 w 1162050"/>
                <a:gd name="connsiteY1" fmla="*/ 520065 h 876300"/>
                <a:gd name="connsiteX2" fmla="*/ 46577 w 1162050"/>
                <a:gd name="connsiteY2" fmla="*/ 551402 h 876300"/>
                <a:gd name="connsiteX3" fmla="*/ 53340 w 1162050"/>
                <a:gd name="connsiteY3" fmla="*/ 574167 h 876300"/>
                <a:gd name="connsiteX4" fmla="*/ 53340 w 1162050"/>
                <a:gd name="connsiteY4" fmla="*/ 589407 h 876300"/>
                <a:gd name="connsiteX5" fmla="*/ 78771 w 1162050"/>
                <a:gd name="connsiteY5" fmla="*/ 639604 h 876300"/>
                <a:gd name="connsiteX6" fmla="*/ 74295 w 1162050"/>
                <a:gd name="connsiteY6" fmla="*/ 659892 h 876300"/>
                <a:gd name="connsiteX7" fmla="*/ 71723 w 1162050"/>
                <a:gd name="connsiteY7" fmla="*/ 690944 h 876300"/>
                <a:gd name="connsiteX8" fmla="*/ 63150 w 1162050"/>
                <a:gd name="connsiteY8" fmla="*/ 700088 h 876300"/>
                <a:gd name="connsiteX9" fmla="*/ 55912 w 1162050"/>
                <a:gd name="connsiteY9" fmla="*/ 701326 h 876300"/>
                <a:gd name="connsiteX10" fmla="*/ 52197 w 1162050"/>
                <a:gd name="connsiteY10" fmla="*/ 712470 h 876300"/>
                <a:gd name="connsiteX11" fmla="*/ 63532 w 1162050"/>
                <a:gd name="connsiteY11" fmla="*/ 720376 h 876300"/>
                <a:gd name="connsiteX12" fmla="*/ 84487 w 1162050"/>
                <a:gd name="connsiteY12" fmla="*/ 738854 h 876300"/>
                <a:gd name="connsiteX13" fmla="*/ 140494 w 1162050"/>
                <a:gd name="connsiteY13" fmla="*/ 744569 h 876300"/>
                <a:gd name="connsiteX14" fmla="*/ 161448 w 1162050"/>
                <a:gd name="connsiteY14" fmla="*/ 729520 h 876300"/>
                <a:gd name="connsiteX15" fmla="*/ 180213 w 1162050"/>
                <a:gd name="connsiteY15" fmla="*/ 724948 h 876300"/>
                <a:gd name="connsiteX16" fmla="*/ 189452 w 1162050"/>
                <a:gd name="connsiteY16" fmla="*/ 713422 h 876300"/>
                <a:gd name="connsiteX17" fmla="*/ 212407 w 1162050"/>
                <a:gd name="connsiteY17" fmla="*/ 707231 h 876300"/>
                <a:gd name="connsiteX18" fmla="*/ 287750 w 1162050"/>
                <a:gd name="connsiteY18" fmla="*/ 707803 h 876300"/>
                <a:gd name="connsiteX19" fmla="*/ 302037 w 1162050"/>
                <a:gd name="connsiteY19" fmla="*/ 703040 h 876300"/>
                <a:gd name="connsiteX20" fmla="*/ 312229 w 1162050"/>
                <a:gd name="connsiteY20" fmla="*/ 694468 h 876300"/>
                <a:gd name="connsiteX21" fmla="*/ 316611 w 1162050"/>
                <a:gd name="connsiteY21" fmla="*/ 686657 h 876300"/>
                <a:gd name="connsiteX22" fmla="*/ 344138 w 1162050"/>
                <a:gd name="connsiteY22" fmla="*/ 670941 h 876300"/>
                <a:gd name="connsiteX23" fmla="*/ 368332 w 1162050"/>
                <a:gd name="connsiteY23" fmla="*/ 657606 h 876300"/>
                <a:gd name="connsiteX24" fmla="*/ 421386 w 1162050"/>
                <a:gd name="connsiteY24" fmla="*/ 653891 h 876300"/>
                <a:gd name="connsiteX25" fmla="*/ 460914 w 1162050"/>
                <a:gd name="connsiteY25" fmla="*/ 638365 h 876300"/>
                <a:gd name="connsiteX26" fmla="*/ 493680 w 1162050"/>
                <a:gd name="connsiteY26" fmla="*/ 633508 h 876300"/>
                <a:gd name="connsiteX27" fmla="*/ 521303 w 1162050"/>
                <a:gd name="connsiteY27" fmla="*/ 630746 h 876300"/>
                <a:gd name="connsiteX28" fmla="*/ 556260 w 1162050"/>
                <a:gd name="connsiteY28" fmla="*/ 647890 h 876300"/>
                <a:gd name="connsiteX29" fmla="*/ 589978 w 1162050"/>
                <a:gd name="connsiteY29" fmla="*/ 652367 h 876300"/>
                <a:gd name="connsiteX30" fmla="*/ 606552 w 1162050"/>
                <a:gd name="connsiteY30" fmla="*/ 660654 h 876300"/>
                <a:gd name="connsiteX31" fmla="*/ 611600 w 1162050"/>
                <a:gd name="connsiteY31" fmla="*/ 685800 h 876300"/>
                <a:gd name="connsiteX32" fmla="*/ 633889 w 1162050"/>
                <a:gd name="connsiteY32" fmla="*/ 702564 h 876300"/>
                <a:gd name="connsiteX33" fmla="*/ 639603 w 1162050"/>
                <a:gd name="connsiteY33" fmla="*/ 715328 h 876300"/>
                <a:gd name="connsiteX34" fmla="*/ 648366 w 1162050"/>
                <a:gd name="connsiteY34" fmla="*/ 741997 h 876300"/>
                <a:gd name="connsiteX35" fmla="*/ 664369 w 1162050"/>
                <a:gd name="connsiteY35" fmla="*/ 726091 h 876300"/>
                <a:gd name="connsiteX36" fmla="*/ 673989 w 1162050"/>
                <a:gd name="connsiteY36" fmla="*/ 717328 h 876300"/>
                <a:gd name="connsiteX37" fmla="*/ 692944 w 1162050"/>
                <a:gd name="connsiteY37" fmla="*/ 704469 h 876300"/>
                <a:gd name="connsiteX38" fmla="*/ 701040 w 1162050"/>
                <a:gd name="connsiteY38" fmla="*/ 685038 h 876300"/>
                <a:gd name="connsiteX39" fmla="*/ 709136 w 1162050"/>
                <a:gd name="connsiteY39" fmla="*/ 677989 h 876300"/>
                <a:gd name="connsiteX40" fmla="*/ 717137 w 1162050"/>
                <a:gd name="connsiteY40" fmla="*/ 679037 h 876300"/>
                <a:gd name="connsiteX41" fmla="*/ 697516 w 1162050"/>
                <a:gd name="connsiteY41" fmla="*/ 737425 h 876300"/>
                <a:gd name="connsiteX42" fmla="*/ 687324 w 1162050"/>
                <a:gd name="connsiteY42" fmla="*/ 741997 h 876300"/>
                <a:gd name="connsiteX43" fmla="*/ 709136 w 1162050"/>
                <a:gd name="connsiteY43" fmla="*/ 747617 h 876300"/>
                <a:gd name="connsiteX44" fmla="*/ 717137 w 1162050"/>
                <a:gd name="connsiteY44" fmla="*/ 725043 h 876300"/>
                <a:gd name="connsiteX45" fmla="*/ 729900 w 1162050"/>
                <a:gd name="connsiteY45" fmla="*/ 731139 h 876300"/>
                <a:gd name="connsiteX46" fmla="*/ 729900 w 1162050"/>
                <a:gd name="connsiteY46" fmla="*/ 752189 h 876300"/>
                <a:gd name="connsiteX47" fmla="*/ 726091 w 1162050"/>
                <a:gd name="connsiteY47" fmla="*/ 762953 h 876300"/>
                <a:gd name="connsiteX48" fmla="*/ 747046 w 1162050"/>
                <a:gd name="connsiteY48" fmla="*/ 761714 h 876300"/>
                <a:gd name="connsiteX49" fmla="*/ 762476 w 1162050"/>
                <a:gd name="connsiteY49" fmla="*/ 773906 h 876300"/>
                <a:gd name="connsiteX50" fmla="*/ 770763 w 1162050"/>
                <a:gd name="connsiteY50" fmla="*/ 792289 h 876300"/>
                <a:gd name="connsiteX51" fmla="*/ 770763 w 1162050"/>
                <a:gd name="connsiteY51" fmla="*/ 823627 h 876300"/>
                <a:gd name="connsiteX52" fmla="*/ 786479 w 1162050"/>
                <a:gd name="connsiteY52" fmla="*/ 838010 h 876300"/>
                <a:gd name="connsiteX53" fmla="*/ 806862 w 1162050"/>
                <a:gd name="connsiteY53" fmla="*/ 850106 h 876300"/>
                <a:gd name="connsiteX54" fmla="*/ 850487 w 1162050"/>
                <a:gd name="connsiteY54" fmla="*/ 859346 h 876300"/>
                <a:gd name="connsiteX55" fmla="*/ 873537 w 1162050"/>
                <a:gd name="connsiteY55" fmla="*/ 871061 h 876300"/>
                <a:gd name="connsiteX56" fmla="*/ 897159 w 1162050"/>
                <a:gd name="connsiteY56" fmla="*/ 866585 h 876300"/>
                <a:gd name="connsiteX57" fmla="*/ 911923 w 1162050"/>
                <a:gd name="connsiteY57" fmla="*/ 838010 h 876300"/>
                <a:gd name="connsiteX58" fmla="*/ 921258 w 1162050"/>
                <a:gd name="connsiteY58" fmla="*/ 845058 h 876300"/>
                <a:gd name="connsiteX59" fmla="*/ 926973 w 1162050"/>
                <a:gd name="connsiteY59" fmla="*/ 863441 h 876300"/>
                <a:gd name="connsiteX60" fmla="*/ 934593 w 1162050"/>
                <a:gd name="connsiteY60" fmla="*/ 857726 h 876300"/>
                <a:gd name="connsiteX61" fmla="*/ 953643 w 1162050"/>
                <a:gd name="connsiteY61" fmla="*/ 874871 h 876300"/>
                <a:gd name="connsiteX62" fmla="*/ 963263 w 1162050"/>
                <a:gd name="connsiteY62" fmla="*/ 881920 h 876300"/>
                <a:gd name="connsiteX63" fmla="*/ 964216 w 1162050"/>
                <a:gd name="connsiteY63" fmla="*/ 862965 h 876300"/>
                <a:gd name="connsiteX64" fmla="*/ 990885 w 1162050"/>
                <a:gd name="connsiteY64" fmla="*/ 856774 h 876300"/>
                <a:gd name="connsiteX65" fmla="*/ 1009935 w 1162050"/>
                <a:gd name="connsiteY65" fmla="*/ 842867 h 876300"/>
                <a:gd name="connsiteX66" fmla="*/ 1063085 w 1162050"/>
                <a:gd name="connsiteY66" fmla="*/ 835438 h 876300"/>
                <a:gd name="connsiteX67" fmla="*/ 1072610 w 1162050"/>
                <a:gd name="connsiteY67" fmla="*/ 777621 h 876300"/>
                <a:gd name="connsiteX68" fmla="*/ 1088707 w 1162050"/>
                <a:gd name="connsiteY68" fmla="*/ 749046 h 876300"/>
                <a:gd name="connsiteX69" fmla="*/ 1100232 w 1162050"/>
                <a:gd name="connsiteY69" fmla="*/ 713041 h 876300"/>
                <a:gd name="connsiteX70" fmla="*/ 1115758 w 1162050"/>
                <a:gd name="connsiteY70" fmla="*/ 668560 h 876300"/>
                <a:gd name="connsiteX71" fmla="*/ 1139857 w 1162050"/>
                <a:gd name="connsiteY71" fmla="*/ 659892 h 876300"/>
                <a:gd name="connsiteX72" fmla="*/ 1139857 w 1162050"/>
                <a:gd name="connsiteY72" fmla="*/ 635984 h 876300"/>
                <a:gd name="connsiteX73" fmla="*/ 1157192 w 1162050"/>
                <a:gd name="connsiteY73" fmla="*/ 612362 h 876300"/>
                <a:gd name="connsiteX74" fmla="*/ 1157192 w 1162050"/>
                <a:gd name="connsiteY74" fmla="*/ 559880 h 876300"/>
                <a:gd name="connsiteX75" fmla="*/ 1170813 w 1162050"/>
                <a:gd name="connsiteY75" fmla="*/ 538353 h 876300"/>
                <a:gd name="connsiteX76" fmla="*/ 1168622 w 1162050"/>
                <a:gd name="connsiteY76" fmla="*/ 521398 h 876300"/>
                <a:gd name="connsiteX77" fmla="*/ 1161573 w 1162050"/>
                <a:gd name="connsiteY77" fmla="*/ 500444 h 876300"/>
                <a:gd name="connsiteX78" fmla="*/ 1161669 w 1162050"/>
                <a:gd name="connsiteY78" fmla="*/ 442055 h 876300"/>
                <a:gd name="connsiteX79" fmla="*/ 1153287 w 1162050"/>
                <a:gd name="connsiteY79" fmla="*/ 447008 h 876300"/>
                <a:gd name="connsiteX80" fmla="*/ 1136904 w 1162050"/>
                <a:gd name="connsiteY80" fmla="*/ 432054 h 876300"/>
                <a:gd name="connsiteX81" fmla="*/ 1124331 w 1162050"/>
                <a:gd name="connsiteY81" fmla="*/ 408241 h 876300"/>
                <a:gd name="connsiteX82" fmla="*/ 1112044 w 1162050"/>
                <a:gd name="connsiteY82" fmla="*/ 403098 h 876300"/>
                <a:gd name="connsiteX83" fmla="*/ 1098042 w 1162050"/>
                <a:gd name="connsiteY83" fmla="*/ 389763 h 876300"/>
                <a:gd name="connsiteX84" fmla="*/ 1088326 w 1162050"/>
                <a:gd name="connsiteY84" fmla="*/ 381000 h 876300"/>
                <a:gd name="connsiteX85" fmla="*/ 1086898 w 1162050"/>
                <a:gd name="connsiteY85" fmla="*/ 352235 h 876300"/>
                <a:gd name="connsiteX86" fmla="*/ 1076420 w 1162050"/>
                <a:gd name="connsiteY86" fmla="*/ 350330 h 876300"/>
                <a:gd name="connsiteX87" fmla="*/ 1059846 w 1162050"/>
                <a:gd name="connsiteY87" fmla="*/ 351663 h 876300"/>
                <a:gd name="connsiteX88" fmla="*/ 1051941 w 1162050"/>
                <a:gd name="connsiteY88" fmla="*/ 322040 h 876300"/>
                <a:gd name="connsiteX89" fmla="*/ 1035177 w 1162050"/>
                <a:gd name="connsiteY89" fmla="*/ 304038 h 876300"/>
                <a:gd name="connsiteX90" fmla="*/ 1032510 w 1162050"/>
                <a:gd name="connsiteY90" fmla="*/ 289941 h 876300"/>
                <a:gd name="connsiteX91" fmla="*/ 966406 w 1162050"/>
                <a:gd name="connsiteY91" fmla="*/ 251174 h 876300"/>
                <a:gd name="connsiteX92" fmla="*/ 959358 w 1162050"/>
                <a:gd name="connsiteY92" fmla="*/ 231457 h 876300"/>
                <a:gd name="connsiteX93" fmla="*/ 952976 w 1162050"/>
                <a:gd name="connsiteY93" fmla="*/ 209074 h 876300"/>
                <a:gd name="connsiteX94" fmla="*/ 950023 w 1162050"/>
                <a:gd name="connsiteY94" fmla="*/ 188214 h 876300"/>
                <a:gd name="connsiteX95" fmla="*/ 935259 w 1162050"/>
                <a:gd name="connsiteY95" fmla="*/ 166592 h 876300"/>
                <a:gd name="connsiteX96" fmla="*/ 931450 w 1162050"/>
                <a:gd name="connsiteY96" fmla="*/ 131636 h 876300"/>
                <a:gd name="connsiteX97" fmla="*/ 925925 w 1162050"/>
                <a:gd name="connsiteY97" fmla="*/ 120491 h 876300"/>
                <a:gd name="connsiteX98" fmla="*/ 912400 w 1162050"/>
                <a:gd name="connsiteY98" fmla="*/ 108775 h 876300"/>
                <a:gd name="connsiteX99" fmla="*/ 890111 w 1162050"/>
                <a:gd name="connsiteY99" fmla="*/ 109347 h 876300"/>
                <a:gd name="connsiteX100" fmla="*/ 880586 w 1162050"/>
                <a:gd name="connsiteY100" fmla="*/ 96583 h 876300"/>
                <a:gd name="connsiteX101" fmla="*/ 879729 w 1162050"/>
                <a:gd name="connsiteY101" fmla="*/ 61055 h 876300"/>
                <a:gd name="connsiteX102" fmla="*/ 867823 w 1162050"/>
                <a:gd name="connsiteY102" fmla="*/ 34957 h 876300"/>
                <a:gd name="connsiteX103" fmla="*/ 853916 w 1162050"/>
                <a:gd name="connsiteY103" fmla="*/ 0 h 876300"/>
                <a:gd name="connsiteX104" fmla="*/ 839914 w 1162050"/>
                <a:gd name="connsiteY104" fmla="*/ 7144 h 876300"/>
                <a:gd name="connsiteX105" fmla="*/ 835437 w 1162050"/>
                <a:gd name="connsiteY105" fmla="*/ 20955 h 876300"/>
                <a:gd name="connsiteX106" fmla="*/ 828484 w 1162050"/>
                <a:gd name="connsiteY106" fmla="*/ 43910 h 876300"/>
                <a:gd name="connsiteX107" fmla="*/ 832009 w 1162050"/>
                <a:gd name="connsiteY107" fmla="*/ 70675 h 876300"/>
                <a:gd name="connsiteX108" fmla="*/ 824579 w 1162050"/>
                <a:gd name="connsiteY108" fmla="*/ 75724 h 876300"/>
                <a:gd name="connsiteX109" fmla="*/ 822960 w 1162050"/>
                <a:gd name="connsiteY109" fmla="*/ 154686 h 876300"/>
                <a:gd name="connsiteX110" fmla="*/ 813149 w 1162050"/>
                <a:gd name="connsiteY110" fmla="*/ 170402 h 876300"/>
                <a:gd name="connsiteX111" fmla="*/ 788955 w 1162050"/>
                <a:gd name="connsiteY111" fmla="*/ 204121 h 876300"/>
                <a:gd name="connsiteX112" fmla="*/ 764000 w 1162050"/>
                <a:gd name="connsiteY112" fmla="*/ 201168 h 876300"/>
                <a:gd name="connsiteX113" fmla="*/ 747713 w 1162050"/>
                <a:gd name="connsiteY113" fmla="*/ 181261 h 876300"/>
                <a:gd name="connsiteX114" fmla="*/ 728567 w 1162050"/>
                <a:gd name="connsiteY114" fmla="*/ 177451 h 876300"/>
                <a:gd name="connsiteX115" fmla="*/ 691515 w 1162050"/>
                <a:gd name="connsiteY115" fmla="*/ 150971 h 876300"/>
                <a:gd name="connsiteX116" fmla="*/ 671417 w 1162050"/>
                <a:gd name="connsiteY116" fmla="*/ 144971 h 876300"/>
                <a:gd name="connsiteX117" fmla="*/ 652272 w 1162050"/>
                <a:gd name="connsiteY117" fmla="*/ 123349 h 876300"/>
                <a:gd name="connsiteX118" fmla="*/ 660749 w 1162050"/>
                <a:gd name="connsiteY118" fmla="*/ 102013 h 876300"/>
                <a:gd name="connsiteX119" fmla="*/ 657415 w 1162050"/>
                <a:gd name="connsiteY119" fmla="*/ 85249 h 876300"/>
                <a:gd name="connsiteX120" fmla="*/ 675798 w 1162050"/>
                <a:gd name="connsiteY120" fmla="*/ 71819 h 876300"/>
                <a:gd name="connsiteX121" fmla="*/ 685419 w 1162050"/>
                <a:gd name="connsiteY121" fmla="*/ 52769 h 876300"/>
                <a:gd name="connsiteX122" fmla="*/ 687991 w 1162050"/>
                <a:gd name="connsiteY122" fmla="*/ 43053 h 876300"/>
                <a:gd name="connsiteX123" fmla="*/ 679037 w 1162050"/>
                <a:gd name="connsiteY123" fmla="*/ 38767 h 876300"/>
                <a:gd name="connsiteX124" fmla="*/ 668178 w 1162050"/>
                <a:gd name="connsiteY124" fmla="*/ 50197 h 876300"/>
                <a:gd name="connsiteX125" fmla="*/ 657415 w 1162050"/>
                <a:gd name="connsiteY125" fmla="*/ 34957 h 876300"/>
                <a:gd name="connsiteX126" fmla="*/ 635794 w 1162050"/>
                <a:gd name="connsiteY126" fmla="*/ 43910 h 876300"/>
                <a:gd name="connsiteX127" fmla="*/ 579787 w 1162050"/>
                <a:gd name="connsiteY127" fmla="*/ 26765 h 876300"/>
                <a:gd name="connsiteX128" fmla="*/ 553116 w 1162050"/>
                <a:gd name="connsiteY128" fmla="*/ 10192 h 876300"/>
                <a:gd name="connsiteX129" fmla="*/ 563880 w 1162050"/>
                <a:gd name="connsiteY129" fmla="*/ 29242 h 876300"/>
                <a:gd name="connsiteX130" fmla="*/ 551593 w 1162050"/>
                <a:gd name="connsiteY130" fmla="*/ 41148 h 876300"/>
                <a:gd name="connsiteX131" fmla="*/ 531590 w 1162050"/>
                <a:gd name="connsiteY131" fmla="*/ 43624 h 876300"/>
                <a:gd name="connsiteX132" fmla="*/ 520065 w 1162050"/>
                <a:gd name="connsiteY132" fmla="*/ 42672 h 876300"/>
                <a:gd name="connsiteX133" fmla="*/ 511778 w 1162050"/>
                <a:gd name="connsiteY133" fmla="*/ 50863 h 876300"/>
                <a:gd name="connsiteX134" fmla="*/ 479964 w 1162050"/>
                <a:gd name="connsiteY134" fmla="*/ 97917 h 876300"/>
                <a:gd name="connsiteX135" fmla="*/ 486918 w 1162050"/>
                <a:gd name="connsiteY135" fmla="*/ 133064 h 876300"/>
                <a:gd name="connsiteX136" fmla="*/ 466630 w 1162050"/>
                <a:gd name="connsiteY136" fmla="*/ 125254 h 876300"/>
                <a:gd name="connsiteX137" fmla="*/ 453294 w 1162050"/>
                <a:gd name="connsiteY137" fmla="*/ 118300 h 876300"/>
                <a:gd name="connsiteX138" fmla="*/ 448246 w 1162050"/>
                <a:gd name="connsiteY138" fmla="*/ 126587 h 876300"/>
                <a:gd name="connsiteX139" fmla="*/ 434054 w 1162050"/>
                <a:gd name="connsiteY139" fmla="*/ 112109 h 876300"/>
                <a:gd name="connsiteX140" fmla="*/ 422814 w 1162050"/>
                <a:gd name="connsiteY140" fmla="*/ 106871 h 876300"/>
                <a:gd name="connsiteX141" fmla="*/ 398621 w 1162050"/>
                <a:gd name="connsiteY141" fmla="*/ 89059 h 876300"/>
                <a:gd name="connsiteX142" fmla="*/ 382048 w 1162050"/>
                <a:gd name="connsiteY142" fmla="*/ 98584 h 876300"/>
                <a:gd name="connsiteX143" fmla="*/ 373189 w 1162050"/>
                <a:gd name="connsiteY143" fmla="*/ 111919 h 876300"/>
                <a:gd name="connsiteX144" fmla="*/ 350901 w 1162050"/>
                <a:gd name="connsiteY144" fmla="*/ 112586 h 876300"/>
                <a:gd name="connsiteX145" fmla="*/ 345853 w 1162050"/>
                <a:gd name="connsiteY145" fmla="*/ 125254 h 876300"/>
                <a:gd name="connsiteX146" fmla="*/ 332518 w 1162050"/>
                <a:gd name="connsiteY146" fmla="*/ 134779 h 876300"/>
                <a:gd name="connsiteX147" fmla="*/ 326803 w 1162050"/>
                <a:gd name="connsiteY147" fmla="*/ 162782 h 876300"/>
                <a:gd name="connsiteX148" fmla="*/ 305752 w 1162050"/>
                <a:gd name="connsiteY148" fmla="*/ 160877 h 876300"/>
                <a:gd name="connsiteX149" fmla="*/ 319944 w 1162050"/>
                <a:gd name="connsiteY149" fmla="*/ 189833 h 876300"/>
                <a:gd name="connsiteX150" fmla="*/ 301371 w 1162050"/>
                <a:gd name="connsiteY150" fmla="*/ 197167 h 876300"/>
                <a:gd name="connsiteX151" fmla="*/ 289846 w 1162050"/>
                <a:gd name="connsiteY151" fmla="*/ 175546 h 876300"/>
                <a:gd name="connsiteX152" fmla="*/ 276606 w 1162050"/>
                <a:gd name="connsiteY152" fmla="*/ 178117 h 876300"/>
                <a:gd name="connsiteX153" fmla="*/ 256984 w 1162050"/>
                <a:gd name="connsiteY153" fmla="*/ 201168 h 876300"/>
                <a:gd name="connsiteX154" fmla="*/ 266414 w 1162050"/>
                <a:gd name="connsiteY154" fmla="*/ 220599 h 876300"/>
                <a:gd name="connsiteX155" fmla="*/ 237268 w 1162050"/>
                <a:gd name="connsiteY155" fmla="*/ 248888 h 876300"/>
                <a:gd name="connsiteX156" fmla="*/ 215646 w 1162050"/>
                <a:gd name="connsiteY156" fmla="*/ 274987 h 876300"/>
                <a:gd name="connsiteX157" fmla="*/ 174212 w 1162050"/>
                <a:gd name="connsiteY157" fmla="*/ 275368 h 876300"/>
                <a:gd name="connsiteX158" fmla="*/ 146875 w 1162050"/>
                <a:gd name="connsiteY158" fmla="*/ 284226 h 876300"/>
                <a:gd name="connsiteX159" fmla="*/ 129730 w 1162050"/>
                <a:gd name="connsiteY159" fmla="*/ 296418 h 876300"/>
                <a:gd name="connsiteX160" fmla="*/ 104775 w 1162050"/>
                <a:gd name="connsiteY160" fmla="*/ 293656 h 876300"/>
                <a:gd name="connsiteX161" fmla="*/ 85153 w 1162050"/>
                <a:gd name="connsiteY161" fmla="*/ 304610 h 876300"/>
                <a:gd name="connsiteX162" fmla="*/ 41338 w 1162050"/>
                <a:gd name="connsiteY162" fmla="*/ 329851 h 876300"/>
                <a:gd name="connsiteX163" fmla="*/ 34290 w 1162050"/>
                <a:gd name="connsiteY163" fmla="*/ 345281 h 876300"/>
                <a:gd name="connsiteX164" fmla="*/ 31146 w 1162050"/>
                <a:gd name="connsiteY164" fmla="*/ 327470 h 876300"/>
                <a:gd name="connsiteX165" fmla="*/ 16478 w 1162050"/>
                <a:gd name="connsiteY165" fmla="*/ 348424 h 876300"/>
                <a:gd name="connsiteX166" fmla="*/ 17812 w 1162050"/>
                <a:gd name="connsiteY166" fmla="*/ 380905 h 876300"/>
                <a:gd name="connsiteX167" fmla="*/ 6477 w 1162050"/>
                <a:gd name="connsiteY167" fmla="*/ 403479 h 876300"/>
                <a:gd name="connsiteX168" fmla="*/ 29241 w 1162050"/>
                <a:gd name="connsiteY168" fmla="*/ 464820 h 876300"/>
                <a:gd name="connsiteX169" fmla="*/ 20288 w 1162050"/>
                <a:gd name="connsiteY169" fmla="*/ 470535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1162050" h="876300">
                  <a:moveTo>
                    <a:pt x="0" y="455295"/>
                  </a:moveTo>
                  <a:lnTo>
                    <a:pt x="29241" y="520065"/>
                  </a:lnTo>
                  <a:lnTo>
                    <a:pt x="46577" y="551402"/>
                  </a:lnTo>
                  <a:lnTo>
                    <a:pt x="53340" y="574167"/>
                  </a:lnTo>
                  <a:lnTo>
                    <a:pt x="53340" y="589407"/>
                  </a:lnTo>
                  <a:lnTo>
                    <a:pt x="78771" y="639604"/>
                  </a:lnTo>
                  <a:lnTo>
                    <a:pt x="74295" y="659892"/>
                  </a:lnTo>
                  <a:lnTo>
                    <a:pt x="71723" y="690944"/>
                  </a:lnTo>
                  <a:lnTo>
                    <a:pt x="63150" y="700088"/>
                  </a:lnTo>
                  <a:lnTo>
                    <a:pt x="55912" y="701326"/>
                  </a:lnTo>
                  <a:lnTo>
                    <a:pt x="52197" y="712470"/>
                  </a:lnTo>
                  <a:lnTo>
                    <a:pt x="63532" y="720376"/>
                  </a:lnTo>
                  <a:lnTo>
                    <a:pt x="84487" y="738854"/>
                  </a:lnTo>
                  <a:lnTo>
                    <a:pt x="140494" y="744569"/>
                  </a:lnTo>
                  <a:lnTo>
                    <a:pt x="161448" y="729520"/>
                  </a:lnTo>
                  <a:lnTo>
                    <a:pt x="180213" y="724948"/>
                  </a:lnTo>
                  <a:lnTo>
                    <a:pt x="189452" y="713422"/>
                  </a:lnTo>
                  <a:lnTo>
                    <a:pt x="212407" y="707231"/>
                  </a:lnTo>
                  <a:lnTo>
                    <a:pt x="287750" y="707803"/>
                  </a:lnTo>
                  <a:lnTo>
                    <a:pt x="302037" y="703040"/>
                  </a:lnTo>
                  <a:lnTo>
                    <a:pt x="312229" y="694468"/>
                  </a:lnTo>
                  <a:lnTo>
                    <a:pt x="316611" y="686657"/>
                  </a:lnTo>
                  <a:lnTo>
                    <a:pt x="344138" y="670941"/>
                  </a:lnTo>
                  <a:lnTo>
                    <a:pt x="368332" y="657606"/>
                  </a:lnTo>
                  <a:lnTo>
                    <a:pt x="421386" y="653891"/>
                  </a:lnTo>
                  <a:lnTo>
                    <a:pt x="460914" y="638365"/>
                  </a:lnTo>
                  <a:lnTo>
                    <a:pt x="493680" y="633508"/>
                  </a:lnTo>
                  <a:lnTo>
                    <a:pt x="521303" y="630746"/>
                  </a:lnTo>
                  <a:lnTo>
                    <a:pt x="556260" y="647890"/>
                  </a:lnTo>
                  <a:lnTo>
                    <a:pt x="589978" y="652367"/>
                  </a:lnTo>
                  <a:lnTo>
                    <a:pt x="606552" y="660654"/>
                  </a:lnTo>
                  <a:lnTo>
                    <a:pt x="611600" y="685800"/>
                  </a:lnTo>
                  <a:lnTo>
                    <a:pt x="633889" y="702564"/>
                  </a:lnTo>
                  <a:lnTo>
                    <a:pt x="639603" y="715328"/>
                  </a:lnTo>
                  <a:lnTo>
                    <a:pt x="648366" y="741997"/>
                  </a:lnTo>
                  <a:lnTo>
                    <a:pt x="664369" y="726091"/>
                  </a:lnTo>
                  <a:lnTo>
                    <a:pt x="673989" y="717328"/>
                  </a:lnTo>
                  <a:lnTo>
                    <a:pt x="692944" y="704469"/>
                  </a:lnTo>
                  <a:lnTo>
                    <a:pt x="701040" y="685038"/>
                  </a:lnTo>
                  <a:lnTo>
                    <a:pt x="709136" y="677989"/>
                  </a:lnTo>
                  <a:lnTo>
                    <a:pt x="717137" y="679037"/>
                  </a:lnTo>
                  <a:lnTo>
                    <a:pt x="697516" y="737425"/>
                  </a:lnTo>
                  <a:lnTo>
                    <a:pt x="687324" y="741997"/>
                  </a:lnTo>
                  <a:lnTo>
                    <a:pt x="709136" y="747617"/>
                  </a:lnTo>
                  <a:lnTo>
                    <a:pt x="717137" y="725043"/>
                  </a:lnTo>
                  <a:lnTo>
                    <a:pt x="729900" y="731139"/>
                  </a:lnTo>
                  <a:lnTo>
                    <a:pt x="729900" y="752189"/>
                  </a:lnTo>
                  <a:lnTo>
                    <a:pt x="726091" y="762953"/>
                  </a:lnTo>
                  <a:lnTo>
                    <a:pt x="747046" y="761714"/>
                  </a:lnTo>
                  <a:lnTo>
                    <a:pt x="762476" y="773906"/>
                  </a:lnTo>
                  <a:lnTo>
                    <a:pt x="770763" y="792289"/>
                  </a:lnTo>
                  <a:lnTo>
                    <a:pt x="770763" y="823627"/>
                  </a:lnTo>
                  <a:lnTo>
                    <a:pt x="786479" y="838010"/>
                  </a:lnTo>
                  <a:lnTo>
                    <a:pt x="806862" y="850106"/>
                  </a:lnTo>
                  <a:lnTo>
                    <a:pt x="850487" y="859346"/>
                  </a:lnTo>
                  <a:lnTo>
                    <a:pt x="873537" y="871061"/>
                  </a:lnTo>
                  <a:lnTo>
                    <a:pt x="897159" y="866585"/>
                  </a:lnTo>
                  <a:lnTo>
                    <a:pt x="911923" y="838010"/>
                  </a:lnTo>
                  <a:lnTo>
                    <a:pt x="921258" y="845058"/>
                  </a:lnTo>
                  <a:lnTo>
                    <a:pt x="926973" y="863441"/>
                  </a:lnTo>
                  <a:lnTo>
                    <a:pt x="934593" y="857726"/>
                  </a:lnTo>
                  <a:lnTo>
                    <a:pt x="953643" y="874871"/>
                  </a:lnTo>
                  <a:lnTo>
                    <a:pt x="963263" y="881920"/>
                  </a:lnTo>
                  <a:lnTo>
                    <a:pt x="964216" y="862965"/>
                  </a:lnTo>
                  <a:lnTo>
                    <a:pt x="990885" y="856774"/>
                  </a:lnTo>
                  <a:lnTo>
                    <a:pt x="1009935" y="842867"/>
                  </a:lnTo>
                  <a:lnTo>
                    <a:pt x="1063085" y="835438"/>
                  </a:lnTo>
                  <a:lnTo>
                    <a:pt x="1072610" y="777621"/>
                  </a:lnTo>
                  <a:lnTo>
                    <a:pt x="1088707" y="749046"/>
                  </a:lnTo>
                  <a:lnTo>
                    <a:pt x="1100232" y="713041"/>
                  </a:lnTo>
                  <a:lnTo>
                    <a:pt x="1115758" y="668560"/>
                  </a:lnTo>
                  <a:lnTo>
                    <a:pt x="1139857" y="659892"/>
                  </a:lnTo>
                  <a:lnTo>
                    <a:pt x="1139857" y="635984"/>
                  </a:lnTo>
                  <a:lnTo>
                    <a:pt x="1157192" y="612362"/>
                  </a:lnTo>
                  <a:lnTo>
                    <a:pt x="1157192" y="559880"/>
                  </a:lnTo>
                  <a:lnTo>
                    <a:pt x="1170813" y="538353"/>
                  </a:lnTo>
                  <a:lnTo>
                    <a:pt x="1168622" y="521398"/>
                  </a:lnTo>
                  <a:lnTo>
                    <a:pt x="1161573" y="500444"/>
                  </a:lnTo>
                  <a:lnTo>
                    <a:pt x="1161669" y="442055"/>
                  </a:lnTo>
                  <a:lnTo>
                    <a:pt x="1153287" y="447008"/>
                  </a:lnTo>
                  <a:lnTo>
                    <a:pt x="1136904" y="432054"/>
                  </a:lnTo>
                  <a:lnTo>
                    <a:pt x="1124331" y="408241"/>
                  </a:lnTo>
                  <a:lnTo>
                    <a:pt x="1112044" y="403098"/>
                  </a:lnTo>
                  <a:lnTo>
                    <a:pt x="1098042" y="389763"/>
                  </a:lnTo>
                  <a:lnTo>
                    <a:pt x="1088326" y="381000"/>
                  </a:lnTo>
                  <a:lnTo>
                    <a:pt x="1086898" y="352235"/>
                  </a:lnTo>
                  <a:lnTo>
                    <a:pt x="1076420" y="350330"/>
                  </a:lnTo>
                  <a:lnTo>
                    <a:pt x="1059846" y="351663"/>
                  </a:lnTo>
                  <a:lnTo>
                    <a:pt x="1051941" y="322040"/>
                  </a:lnTo>
                  <a:lnTo>
                    <a:pt x="1035177" y="304038"/>
                  </a:lnTo>
                  <a:lnTo>
                    <a:pt x="1032510" y="289941"/>
                  </a:lnTo>
                  <a:lnTo>
                    <a:pt x="966406" y="251174"/>
                  </a:lnTo>
                  <a:lnTo>
                    <a:pt x="959358" y="231457"/>
                  </a:lnTo>
                  <a:lnTo>
                    <a:pt x="952976" y="209074"/>
                  </a:lnTo>
                  <a:lnTo>
                    <a:pt x="950023" y="188214"/>
                  </a:lnTo>
                  <a:lnTo>
                    <a:pt x="935259" y="166592"/>
                  </a:lnTo>
                  <a:lnTo>
                    <a:pt x="931450" y="131636"/>
                  </a:lnTo>
                  <a:lnTo>
                    <a:pt x="925925" y="120491"/>
                  </a:lnTo>
                  <a:lnTo>
                    <a:pt x="912400" y="108775"/>
                  </a:lnTo>
                  <a:lnTo>
                    <a:pt x="890111" y="109347"/>
                  </a:lnTo>
                  <a:lnTo>
                    <a:pt x="880586" y="96583"/>
                  </a:lnTo>
                  <a:lnTo>
                    <a:pt x="879729" y="61055"/>
                  </a:lnTo>
                  <a:lnTo>
                    <a:pt x="867823" y="34957"/>
                  </a:lnTo>
                  <a:lnTo>
                    <a:pt x="853916" y="0"/>
                  </a:lnTo>
                  <a:lnTo>
                    <a:pt x="839914" y="7144"/>
                  </a:lnTo>
                  <a:lnTo>
                    <a:pt x="835437" y="20955"/>
                  </a:lnTo>
                  <a:lnTo>
                    <a:pt x="828484" y="43910"/>
                  </a:lnTo>
                  <a:lnTo>
                    <a:pt x="832009" y="70675"/>
                  </a:lnTo>
                  <a:lnTo>
                    <a:pt x="824579" y="75724"/>
                  </a:lnTo>
                  <a:lnTo>
                    <a:pt x="822960" y="154686"/>
                  </a:lnTo>
                  <a:lnTo>
                    <a:pt x="813149" y="170402"/>
                  </a:lnTo>
                  <a:lnTo>
                    <a:pt x="788955" y="204121"/>
                  </a:lnTo>
                  <a:lnTo>
                    <a:pt x="764000" y="201168"/>
                  </a:lnTo>
                  <a:lnTo>
                    <a:pt x="747713" y="181261"/>
                  </a:lnTo>
                  <a:lnTo>
                    <a:pt x="728567" y="177451"/>
                  </a:lnTo>
                  <a:lnTo>
                    <a:pt x="691515" y="150971"/>
                  </a:lnTo>
                  <a:lnTo>
                    <a:pt x="671417" y="144971"/>
                  </a:lnTo>
                  <a:lnTo>
                    <a:pt x="652272" y="123349"/>
                  </a:lnTo>
                  <a:lnTo>
                    <a:pt x="660749" y="102013"/>
                  </a:lnTo>
                  <a:lnTo>
                    <a:pt x="657415" y="85249"/>
                  </a:lnTo>
                  <a:lnTo>
                    <a:pt x="675798" y="71819"/>
                  </a:lnTo>
                  <a:lnTo>
                    <a:pt x="685419" y="52769"/>
                  </a:lnTo>
                  <a:lnTo>
                    <a:pt x="687991" y="43053"/>
                  </a:lnTo>
                  <a:lnTo>
                    <a:pt x="679037" y="38767"/>
                  </a:lnTo>
                  <a:lnTo>
                    <a:pt x="668178" y="50197"/>
                  </a:lnTo>
                  <a:lnTo>
                    <a:pt x="657415" y="34957"/>
                  </a:lnTo>
                  <a:lnTo>
                    <a:pt x="635794" y="43910"/>
                  </a:lnTo>
                  <a:lnTo>
                    <a:pt x="579787" y="26765"/>
                  </a:lnTo>
                  <a:lnTo>
                    <a:pt x="553116" y="10192"/>
                  </a:lnTo>
                  <a:lnTo>
                    <a:pt x="563880" y="29242"/>
                  </a:lnTo>
                  <a:lnTo>
                    <a:pt x="551593" y="41148"/>
                  </a:lnTo>
                  <a:lnTo>
                    <a:pt x="531590" y="43624"/>
                  </a:lnTo>
                  <a:lnTo>
                    <a:pt x="520065" y="42672"/>
                  </a:lnTo>
                  <a:lnTo>
                    <a:pt x="511778" y="50863"/>
                  </a:lnTo>
                  <a:lnTo>
                    <a:pt x="479964" y="97917"/>
                  </a:lnTo>
                  <a:lnTo>
                    <a:pt x="486918" y="133064"/>
                  </a:lnTo>
                  <a:lnTo>
                    <a:pt x="466630" y="125254"/>
                  </a:lnTo>
                  <a:lnTo>
                    <a:pt x="453294" y="118300"/>
                  </a:lnTo>
                  <a:lnTo>
                    <a:pt x="448246" y="126587"/>
                  </a:lnTo>
                  <a:lnTo>
                    <a:pt x="434054" y="112109"/>
                  </a:lnTo>
                  <a:lnTo>
                    <a:pt x="422814" y="106871"/>
                  </a:lnTo>
                  <a:lnTo>
                    <a:pt x="398621" y="89059"/>
                  </a:lnTo>
                  <a:lnTo>
                    <a:pt x="382048" y="98584"/>
                  </a:lnTo>
                  <a:lnTo>
                    <a:pt x="373189" y="111919"/>
                  </a:lnTo>
                  <a:lnTo>
                    <a:pt x="350901" y="112586"/>
                  </a:lnTo>
                  <a:lnTo>
                    <a:pt x="345853" y="125254"/>
                  </a:lnTo>
                  <a:lnTo>
                    <a:pt x="332518" y="134779"/>
                  </a:lnTo>
                  <a:lnTo>
                    <a:pt x="326803" y="162782"/>
                  </a:lnTo>
                  <a:lnTo>
                    <a:pt x="305752" y="160877"/>
                  </a:lnTo>
                  <a:lnTo>
                    <a:pt x="319944" y="189833"/>
                  </a:lnTo>
                  <a:lnTo>
                    <a:pt x="301371" y="197167"/>
                  </a:lnTo>
                  <a:lnTo>
                    <a:pt x="289846" y="175546"/>
                  </a:lnTo>
                  <a:lnTo>
                    <a:pt x="276606" y="178117"/>
                  </a:lnTo>
                  <a:lnTo>
                    <a:pt x="256984" y="201168"/>
                  </a:lnTo>
                  <a:lnTo>
                    <a:pt x="266414" y="220599"/>
                  </a:lnTo>
                  <a:lnTo>
                    <a:pt x="237268" y="248888"/>
                  </a:lnTo>
                  <a:lnTo>
                    <a:pt x="215646" y="274987"/>
                  </a:lnTo>
                  <a:lnTo>
                    <a:pt x="174212" y="275368"/>
                  </a:lnTo>
                  <a:lnTo>
                    <a:pt x="146875" y="284226"/>
                  </a:lnTo>
                  <a:lnTo>
                    <a:pt x="129730" y="296418"/>
                  </a:lnTo>
                  <a:lnTo>
                    <a:pt x="104775" y="293656"/>
                  </a:lnTo>
                  <a:lnTo>
                    <a:pt x="85153" y="304610"/>
                  </a:lnTo>
                  <a:lnTo>
                    <a:pt x="41338" y="329851"/>
                  </a:lnTo>
                  <a:lnTo>
                    <a:pt x="34290" y="345281"/>
                  </a:lnTo>
                  <a:lnTo>
                    <a:pt x="31146" y="327470"/>
                  </a:lnTo>
                  <a:lnTo>
                    <a:pt x="16478" y="348424"/>
                  </a:lnTo>
                  <a:lnTo>
                    <a:pt x="17812" y="380905"/>
                  </a:lnTo>
                  <a:lnTo>
                    <a:pt x="6477" y="403479"/>
                  </a:lnTo>
                  <a:lnTo>
                    <a:pt x="29241" y="464820"/>
                  </a:lnTo>
                  <a:lnTo>
                    <a:pt x="20288" y="470535"/>
                  </a:lnTo>
                  <a:close/>
                </a:path>
              </a:pathLst>
            </a:custGeom>
            <a:grpFill/>
            <a:ln w="9525" cap="flat">
              <a:noFill/>
              <a:prstDash val="solid"/>
              <a:miter/>
            </a:ln>
          </p:spPr>
          <p:txBody>
            <a:bodyPr rtlCol="0" anchor="ctr"/>
            <a:lstStyle/>
            <a:p>
              <a:endParaRPr lang="en-IN"/>
            </a:p>
          </p:txBody>
        </p:sp>
        <p:sp>
          <p:nvSpPr>
            <p:cNvPr id="321" name="Freeform: Shape 320">
              <a:extLst>
                <a:ext uri="{FF2B5EF4-FFF2-40B4-BE49-F238E27FC236}">
                  <a16:creationId xmlns:a16="http://schemas.microsoft.com/office/drawing/2014/main" id="{CC85E493-B198-47FD-857A-0A791788F6D9}"/>
                </a:ext>
              </a:extLst>
            </p:cNvPr>
            <p:cNvSpPr/>
            <p:nvPr/>
          </p:nvSpPr>
          <p:spPr>
            <a:xfrm>
              <a:off x="5291042" y="1284351"/>
              <a:ext cx="5934075" cy="3933825"/>
            </a:xfrm>
            <a:custGeom>
              <a:avLst/>
              <a:gdLst>
                <a:gd name="connsiteX0" fmla="*/ 5912263 w 5934075"/>
                <a:gd name="connsiteY0" fmla="*/ 621125 h 3933825"/>
                <a:gd name="connsiteX1" fmla="*/ 5892451 w 5934075"/>
                <a:gd name="connsiteY1" fmla="*/ 604076 h 3933825"/>
                <a:gd name="connsiteX2" fmla="*/ 5868925 w 5934075"/>
                <a:gd name="connsiteY2" fmla="*/ 593598 h 3933825"/>
                <a:gd name="connsiteX3" fmla="*/ 5853017 w 5934075"/>
                <a:gd name="connsiteY3" fmla="*/ 594741 h 3933825"/>
                <a:gd name="connsiteX4" fmla="*/ 5839873 w 5934075"/>
                <a:gd name="connsiteY4" fmla="*/ 587978 h 3933825"/>
                <a:gd name="connsiteX5" fmla="*/ 5823681 w 5934075"/>
                <a:gd name="connsiteY5" fmla="*/ 583597 h 3933825"/>
                <a:gd name="connsiteX6" fmla="*/ 5802536 w 5934075"/>
                <a:gd name="connsiteY6" fmla="*/ 587502 h 3933825"/>
                <a:gd name="connsiteX7" fmla="*/ 5816537 w 5934075"/>
                <a:gd name="connsiteY7" fmla="*/ 605885 h 3933825"/>
                <a:gd name="connsiteX8" fmla="*/ 5811393 w 5934075"/>
                <a:gd name="connsiteY8" fmla="*/ 618935 h 3933825"/>
                <a:gd name="connsiteX9" fmla="*/ 5790057 w 5934075"/>
                <a:gd name="connsiteY9" fmla="*/ 603123 h 3933825"/>
                <a:gd name="connsiteX10" fmla="*/ 5791868 w 5934075"/>
                <a:gd name="connsiteY10" fmla="*/ 581692 h 3933825"/>
                <a:gd name="connsiteX11" fmla="*/ 5780818 w 5934075"/>
                <a:gd name="connsiteY11" fmla="*/ 566452 h 3933825"/>
                <a:gd name="connsiteX12" fmla="*/ 5744528 w 5934075"/>
                <a:gd name="connsiteY12" fmla="*/ 542449 h 3933825"/>
                <a:gd name="connsiteX13" fmla="*/ 5690045 w 5934075"/>
                <a:gd name="connsiteY13" fmla="*/ 518827 h 3933825"/>
                <a:gd name="connsiteX14" fmla="*/ 5682901 w 5934075"/>
                <a:gd name="connsiteY14" fmla="*/ 512636 h 3933825"/>
                <a:gd name="connsiteX15" fmla="*/ 5644324 w 5934075"/>
                <a:gd name="connsiteY15" fmla="*/ 496729 h 3933825"/>
                <a:gd name="connsiteX16" fmla="*/ 5627846 w 5934075"/>
                <a:gd name="connsiteY16" fmla="*/ 484727 h 3933825"/>
                <a:gd name="connsiteX17" fmla="*/ 5588603 w 5934075"/>
                <a:gd name="connsiteY17" fmla="*/ 466725 h 3933825"/>
                <a:gd name="connsiteX18" fmla="*/ 5550694 w 5934075"/>
                <a:gd name="connsiteY18" fmla="*/ 457962 h 3933825"/>
                <a:gd name="connsiteX19" fmla="*/ 5531073 w 5934075"/>
                <a:gd name="connsiteY19" fmla="*/ 447866 h 3933825"/>
                <a:gd name="connsiteX20" fmla="*/ 5491258 w 5934075"/>
                <a:gd name="connsiteY20" fmla="*/ 447675 h 3933825"/>
                <a:gd name="connsiteX21" fmla="*/ 5455539 w 5934075"/>
                <a:gd name="connsiteY21" fmla="*/ 439293 h 3933825"/>
                <a:gd name="connsiteX22" fmla="*/ 5437346 w 5934075"/>
                <a:gd name="connsiteY22" fmla="*/ 449580 h 3933825"/>
                <a:gd name="connsiteX23" fmla="*/ 5371243 w 5934075"/>
                <a:gd name="connsiteY23" fmla="*/ 434340 h 3933825"/>
                <a:gd name="connsiteX24" fmla="*/ 5361908 w 5934075"/>
                <a:gd name="connsiteY24" fmla="*/ 452533 h 3933825"/>
                <a:gd name="connsiteX25" fmla="*/ 5382673 w 5934075"/>
                <a:gd name="connsiteY25" fmla="*/ 485204 h 3933825"/>
                <a:gd name="connsiteX26" fmla="*/ 5373719 w 5934075"/>
                <a:gd name="connsiteY26" fmla="*/ 500824 h 3933825"/>
                <a:gd name="connsiteX27" fmla="*/ 5344383 w 5934075"/>
                <a:gd name="connsiteY27" fmla="*/ 500634 h 3933825"/>
                <a:gd name="connsiteX28" fmla="*/ 5323237 w 5934075"/>
                <a:gd name="connsiteY28" fmla="*/ 483489 h 3933825"/>
                <a:gd name="connsiteX29" fmla="*/ 5301425 w 5934075"/>
                <a:gd name="connsiteY29" fmla="*/ 470249 h 3933825"/>
                <a:gd name="connsiteX30" fmla="*/ 5301616 w 5934075"/>
                <a:gd name="connsiteY30" fmla="*/ 453676 h 3933825"/>
                <a:gd name="connsiteX31" fmla="*/ 5328476 w 5934075"/>
                <a:gd name="connsiteY31" fmla="*/ 464725 h 3933825"/>
                <a:gd name="connsiteX32" fmla="*/ 5333238 w 5934075"/>
                <a:gd name="connsiteY32" fmla="*/ 448437 h 3933825"/>
                <a:gd name="connsiteX33" fmla="*/ 5300187 w 5934075"/>
                <a:gd name="connsiteY33" fmla="*/ 439674 h 3933825"/>
                <a:gd name="connsiteX34" fmla="*/ 5266278 w 5934075"/>
                <a:gd name="connsiteY34" fmla="*/ 466344 h 3933825"/>
                <a:gd name="connsiteX35" fmla="*/ 5194649 w 5934075"/>
                <a:gd name="connsiteY35" fmla="*/ 458248 h 3933825"/>
                <a:gd name="connsiteX36" fmla="*/ 5108163 w 5934075"/>
                <a:gd name="connsiteY36" fmla="*/ 463296 h 3933825"/>
                <a:gd name="connsiteX37" fmla="*/ 5102257 w 5934075"/>
                <a:gd name="connsiteY37" fmla="*/ 489966 h 3933825"/>
                <a:gd name="connsiteX38" fmla="*/ 5089208 w 5934075"/>
                <a:gd name="connsiteY38" fmla="*/ 456914 h 3933825"/>
                <a:gd name="connsiteX39" fmla="*/ 5057299 w 5934075"/>
                <a:gd name="connsiteY39" fmla="*/ 448342 h 3933825"/>
                <a:gd name="connsiteX40" fmla="*/ 5057775 w 5934075"/>
                <a:gd name="connsiteY40" fmla="*/ 437769 h 3933825"/>
                <a:gd name="connsiteX41" fmla="*/ 5062347 w 5934075"/>
                <a:gd name="connsiteY41" fmla="*/ 430149 h 3933825"/>
                <a:gd name="connsiteX42" fmla="*/ 5052346 w 5934075"/>
                <a:gd name="connsiteY42" fmla="*/ 410432 h 3933825"/>
                <a:gd name="connsiteX43" fmla="*/ 5003959 w 5934075"/>
                <a:gd name="connsiteY43" fmla="*/ 386143 h 3933825"/>
                <a:gd name="connsiteX44" fmla="*/ 4929759 w 5934075"/>
                <a:gd name="connsiteY44" fmla="*/ 385858 h 3933825"/>
                <a:gd name="connsiteX45" fmla="*/ 4888611 w 5934075"/>
                <a:gd name="connsiteY45" fmla="*/ 392811 h 3933825"/>
                <a:gd name="connsiteX46" fmla="*/ 4832604 w 5934075"/>
                <a:gd name="connsiteY46" fmla="*/ 392430 h 3933825"/>
                <a:gd name="connsiteX47" fmla="*/ 4832604 w 5934075"/>
                <a:gd name="connsiteY47" fmla="*/ 379666 h 3933825"/>
                <a:gd name="connsiteX48" fmla="*/ 4813173 w 5934075"/>
                <a:gd name="connsiteY48" fmla="*/ 368808 h 3933825"/>
                <a:gd name="connsiteX49" fmla="*/ 4796505 w 5934075"/>
                <a:gd name="connsiteY49" fmla="*/ 368999 h 3933825"/>
                <a:gd name="connsiteX50" fmla="*/ 4785456 w 5934075"/>
                <a:gd name="connsiteY50" fmla="*/ 373285 h 3933825"/>
                <a:gd name="connsiteX51" fmla="*/ 4785456 w 5934075"/>
                <a:gd name="connsiteY51" fmla="*/ 364331 h 3933825"/>
                <a:gd name="connsiteX52" fmla="*/ 4769739 w 5934075"/>
                <a:gd name="connsiteY52" fmla="*/ 355378 h 3933825"/>
                <a:gd name="connsiteX53" fmla="*/ 4749356 w 5934075"/>
                <a:gd name="connsiteY53" fmla="*/ 352425 h 3933825"/>
                <a:gd name="connsiteX54" fmla="*/ 4746403 w 5934075"/>
                <a:gd name="connsiteY54" fmla="*/ 343091 h 3933825"/>
                <a:gd name="connsiteX55" fmla="*/ 4769739 w 5934075"/>
                <a:gd name="connsiteY55" fmla="*/ 341281 h 3933825"/>
                <a:gd name="connsiteX56" fmla="*/ 4769739 w 5934075"/>
                <a:gd name="connsiteY56" fmla="*/ 332041 h 3933825"/>
                <a:gd name="connsiteX57" fmla="*/ 4752404 w 5934075"/>
                <a:gd name="connsiteY57" fmla="*/ 323564 h 3933825"/>
                <a:gd name="connsiteX58" fmla="*/ 4703827 w 5934075"/>
                <a:gd name="connsiteY58" fmla="*/ 316706 h 3933825"/>
                <a:gd name="connsiteX59" fmla="*/ 4677347 w 5934075"/>
                <a:gd name="connsiteY59" fmla="*/ 316801 h 3933825"/>
                <a:gd name="connsiteX60" fmla="*/ 4660393 w 5934075"/>
                <a:gd name="connsiteY60" fmla="*/ 344805 h 3933825"/>
                <a:gd name="connsiteX61" fmla="*/ 4650010 w 5934075"/>
                <a:gd name="connsiteY61" fmla="*/ 351472 h 3933825"/>
                <a:gd name="connsiteX62" fmla="*/ 4633151 w 5934075"/>
                <a:gd name="connsiteY62" fmla="*/ 349758 h 3933825"/>
                <a:gd name="connsiteX63" fmla="*/ 4629912 w 5934075"/>
                <a:gd name="connsiteY63" fmla="*/ 342329 h 3933825"/>
                <a:gd name="connsiteX64" fmla="*/ 4652391 w 5934075"/>
                <a:gd name="connsiteY64" fmla="*/ 328327 h 3933825"/>
                <a:gd name="connsiteX65" fmla="*/ 4633532 w 5934075"/>
                <a:gd name="connsiteY65" fmla="*/ 322516 h 3933825"/>
                <a:gd name="connsiteX66" fmla="*/ 4620197 w 5934075"/>
                <a:gd name="connsiteY66" fmla="*/ 318516 h 3933825"/>
                <a:gd name="connsiteX67" fmla="*/ 4628198 w 5934075"/>
                <a:gd name="connsiteY67" fmla="*/ 310039 h 3933825"/>
                <a:gd name="connsiteX68" fmla="*/ 4660011 w 5934075"/>
                <a:gd name="connsiteY68" fmla="*/ 313563 h 3933825"/>
                <a:gd name="connsiteX69" fmla="*/ 4665155 w 5934075"/>
                <a:gd name="connsiteY69" fmla="*/ 310896 h 3933825"/>
                <a:gd name="connsiteX70" fmla="*/ 4628198 w 5934075"/>
                <a:gd name="connsiteY70" fmla="*/ 300609 h 3933825"/>
                <a:gd name="connsiteX71" fmla="*/ 4587431 w 5934075"/>
                <a:gd name="connsiteY71" fmla="*/ 293370 h 3933825"/>
                <a:gd name="connsiteX72" fmla="*/ 4542663 w 5934075"/>
                <a:gd name="connsiteY72" fmla="*/ 291179 h 3933825"/>
                <a:gd name="connsiteX73" fmla="*/ 4514755 w 5934075"/>
                <a:gd name="connsiteY73" fmla="*/ 282893 h 3933825"/>
                <a:gd name="connsiteX74" fmla="*/ 4508373 w 5934075"/>
                <a:gd name="connsiteY74" fmla="*/ 283559 h 3933825"/>
                <a:gd name="connsiteX75" fmla="*/ 4508373 w 5934075"/>
                <a:gd name="connsiteY75" fmla="*/ 296037 h 3933825"/>
                <a:gd name="connsiteX76" fmla="*/ 4497896 w 5934075"/>
                <a:gd name="connsiteY76" fmla="*/ 304895 h 3933825"/>
                <a:gd name="connsiteX77" fmla="*/ 4472559 w 5934075"/>
                <a:gd name="connsiteY77" fmla="*/ 305276 h 3933825"/>
                <a:gd name="connsiteX78" fmla="*/ 4456367 w 5934075"/>
                <a:gd name="connsiteY78" fmla="*/ 313658 h 3933825"/>
                <a:gd name="connsiteX79" fmla="*/ 4461987 w 5934075"/>
                <a:gd name="connsiteY79" fmla="*/ 326422 h 3933825"/>
                <a:gd name="connsiteX80" fmla="*/ 4479513 w 5934075"/>
                <a:gd name="connsiteY80" fmla="*/ 323183 h 3933825"/>
                <a:gd name="connsiteX81" fmla="*/ 4471892 w 5934075"/>
                <a:gd name="connsiteY81" fmla="*/ 338423 h 3933825"/>
                <a:gd name="connsiteX82" fmla="*/ 4478846 w 5934075"/>
                <a:gd name="connsiteY82" fmla="*/ 344900 h 3933825"/>
                <a:gd name="connsiteX83" fmla="*/ 4480846 w 5934075"/>
                <a:gd name="connsiteY83" fmla="*/ 357949 h 3933825"/>
                <a:gd name="connsiteX84" fmla="*/ 4463987 w 5934075"/>
                <a:gd name="connsiteY84" fmla="*/ 361855 h 3933825"/>
                <a:gd name="connsiteX85" fmla="*/ 4451033 w 5934075"/>
                <a:gd name="connsiteY85" fmla="*/ 354425 h 3933825"/>
                <a:gd name="connsiteX86" fmla="*/ 4416171 w 5934075"/>
                <a:gd name="connsiteY86" fmla="*/ 360140 h 3933825"/>
                <a:gd name="connsiteX87" fmla="*/ 4432078 w 5934075"/>
                <a:gd name="connsiteY87" fmla="*/ 371094 h 3933825"/>
                <a:gd name="connsiteX88" fmla="*/ 4413314 w 5934075"/>
                <a:gd name="connsiteY88" fmla="*/ 372332 h 3933825"/>
                <a:gd name="connsiteX89" fmla="*/ 4399503 w 5934075"/>
                <a:gd name="connsiteY89" fmla="*/ 360331 h 3933825"/>
                <a:gd name="connsiteX90" fmla="*/ 4355402 w 5934075"/>
                <a:gd name="connsiteY90" fmla="*/ 352711 h 3933825"/>
                <a:gd name="connsiteX91" fmla="*/ 4339876 w 5934075"/>
                <a:gd name="connsiteY91" fmla="*/ 358140 h 3933825"/>
                <a:gd name="connsiteX92" fmla="*/ 4311492 w 5934075"/>
                <a:gd name="connsiteY92" fmla="*/ 363093 h 3933825"/>
                <a:gd name="connsiteX93" fmla="*/ 4285869 w 5934075"/>
                <a:gd name="connsiteY93" fmla="*/ 353187 h 3933825"/>
                <a:gd name="connsiteX94" fmla="*/ 4270724 w 5934075"/>
                <a:gd name="connsiteY94" fmla="*/ 339757 h 3933825"/>
                <a:gd name="connsiteX95" fmla="*/ 4247293 w 5934075"/>
                <a:gd name="connsiteY95" fmla="*/ 375571 h 3933825"/>
                <a:gd name="connsiteX96" fmla="*/ 4229100 w 5934075"/>
                <a:gd name="connsiteY96" fmla="*/ 397574 h 3933825"/>
                <a:gd name="connsiteX97" fmla="*/ 4193286 w 5934075"/>
                <a:gd name="connsiteY97" fmla="*/ 382048 h 3933825"/>
                <a:gd name="connsiteX98" fmla="*/ 4168426 w 5934075"/>
                <a:gd name="connsiteY98" fmla="*/ 353473 h 3933825"/>
                <a:gd name="connsiteX99" fmla="*/ 4154234 w 5934075"/>
                <a:gd name="connsiteY99" fmla="*/ 334518 h 3933825"/>
                <a:gd name="connsiteX100" fmla="*/ 4142137 w 5934075"/>
                <a:gd name="connsiteY100" fmla="*/ 324231 h 3933825"/>
                <a:gd name="connsiteX101" fmla="*/ 4148900 w 5934075"/>
                <a:gd name="connsiteY101" fmla="*/ 319373 h 3933825"/>
                <a:gd name="connsiteX102" fmla="*/ 4159949 w 5934075"/>
                <a:gd name="connsiteY102" fmla="*/ 329565 h 3933825"/>
                <a:gd name="connsiteX103" fmla="*/ 4174331 w 5934075"/>
                <a:gd name="connsiteY103" fmla="*/ 326708 h 3933825"/>
                <a:gd name="connsiteX104" fmla="*/ 4178237 w 5934075"/>
                <a:gd name="connsiteY104" fmla="*/ 317373 h 3933825"/>
                <a:gd name="connsiteX105" fmla="*/ 4159949 w 5934075"/>
                <a:gd name="connsiteY105" fmla="*/ 304038 h 3933825"/>
                <a:gd name="connsiteX106" fmla="*/ 4167474 w 5934075"/>
                <a:gd name="connsiteY106" fmla="*/ 295751 h 3933825"/>
                <a:gd name="connsiteX107" fmla="*/ 4161568 w 5934075"/>
                <a:gd name="connsiteY107" fmla="*/ 275844 h 3933825"/>
                <a:gd name="connsiteX108" fmla="*/ 4147661 w 5934075"/>
                <a:gd name="connsiteY108" fmla="*/ 262985 h 3933825"/>
                <a:gd name="connsiteX109" fmla="*/ 4136517 w 5934075"/>
                <a:gd name="connsiteY109" fmla="*/ 252127 h 3933825"/>
                <a:gd name="connsiteX110" fmla="*/ 4114800 w 5934075"/>
                <a:gd name="connsiteY110" fmla="*/ 248031 h 3933825"/>
                <a:gd name="connsiteX111" fmla="*/ 4098417 w 5934075"/>
                <a:gd name="connsiteY111" fmla="*/ 252508 h 3933825"/>
                <a:gd name="connsiteX112" fmla="*/ 4087844 w 5934075"/>
                <a:gd name="connsiteY112" fmla="*/ 261461 h 3933825"/>
                <a:gd name="connsiteX113" fmla="*/ 4087844 w 5934075"/>
                <a:gd name="connsiteY113" fmla="*/ 251746 h 3933825"/>
                <a:gd name="connsiteX114" fmla="*/ 4055174 w 5934075"/>
                <a:gd name="connsiteY114" fmla="*/ 242887 h 3933825"/>
                <a:gd name="connsiteX115" fmla="*/ 4029742 w 5934075"/>
                <a:gd name="connsiteY115" fmla="*/ 223837 h 3933825"/>
                <a:gd name="connsiteX116" fmla="*/ 4016217 w 5934075"/>
                <a:gd name="connsiteY116" fmla="*/ 237839 h 3933825"/>
                <a:gd name="connsiteX117" fmla="*/ 4010978 w 5934075"/>
                <a:gd name="connsiteY117" fmla="*/ 236791 h 3933825"/>
                <a:gd name="connsiteX118" fmla="*/ 4000595 w 5934075"/>
                <a:gd name="connsiteY118" fmla="*/ 245364 h 3933825"/>
                <a:gd name="connsiteX119" fmla="*/ 4003929 w 5934075"/>
                <a:gd name="connsiteY119" fmla="*/ 263557 h 3933825"/>
                <a:gd name="connsiteX120" fmla="*/ 3998214 w 5934075"/>
                <a:gd name="connsiteY120" fmla="*/ 279559 h 3933825"/>
                <a:gd name="connsiteX121" fmla="*/ 3984403 w 5934075"/>
                <a:gd name="connsiteY121" fmla="*/ 275463 h 3933825"/>
                <a:gd name="connsiteX122" fmla="*/ 3970973 w 5934075"/>
                <a:gd name="connsiteY122" fmla="*/ 278320 h 3933825"/>
                <a:gd name="connsiteX123" fmla="*/ 3954876 w 5934075"/>
                <a:gd name="connsiteY123" fmla="*/ 279940 h 3933825"/>
                <a:gd name="connsiteX124" fmla="*/ 3918109 w 5934075"/>
                <a:gd name="connsiteY124" fmla="*/ 275654 h 3933825"/>
                <a:gd name="connsiteX125" fmla="*/ 3898773 w 5934075"/>
                <a:gd name="connsiteY125" fmla="*/ 269558 h 3933825"/>
                <a:gd name="connsiteX126" fmla="*/ 3875341 w 5934075"/>
                <a:gd name="connsiteY126" fmla="*/ 272129 h 3933825"/>
                <a:gd name="connsiteX127" fmla="*/ 3858578 w 5934075"/>
                <a:gd name="connsiteY127" fmla="*/ 264033 h 3933825"/>
                <a:gd name="connsiteX128" fmla="*/ 3870484 w 5934075"/>
                <a:gd name="connsiteY128" fmla="*/ 250508 h 3933825"/>
                <a:gd name="connsiteX129" fmla="*/ 3791617 w 5934075"/>
                <a:gd name="connsiteY129" fmla="*/ 237363 h 3933825"/>
                <a:gd name="connsiteX130" fmla="*/ 3719513 w 5934075"/>
                <a:gd name="connsiteY130" fmla="*/ 246697 h 3933825"/>
                <a:gd name="connsiteX131" fmla="*/ 3715703 w 5934075"/>
                <a:gd name="connsiteY131" fmla="*/ 261937 h 3933825"/>
                <a:gd name="connsiteX132" fmla="*/ 3708369 w 5934075"/>
                <a:gd name="connsiteY132" fmla="*/ 262795 h 3933825"/>
                <a:gd name="connsiteX133" fmla="*/ 3708178 w 5934075"/>
                <a:gd name="connsiteY133" fmla="*/ 228886 h 3933825"/>
                <a:gd name="connsiteX134" fmla="*/ 3698748 w 5934075"/>
                <a:gd name="connsiteY134" fmla="*/ 226219 h 3933825"/>
                <a:gd name="connsiteX135" fmla="*/ 3695415 w 5934075"/>
                <a:gd name="connsiteY135" fmla="*/ 233743 h 3933825"/>
                <a:gd name="connsiteX136" fmla="*/ 3678936 w 5934075"/>
                <a:gd name="connsiteY136" fmla="*/ 237744 h 3933825"/>
                <a:gd name="connsiteX137" fmla="*/ 3663220 w 5934075"/>
                <a:gd name="connsiteY137" fmla="*/ 231839 h 3933825"/>
                <a:gd name="connsiteX138" fmla="*/ 3637407 w 5934075"/>
                <a:gd name="connsiteY138" fmla="*/ 218885 h 3933825"/>
                <a:gd name="connsiteX139" fmla="*/ 3620738 w 5934075"/>
                <a:gd name="connsiteY139" fmla="*/ 218408 h 3933825"/>
                <a:gd name="connsiteX140" fmla="*/ 3607118 w 5934075"/>
                <a:gd name="connsiteY140" fmla="*/ 225743 h 3933825"/>
                <a:gd name="connsiteX141" fmla="*/ 3601688 w 5934075"/>
                <a:gd name="connsiteY141" fmla="*/ 236506 h 3933825"/>
                <a:gd name="connsiteX142" fmla="*/ 3619024 w 5934075"/>
                <a:gd name="connsiteY142" fmla="*/ 241173 h 3933825"/>
                <a:gd name="connsiteX143" fmla="*/ 3583877 w 5934075"/>
                <a:gd name="connsiteY143" fmla="*/ 251365 h 3933825"/>
                <a:gd name="connsiteX144" fmla="*/ 3577590 w 5934075"/>
                <a:gd name="connsiteY144" fmla="*/ 256508 h 3933825"/>
                <a:gd name="connsiteX145" fmla="*/ 3540252 w 5934075"/>
                <a:gd name="connsiteY145" fmla="*/ 266605 h 3933825"/>
                <a:gd name="connsiteX146" fmla="*/ 3507201 w 5934075"/>
                <a:gd name="connsiteY146" fmla="*/ 272320 h 3933825"/>
                <a:gd name="connsiteX147" fmla="*/ 3487769 w 5934075"/>
                <a:gd name="connsiteY147" fmla="*/ 284226 h 3933825"/>
                <a:gd name="connsiteX148" fmla="*/ 3490436 w 5934075"/>
                <a:gd name="connsiteY148" fmla="*/ 268795 h 3933825"/>
                <a:gd name="connsiteX149" fmla="*/ 3505295 w 5934075"/>
                <a:gd name="connsiteY149" fmla="*/ 252603 h 3933825"/>
                <a:gd name="connsiteX150" fmla="*/ 3521869 w 5934075"/>
                <a:gd name="connsiteY150" fmla="*/ 249650 h 3933825"/>
                <a:gd name="connsiteX151" fmla="*/ 3530822 w 5934075"/>
                <a:gd name="connsiteY151" fmla="*/ 238601 h 3933825"/>
                <a:gd name="connsiteX152" fmla="*/ 3568732 w 5934075"/>
                <a:gd name="connsiteY152" fmla="*/ 232601 h 3933825"/>
                <a:gd name="connsiteX153" fmla="*/ 3576828 w 5934075"/>
                <a:gd name="connsiteY153" fmla="*/ 223266 h 3933825"/>
                <a:gd name="connsiteX154" fmla="*/ 3608547 w 5934075"/>
                <a:gd name="connsiteY154" fmla="*/ 207264 h 3933825"/>
                <a:gd name="connsiteX155" fmla="*/ 3612166 w 5934075"/>
                <a:gd name="connsiteY155" fmla="*/ 198120 h 3933825"/>
                <a:gd name="connsiteX156" fmla="*/ 3636455 w 5934075"/>
                <a:gd name="connsiteY156" fmla="*/ 188976 h 3933825"/>
                <a:gd name="connsiteX157" fmla="*/ 3664077 w 5934075"/>
                <a:gd name="connsiteY157" fmla="*/ 182309 h 3933825"/>
                <a:gd name="connsiteX158" fmla="*/ 3673697 w 5934075"/>
                <a:gd name="connsiteY158" fmla="*/ 168593 h 3933825"/>
                <a:gd name="connsiteX159" fmla="*/ 3715798 w 5934075"/>
                <a:gd name="connsiteY159" fmla="*/ 149733 h 3933825"/>
                <a:gd name="connsiteX160" fmla="*/ 3721608 w 5934075"/>
                <a:gd name="connsiteY160" fmla="*/ 137636 h 3933825"/>
                <a:gd name="connsiteX161" fmla="*/ 3708845 w 5934075"/>
                <a:gd name="connsiteY161" fmla="*/ 127921 h 3933825"/>
                <a:gd name="connsiteX162" fmla="*/ 3707416 w 5934075"/>
                <a:gd name="connsiteY162" fmla="*/ 124016 h 3933825"/>
                <a:gd name="connsiteX163" fmla="*/ 3723228 w 5934075"/>
                <a:gd name="connsiteY163" fmla="*/ 122873 h 3933825"/>
                <a:gd name="connsiteX164" fmla="*/ 3725894 w 5934075"/>
                <a:gd name="connsiteY164" fmla="*/ 114586 h 3933825"/>
                <a:gd name="connsiteX165" fmla="*/ 3713131 w 5934075"/>
                <a:gd name="connsiteY165" fmla="*/ 111252 h 3933825"/>
                <a:gd name="connsiteX166" fmla="*/ 3710750 w 5934075"/>
                <a:gd name="connsiteY166" fmla="*/ 93726 h 3933825"/>
                <a:gd name="connsiteX167" fmla="*/ 3695891 w 5934075"/>
                <a:gd name="connsiteY167" fmla="*/ 95059 h 3933825"/>
                <a:gd name="connsiteX168" fmla="*/ 3688938 w 5934075"/>
                <a:gd name="connsiteY168" fmla="*/ 69151 h 3933825"/>
                <a:gd name="connsiteX169" fmla="*/ 3667887 w 5934075"/>
                <a:gd name="connsiteY169" fmla="*/ 72104 h 3933825"/>
                <a:gd name="connsiteX170" fmla="*/ 3622453 w 5934075"/>
                <a:gd name="connsiteY170" fmla="*/ 60293 h 3933825"/>
                <a:gd name="connsiteX171" fmla="*/ 3619881 w 5934075"/>
                <a:gd name="connsiteY171" fmla="*/ 63722 h 3933825"/>
                <a:gd name="connsiteX172" fmla="*/ 3604736 w 5934075"/>
                <a:gd name="connsiteY172" fmla="*/ 58579 h 3933825"/>
                <a:gd name="connsiteX173" fmla="*/ 3594640 w 5934075"/>
                <a:gd name="connsiteY173" fmla="*/ 60865 h 3933825"/>
                <a:gd name="connsiteX174" fmla="*/ 3569494 w 5934075"/>
                <a:gd name="connsiteY174" fmla="*/ 59436 h 3933825"/>
                <a:gd name="connsiteX175" fmla="*/ 3556635 w 5934075"/>
                <a:gd name="connsiteY175" fmla="*/ 61627 h 3933825"/>
                <a:gd name="connsiteX176" fmla="*/ 3550825 w 5934075"/>
                <a:gd name="connsiteY176" fmla="*/ 70009 h 3933825"/>
                <a:gd name="connsiteX177" fmla="*/ 3526155 w 5934075"/>
                <a:gd name="connsiteY177" fmla="*/ 74771 h 3933825"/>
                <a:gd name="connsiteX178" fmla="*/ 3510915 w 5934075"/>
                <a:gd name="connsiteY178" fmla="*/ 73533 h 3933825"/>
                <a:gd name="connsiteX179" fmla="*/ 3535585 w 5934075"/>
                <a:gd name="connsiteY179" fmla="*/ 46768 h 3933825"/>
                <a:gd name="connsiteX180" fmla="*/ 3511772 w 5934075"/>
                <a:gd name="connsiteY180" fmla="*/ 45244 h 3933825"/>
                <a:gd name="connsiteX181" fmla="*/ 3488531 w 5934075"/>
                <a:gd name="connsiteY181" fmla="*/ 43434 h 3933825"/>
                <a:gd name="connsiteX182" fmla="*/ 3482435 w 5934075"/>
                <a:gd name="connsiteY182" fmla="*/ 40481 h 3933825"/>
                <a:gd name="connsiteX183" fmla="*/ 3454622 w 5934075"/>
                <a:gd name="connsiteY183" fmla="*/ 38291 h 3933825"/>
                <a:gd name="connsiteX184" fmla="*/ 3448336 w 5934075"/>
                <a:gd name="connsiteY184" fmla="*/ 36957 h 3933825"/>
                <a:gd name="connsiteX185" fmla="*/ 3466243 w 5934075"/>
                <a:gd name="connsiteY185" fmla="*/ 32671 h 3933825"/>
                <a:gd name="connsiteX186" fmla="*/ 3482817 w 5934075"/>
                <a:gd name="connsiteY186" fmla="*/ 25432 h 3933825"/>
                <a:gd name="connsiteX187" fmla="*/ 3496723 w 5934075"/>
                <a:gd name="connsiteY187" fmla="*/ 20955 h 3933825"/>
                <a:gd name="connsiteX188" fmla="*/ 3487008 w 5934075"/>
                <a:gd name="connsiteY188" fmla="*/ 10097 h 3933825"/>
                <a:gd name="connsiteX189" fmla="*/ 3474530 w 5934075"/>
                <a:gd name="connsiteY189" fmla="*/ 8763 h 3933825"/>
                <a:gd name="connsiteX190" fmla="*/ 3438906 w 5934075"/>
                <a:gd name="connsiteY190" fmla="*/ 0 h 3933825"/>
                <a:gd name="connsiteX191" fmla="*/ 3406331 w 5934075"/>
                <a:gd name="connsiteY191" fmla="*/ 7049 h 3933825"/>
                <a:gd name="connsiteX192" fmla="*/ 3390615 w 5934075"/>
                <a:gd name="connsiteY192" fmla="*/ 12001 h 3933825"/>
                <a:gd name="connsiteX193" fmla="*/ 3373851 w 5934075"/>
                <a:gd name="connsiteY193" fmla="*/ 28766 h 3933825"/>
                <a:gd name="connsiteX194" fmla="*/ 3365659 w 5934075"/>
                <a:gd name="connsiteY194" fmla="*/ 34004 h 3933825"/>
                <a:gd name="connsiteX195" fmla="*/ 3351276 w 5934075"/>
                <a:gd name="connsiteY195" fmla="*/ 47244 h 3933825"/>
                <a:gd name="connsiteX196" fmla="*/ 3349943 w 5934075"/>
                <a:gd name="connsiteY196" fmla="*/ 56959 h 3933825"/>
                <a:gd name="connsiteX197" fmla="*/ 3354515 w 5934075"/>
                <a:gd name="connsiteY197" fmla="*/ 59341 h 3933825"/>
                <a:gd name="connsiteX198" fmla="*/ 3355467 w 5934075"/>
                <a:gd name="connsiteY198" fmla="*/ 69247 h 3933825"/>
                <a:gd name="connsiteX199" fmla="*/ 3352991 w 5934075"/>
                <a:gd name="connsiteY199" fmla="*/ 73914 h 3933825"/>
                <a:gd name="connsiteX200" fmla="*/ 3339370 w 5934075"/>
                <a:gd name="connsiteY200" fmla="*/ 74295 h 3933825"/>
                <a:gd name="connsiteX201" fmla="*/ 3314224 w 5934075"/>
                <a:gd name="connsiteY201" fmla="*/ 73914 h 3933825"/>
                <a:gd name="connsiteX202" fmla="*/ 3295745 w 5934075"/>
                <a:gd name="connsiteY202" fmla="*/ 80296 h 3933825"/>
                <a:gd name="connsiteX203" fmla="*/ 3311843 w 5934075"/>
                <a:gd name="connsiteY203" fmla="*/ 91726 h 3933825"/>
                <a:gd name="connsiteX204" fmla="*/ 3311843 w 5934075"/>
                <a:gd name="connsiteY204" fmla="*/ 96107 h 3933825"/>
                <a:gd name="connsiteX205" fmla="*/ 3287268 w 5934075"/>
                <a:gd name="connsiteY205" fmla="*/ 88868 h 3933825"/>
                <a:gd name="connsiteX206" fmla="*/ 3273647 w 5934075"/>
                <a:gd name="connsiteY206" fmla="*/ 90773 h 3933825"/>
                <a:gd name="connsiteX207" fmla="*/ 3267742 w 5934075"/>
                <a:gd name="connsiteY207" fmla="*/ 96012 h 3933825"/>
                <a:gd name="connsiteX208" fmla="*/ 3258979 w 5934075"/>
                <a:gd name="connsiteY208" fmla="*/ 101251 h 3933825"/>
                <a:gd name="connsiteX209" fmla="*/ 3249073 w 5934075"/>
                <a:gd name="connsiteY209" fmla="*/ 99822 h 3933825"/>
                <a:gd name="connsiteX210" fmla="*/ 3234690 w 5934075"/>
                <a:gd name="connsiteY210" fmla="*/ 101537 h 3933825"/>
                <a:gd name="connsiteX211" fmla="*/ 3227928 w 5934075"/>
                <a:gd name="connsiteY211" fmla="*/ 98679 h 3933825"/>
                <a:gd name="connsiteX212" fmla="*/ 3238500 w 5934075"/>
                <a:gd name="connsiteY212" fmla="*/ 88868 h 3933825"/>
                <a:gd name="connsiteX213" fmla="*/ 3234976 w 5934075"/>
                <a:gd name="connsiteY213" fmla="*/ 83439 h 3933825"/>
                <a:gd name="connsiteX214" fmla="*/ 3215450 w 5934075"/>
                <a:gd name="connsiteY214" fmla="*/ 87535 h 3933825"/>
                <a:gd name="connsiteX215" fmla="*/ 3208020 w 5934075"/>
                <a:gd name="connsiteY215" fmla="*/ 94488 h 3933825"/>
                <a:gd name="connsiteX216" fmla="*/ 3192399 w 5934075"/>
                <a:gd name="connsiteY216" fmla="*/ 89154 h 3933825"/>
                <a:gd name="connsiteX217" fmla="*/ 3169158 w 5934075"/>
                <a:gd name="connsiteY217" fmla="*/ 99441 h 3933825"/>
                <a:gd name="connsiteX218" fmla="*/ 3156109 w 5934075"/>
                <a:gd name="connsiteY218" fmla="*/ 98489 h 3933825"/>
                <a:gd name="connsiteX219" fmla="*/ 3146108 w 5934075"/>
                <a:gd name="connsiteY219" fmla="*/ 101060 h 3933825"/>
                <a:gd name="connsiteX220" fmla="*/ 3163443 w 5934075"/>
                <a:gd name="connsiteY220" fmla="*/ 112967 h 3933825"/>
                <a:gd name="connsiteX221" fmla="*/ 3118866 w 5934075"/>
                <a:gd name="connsiteY221" fmla="*/ 118586 h 3933825"/>
                <a:gd name="connsiteX222" fmla="*/ 3111722 w 5934075"/>
                <a:gd name="connsiteY222" fmla="*/ 123158 h 3933825"/>
                <a:gd name="connsiteX223" fmla="*/ 3071146 w 5934075"/>
                <a:gd name="connsiteY223" fmla="*/ 126587 h 3933825"/>
                <a:gd name="connsiteX224" fmla="*/ 3060288 w 5934075"/>
                <a:gd name="connsiteY224" fmla="*/ 135446 h 3933825"/>
                <a:gd name="connsiteX225" fmla="*/ 3048667 w 5934075"/>
                <a:gd name="connsiteY225" fmla="*/ 138874 h 3933825"/>
                <a:gd name="connsiteX226" fmla="*/ 3029903 w 5934075"/>
                <a:gd name="connsiteY226" fmla="*/ 144971 h 3933825"/>
                <a:gd name="connsiteX227" fmla="*/ 3017711 w 5934075"/>
                <a:gd name="connsiteY227" fmla="*/ 155067 h 3933825"/>
                <a:gd name="connsiteX228" fmla="*/ 3004185 w 5934075"/>
                <a:gd name="connsiteY228" fmla="*/ 152019 h 3933825"/>
                <a:gd name="connsiteX229" fmla="*/ 2995994 w 5934075"/>
                <a:gd name="connsiteY229" fmla="*/ 150495 h 3933825"/>
                <a:gd name="connsiteX230" fmla="*/ 2991041 w 5934075"/>
                <a:gd name="connsiteY230" fmla="*/ 153352 h 3933825"/>
                <a:gd name="connsiteX231" fmla="*/ 2995994 w 5934075"/>
                <a:gd name="connsiteY231" fmla="*/ 157924 h 3933825"/>
                <a:gd name="connsiteX232" fmla="*/ 2993898 w 5934075"/>
                <a:gd name="connsiteY232" fmla="*/ 163068 h 3933825"/>
                <a:gd name="connsiteX233" fmla="*/ 2983992 w 5934075"/>
                <a:gd name="connsiteY233" fmla="*/ 163068 h 3933825"/>
                <a:gd name="connsiteX234" fmla="*/ 2977896 w 5934075"/>
                <a:gd name="connsiteY234" fmla="*/ 169831 h 3933825"/>
                <a:gd name="connsiteX235" fmla="*/ 2984849 w 5934075"/>
                <a:gd name="connsiteY235" fmla="*/ 171641 h 3933825"/>
                <a:gd name="connsiteX236" fmla="*/ 2985516 w 5934075"/>
                <a:gd name="connsiteY236" fmla="*/ 180023 h 3933825"/>
                <a:gd name="connsiteX237" fmla="*/ 2981516 w 5934075"/>
                <a:gd name="connsiteY237" fmla="*/ 181261 h 3933825"/>
                <a:gd name="connsiteX238" fmla="*/ 2970466 w 5934075"/>
                <a:gd name="connsiteY238" fmla="*/ 178784 h 3933825"/>
                <a:gd name="connsiteX239" fmla="*/ 2960941 w 5934075"/>
                <a:gd name="connsiteY239" fmla="*/ 178784 h 3933825"/>
                <a:gd name="connsiteX240" fmla="*/ 2966371 w 5934075"/>
                <a:gd name="connsiteY240" fmla="*/ 186023 h 3933825"/>
                <a:gd name="connsiteX241" fmla="*/ 2976658 w 5934075"/>
                <a:gd name="connsiteY241" fmla="*/ 187738 h 3933825"/>
                <a:gd name="connsiteX242" fmla="*/ 2986564 w 5934075"/>
                <a:gd name="connsiteY242" fmla="*/ 191262 h 3933825"/>
                <a:gd name="connsiteX243" fmla="*/ 2989422 w 5934075"/>
                <a:gd name="connsiteY243" fmla="*/ 197453 h 3933825"/>
                <a:gd name="connsiteX244" fmla="*/ 2967800 w 5934075"/>
                <a:gd name="connsiteY244" fmla="*/ 198692 h 3933825"/>
                <a:gd name="connsiteX245" fmla="*/ 2981897 w 5934075"/>
                <a:gd name="connsiteY245" fmla="*/ 206978 h 3933825"/>
                <a:gd name="connsiteX246" fmla="*/ 2983992 w 5934075"/>
                <a:gd name="connsiteY246" fmla="*/ 210026 h 3933825"/>
                <a:gd name="connsiteX247" fmla="*/ 2993898 w 5934075"/>
                <a:gd name="connsiteY247" fmla="*/ 219266 h 3933825"/>
                <a:gd name="connsiteX248" fmla="*/ 2986469 w 5934075"/>
                <a:gd name="connsiteY248" fmla="*/ 230029 h 3933825"/>
                <a:gd name="connsiteX249" fmla="*/ 2983897 w 5934075"/>
                <a:gd name="connsiteY249" fmla="*/ 234791 h 3933825"/>
                <a:gd name="connsiteX250" fmla="*/ 2978468 w 5934075"/>
                <a:gd name="connsiteY250" fmla="*/ 232601 h 3933825"/>
                <a:gd name="connsiteX251" fmla="*/ 2960275 w 5934075"/>
                <a:gd name="connsiteY251" fmla="*/ 228124 h 3933825"/>
                <a:gd name="connsiteX252" fmla="*/ 2943225 w 5934075"/>
                <a:gd name="connsiteY252" fmla="*/ 238220 h 3933825"/>
                <a:gd name="connsiteX253" fmla="*/ 2933986 w 5934075"/>
                <a:gd name="connsiteY253" fmla="*/ 237649 h 3933825"/>
                <a:gd name="connsiteX254" fmla="*/ 2902458 w 5934075"/>
                <a:gd name="connsiteY254" fmla="*/ 237649 h 3933825"/>
                <a:gd name="connsiteX255" fmla="*/ 2853119 w 5934075"/>
                <a:gd name="connsiteY255" fmla="*/ 243173 h 3933825"/>
                <a:gd name="connsiteX256" fmla="*/ 2814733 w 5934075"/>
                <a:gd name="connsiteY256" fmla="*/ 248507 h 3933825"/>
                <a:gd name="connsiteX257" fmla="*/ 2807303 w 5934075"/>
                <a:gd name="connsiteY257" fmla="*/ 263652 h 3933825"/>
                <a:gd name="connsiteX258" fmla="*/ 2815685 w 5934075"/>
                <a:gd name="connsiteY258" fmla="*/ 279845 h 3933825"/>
                <a:gd name="connsiteX259" fmla="*/ 2811780 w 5934075"/>
                <a:gd name="connsiteY259" fmla="*/ 293275 h 3933825"/>
                <a:gd name="connsiteX260" fmla="*/ 2837879 w 5934075"/>
                <a:gd name="connsiteY260" fmla="*/ 310706 h 3933825"/>
                <a:gd name="connsiteX261" fmla="*/ 2856262 w 5934075"/>
                <a:gd name="connsiteY261" fmla="*/ 315373 h 3933825"/>
                <a:gd name="connsiteX262" fmla="*/ 2867311 w 5934075"/>
                <a:gd name="connsiteY262" fmla="*/ 324898 h 3933825"/>
                <a:gd name="connsiteX263" fmla="*/ 2868930 w 5934075"/>
                <a:gd name="connsiteY263" fmla="*/ 338995 h 3933825"/>
                <a:gd name="connsiteX264" fmla="*/ 2859596 w 5934075"/>
                <a:gd name="connsiteY264" fmla="*/ 345472 h 3933825"/>
                <a:gd name="connsiteX265" fmla="*/ 2832164 w 5934075"/>
                <a:gd name="connsiteY265" fmla="*/ 335661 h 3933825"/>
                <a:gd name="connsiteX266" fmla="*/ 2809304 w 5934075"/>
                <a:gd name="connsiteY266" fmla="*/ 320707 h 3933825"/>
                <a:gd name="connsiteX267" fmla="*/ 2776538 w 5934075"/>
                <a:gd name="connsiteY267" fmla="*/ 311182 h 3933825"/>
                <a:gd name="connsiteX268" fmla="*/ 2747772 w 5934075"/>
                <a:gd name="connsiteY268" fmla="*/ 308610 h 3933825"/>
                <a:gd name="connsiteX269" fmla="*/ 2739771 w 5934075"/>
                <a:gd name="connsiteY269" fmla="*/ 300037 h 3933825"/>
                <a:gd name="connsiteX270" fmla="*/ 2724436 w 5934075"/>
                <a:gd name="connsiteY270" fmla="*/ 299942 h 3933825"/>
                <a:gd name="connsiteX271" fmla="*/ 2710149 w 5934075"/>
                <a:gd name="connsiteY271" fmla="*/ 311372 h 3933825"/>
                <a:gd name="connsiteX272" fmla="*/ 2727674 w 5934075"/>
                <a:gd name="connsiteY272" fmla="*/ 314420 h 3933825"/>
                <a:gd name="connsiteX273" fmla="*/ 2725960 w 5934075"/>
                <a:gd name="connsiteY273" fmla="*/ 321374 h 3933825"/>
                <a:gd name="connsiteX274" fmla="*/ 2744343 w 5934075"/>
                <a:gd name="connsiteY274" fmla="*/ 328422 h 3933825"/>
                <a:gd name="connsiteX275" fmla="*/ 2747867 w 5934075"/>
                <a:gd name="connsiteY275" fmla="*/ 335375 h 3933825"/>
                <a:gd name="connsiteX276" fmla="*/ 2717673 w 5934075"/>
                <a:gd name="connsiteY276" fmla="*/ 330803 h 3933825"/>
                <a:gd name="connsiteX277" fmla="*/ 2703672 w 5934075"/>
                <a:gd name="connsiteY277" fmla="*/ 327089 h 3933825"/>
                <a:gd name="connsiteX278" fmla="*/ 2686812 w 5934075"/>
                <a:gd name="connsiteY278" fmla="*/ 337185 h 3933825"/>
                <a:gd name="connsiteX279" fmla="*/ 2706053 w 5934075"/>
                <a:gd name="connsiteY279" fmla="*/ 360236 h 3933825"/>
                <a:gd name="connsiteX280" fmla="*/ 2738628 w 5934075"/>
                <a:gd name="connsiteY280" fmla="*/ 370713 h 3933825"/>
                <a:gd name="connsiteX281" fmla="*/ 2745486 w 5934075"/>
                <a:gd name="connsiteY281" fmla="*/ 377762 h 3933825"/>
                <a:gd name="connsiteX282" fmla="*/ 2756059 w 5934075"/>
                <a:gd name="connsiteY282" fmla="*/ 385001 h 3933825"/>
                <a:gd name="connsiteX283" fmla="*/ 2746629 w 5934075"/>
                <a:gd name="connsiteY283" fmla="*/ 389858 h 3933825"/>
                <a:gd name="connsiteX284" fmla="*/ 2707005 w 5934075"/>
                <a:gd name="connsiteY284" fmla="*/ 371094 h 3933825"/>
                <a:gd name="connsiteX285" fmla="*/ 2675668 w 5934075"/>
                <a:gd name="connsiteY285" fmla="*/ 371380 h 3933825"/>
                <a:gd name="connsiteX286" fmla="*/ 2664905 w 5934075"/>
                <a:gd name="connsiteY286" fmla="*/ 368618 h 3933825"/>
                <a:gd name="connsiteX287" fmla="*/ 2664810 w 5934075"/>
                <a:gd name="connsiteY287" fmla="*/ 352901 h 3933825"/>
                <a:gd name="connsiteX288" fmla="*/ 2656523 w 5934075"/>
                <a:gd name="connsiteY288" fmla="*/ 344043 h 3933825"/>
                <a:gd name="connsiteX289" fmla="*/ 2668048 w 5934075"/>
                <a:gd name="connsiteY289" fmla="*/ 324803 h 3933825"/>
                <a:gd name="connsiteX290" fmla="*/ 2672525 w 5934075"/>
                <a:gd name="connsiteY290" fmla="*/ 307086 h 3933825"/>
                <a:gd name="connsiteX291" fmla="*/ 2662333 w 5934075"/>
                <a:gd name="connsiteY291" fmla="*/ 288989 h 3933825"/>
                <a:gd name="connsiteX292" fmla="*/ 2648712 w 5934075"/>
                <a:gd name="connsiteY292" fmla="*/ 288989 h 3933825"/>
                <a:gd name="connsiteX293" fmla="*/ 2650998 w 5934075"/>
                <a:gd name="connsiteY293" fmla="*/ 302514 h 3933825"/>
                <a:gd name="connsiteX294" fmla="*/ 2642616 w 5934075"/>
                <a:gd name="connsiteY294" fmla="*/ 327755 h 3933825"/>
                <a:gd name="connsiteX295" fmla="*/ 2610326 w 5934075"/>
                <a:gd name="connsiteY295" fmla="*/ 342424 h 3933825"/>
                <a:gd name="connsiteX296" fmla="*/ 2605278 w 5934075"/>
                <a:gd name="connsiteY296" fmla="*/ 350996 h 3933825"/>
                <a:gd name="connsiteX297" fmla="*/ 2596229 w 5934075"/>
                <a:gd name="connsiteY297" fmla="*/ 359283 h 3933825"/>
                <a:gd name="connsiteX298" fmla="*/ 2626710 w 5934075"/>
                <a:gd name="connsiteY298" fmla="*/ 398050 h 3933825"/>
                <a:gd name="connsiteX299" fmla="*/ 2628900 w 5934075"/>
                <a:gd name="connsiteY299" fmla="*/ 409004 h 3933825"/>
                <a:gd name="connsiteX300" fmla="*/ 2612422 w 5934075"/>
                <a:gd name="connsiteY300" fmla="*/ 444627 h 3933825"/>
                <a:gd name="connsiteX301" fmla="*/ 2613565 w 5934075"/>
                <a:gd name="connsiteY301" fmla="*/ 457962 h 3933825"/>
                <a:gd name="connsiteX302" fmla="*/ 2613756 w 5934075"/>
                <a:gd name="connsiteY302" fmla="*/ 479965 h 3933825"/>
                <a:gd name="connsiteX303" fmla="*/ 2637187 w 5934075"/>
                <a:gd name="connsiteY303" fmla="*/ 480441 h 3933825"/>
                <a:gd name="connsiteX304" fmla="*/ 2670429 w 5934075"/>
                <a:gd name="connsiteY304" fmla="*/ 472345 h 3933825"/>
                <a:gd name="connsiteX305" fmla="*/ 2697576 w 5934075"/>
                <a:gd name="connsiteY305" fmla="*/ 482346 h 3933825"/>
                <a:gd name="connsiteX306" fmla="*/ 2728532 w 5934075"/>
                <a:gd name="connsiteY306" fmla="*/ 498062 h 3933825"/>
                <a:gd name="connsiteX307" fmla="*/ 2736056 w 5934075"/>
                <a:gd name="connsiteY307" fmla="*/ 520732 h 3933825"/>
                <a:gd name="connsiteX308" fmla="*/ 2723007 w 5934075"/>
                <a:gd name="connsiteY308" fmla="*/ 533876 h 3933825"/>
                <a:gd name="connsiteX309" fmla="*/ 2723483 w 5934075"/>
                <a:gd name="connsiteY309" fmla="*/ 543211 h 3933825"/>
                <a:gd name="connsiteX310" fmla="*/ 2755011 w 5934075"/>
                <a:gd name="connsiteY310" fmla="*/ 560451 h 3933825"/>
                <a:gd name="connsiteX311" fmla="*/ 2722816 w 5934075"/>
                <a:gd name="connsiteY311" fmla="*/ 557879 h 3933825"/>
                <a:gd name="connsiteX312" fmla="*/ 2709672 w 5934075"/>
                <a:gd name="connsiteY312" fmla="*/ 539687 h 3933825"/>
                <a:gd name="connsiteX313" fmla="*/ 2713768 w 5934075"/>
                <a:gd name="connsiteY313" fmla="*/ 511207 h 3933825"/>
                <a:gd name="connsiteX314" fmla="*/ 2684240 w 5934075"/>
                <a:gd name="connsiteY314" fmla="*/ 488823 h 3933825"/>
                <a:gd name="connsiteX315" fmla="*/ 2640140 w 5934075"/>
                <a:gd name="connsiteY315" fmla="*/ 500729 h 3933825"/>
                <a:gd name="connsiteX316" fmla="*/ 2646045 w 5934075"/>
                <a:gd name="connsiteY316" fmla="*/ 545497 h 3933825"/>
                <a:gd name="connsiteX317" fmla="*/ 2620518 w 5934075"/>
                <a:gd name="connsiteY317" fmla="*/ 571119 h 3933825"/>
                <a:gd name="connsiteX318" fmla="*/ 2620518 w 5934075"/>
                <a:gd name="connsiteY318" fmla="*/ 580835 h 3933825"/>
                <a:gd name="connsiteX319" fmla="*/ 2580704 w 5934075"/>
                <a:gd name="connsiteY319" fmla="*/ 604933 h 3933825"/>
                <a:gd name="connsiteX320" fmla="*/ 2570322 w 5934075"/>
                <a:gd name="connsiteY320" fmla="*/ 622364 h 3933825"/>
                <a:gd name="connsiteX321" fmla="*/ 2544604 w 5934075"/>
                <a:gd name="connsiteY321" fmla="*/ 615029 h 3933825"/>
                <a:gd name="connsiteX322" fmla="*/ 2515553 w 5934075"/>
                <a:gd name="connsiteY322" fmla="*/ 618935 h 3933825"/>
                <a:gd name="connsiteX323" fmla="*/ 2498313 w 5934075"/>
                <a:gd name="connsiteY323" fmla="*/ 611124 h 3933825"/>
                <a:gd name="connsiteX324" fmla="*/ 2486216 w 5934075"/>
                <a:gd name="connsiteY324" fmla="*/ 612458 h 3933825"/>
                <a:gd name="connsiteX325" fmla="*/ 2474119 w 5934075"/>
                <a:gd name="connsiteY325" fmla="*/ 608457 h 3933825"/>
                <a:gd name="connsiteX326" fmla="*/ 2479358 w 5934075"/>
                <a:gd name="connsiteY326" fmla="*/ 593979 h 3933825"/>
                <a:gd name="connsiteX327" fmla="*/ 2486597 w 5934075"/>
                <a:gd name="connsiteY327" fmla="*/ 594836 h 3933825"/>
                <a:gd name="connsiteX328" fmla="*/ 2498503 w 5934075"/>
                <a:gd name="connsiteY328" fmla="*/ 604647 h 3933825"/>
                <a:gd name="connsiteX329" fmla="*/ 2514219 w 5934075"/>
                <a:gd name="connsiteY329" fmla="*/ 597408 h 3933825"/>
                <a:gd name="connsiteX330" fmla="*/ 2526983 w 5934075"/>
                <a:gd name="connsiteY330" fmla="*/ 608267 h 3933825"/>
                <a:gd name="connsiteX331" fmla="*/ 2535079 w 5934075"/>
                <a:gd name="connsiteY331" fmla="*/ 601599 h 3933825"/>
                <a:gd name="connsiteX332" fmla="*/ 2549271 w 5934075"/>
                <a:gd name="connsiteY332" fmla="*/ 601885 h 3933825"/>
                <a:gd name="connsiteX333" fmla="*/ 2546604 w 5934075"/>
                <a:gd name="connsiteY333" fmla="*/ 591407 h 3933825"/>
                <a:gd name="connsiteX334" fmla="*/ 2561368 w 5934075"/>
                <a:gd name="connsiteY334" fmla="*/ 585407 h 3933825"/>
                <a:gd name="connsiteX335" fmla="*/ 2564511 w 5934075"/>
                <a:gd name="connsiteY335" fmla="*/ 572262 h 3933825"/>
                <a:gd name="connsiteX336" fmla="*/ 2570226 w 5934075"/>
                <a:gd name="connsiteY336" fmla="*/ 570167 h 3933825"/>
                <a:gd name="connsiteX337" fmla="*/ 2573465 w 5934075"/>
                <a:gd name="connsiteY337" fmla="*/ 561213 h 3933825"/>
                <a:gd name="connsiteX338" fmla="*/ 2591848 w 5934075"/>
                <a:gd name="connsiteY338" fmla="*/ 551498 h 3933825"/>
                <a:gd name="connsiteX339" fmla="*/ 2598325 w 5934075"/>
                <a:gd name="connsiteY339" fmla="*/ 543782 h 3933825"/>
                <a:gd name="connsiteX340" fmla="*/ 2596039 w 5934075"/>
                <a:gd name="connsiteY340" fmla="*/ 532733 h 3933825"/>
                <a:gd name="connsiteX341" fmla="*/ 2600801 w 5934075"/>
                <a:gd name="connsiteY341" fmla="*/ 517779 h 3933825"/>
                <a:gd name="connsiteX342" fmla="*/ 2608707 w 5934075"/>
                <a:gd name="connsiteY342" fmla="*/ 512255 h 3933825"/>
                <a:gd name="connsiteX343" fmla="*/ 2583561 w 5934075"/>
                <a:gd name="connsiteY343" fmla="*/ 487109 h 3933825"/>
                <a:gd name="connsiteX344" fmla="*/ 2578608 w 5934075"/>
                <a:gd name="connsiteY344" fmla="*/ 457772 h 3933825"/>
                <a:gd name="connsiteX345" fmla="*/ 2583276 w 5934075"/>
                <a:gd name="connsiteY345" fmla="*/ 441960 h 3933825"/>
                <a:gd name="connsiteX346" fmla="*/ 2579085 w 5934075"/>
                <a:gd name="connsiteY346" fmla="*/ 421576 h 3933825"/>
                <a:gd name="connsiteX347" fmla="*/ 2588990 w 5934075"/>
                <a:gd name="connsiteY347" fmla="*/ 397193 h 3933825"/>
                <a:gd name="connsiteX348" fmla="*/ 2587276 w 5934075"/>
                <a:gd name="connsiteY348" fmla="*/ 386048 h 3933825"/>
                <a:gd name="connsiteX349" fmla="*/ 2562797 w 5934075"/>
                <a:gd name="connsiteY349" fmla="*/ 362426 h 3933825"/>
                <a:gd name="connsiteX350" fmla="*/ 2559844 w 5934075"/>
                <a:gd name="connsiteY350" fmla="*/ 356902 h 3933825"/>
                <a:gd name="connsiteX351" fmla="*/ 2578132 w 5934075"/>
                <a:gd name="connsiteY351" fmla="*/ 340328 h 3933825"/>
                <a:gd name="connsiteX352" fmla="*/ 2583942 w 5934075"/>
                <a:gd name="connsiteY352" fmla="*/ 326612 h 3933825"/>
                <a:gd name="connsiteX353" fmla="*/ 2587181 w 5934075"/>
                <a:gd name="connsiteY353" fmla="*/ 294227 h 3933825"/>
                <a:gd name="connsiteX354" fmla="*/ 2554129 w 5934075"/>
                <a:gd name="connsiteY354" fmla="*/ 282321 h 3933825"/>
                <a:gd name="connsiteX355" fmla="*/ 2521935 w 5934075"/>
                <a:gd name="connsiteY355" fmla="*/ 281940 h 3933825"/>
                <a:gd name="connsiteX356" fmla="*/ 2491454 w 5934075"/>
                <a:gd name="connsiteY356" fmla="*/ 280321 h 3933825"/>
                <a:gd name="connsiteX357" fmla="*/ 2454402 w 5934075"/>
                <a:gd name="connsiteY357" fmla="*/ 349091 h 3933825"/>
                <a:gd name="connsiteX358" fmla="*/ 2418303 w 5934075"/>
                <a:gd name="connsiteY358" fmla="*/ 369284 h 3933825"/>
                <a:gd name="connsiteX359" fmla="*/ 2410492 w 5934075"/>
                <a:gd name="connsiteY359" fmla="*/ 382334 h 3933825"/>
                <a:gd name="connsiteX360" fmla="*/ 2417540 w 5934075"/>
                <a:gd name="connsiteY360" fmla="*/ 394430 h 3933825"/>
                <a:gd name="connsiteX361" fmla="*/ 2427732 w 5934075"/>
                <a:gd name="connsiteY361" fmla="*/ 394716 h 3933825"/>
                <a:gd name="connsiteX362" fmla="*/ 2424303 w 5934075"/>
                <a:gd name="connsiteY362" fmla="*/ 417576 h 3933825"/>
                <a:gd name="connsiteX363" fmla="*/ 2422589 w 5934075"/>
                <a:gd name="connsiteY363" fmla="*/ 431101 h 3933825"/>
                <a:gd name="connsiteX364" fmla="*/ 2414302 w 5934075"/>
                <a:gd name="connsiteY364" fmla="*/ 439388 h 3933825"/>
                <a:gd name="connsiteX365" fmla="*/ 2412778 w 5934075"/>
                <a:gd name="connsiteY365" fmla="*/ 450628 h 3933825"/>
                <a:gd name="connsiteX366" fmla="*/ 2449544 w 5934075"/>
                <a:gd name="connsiteY366" fmla="*/ 465487 h 3933825"/>
                <a:gd name="connsiteX367" fmla="*/ 2461356 w 5934075"/>
                <a:gd name="connsiteY367" fmla="*/ 489204 h 3933825"/>
                <a:gd name="connsiteX368" fmla="*/ 2476309 w 5934075"/>
                <a:gd name="connsiteY368" fmla="*/ 495586 h 3933825"/>
                <a:gd name="connsiteX369" fmla="*/ 2473833 w 5934075"/>
                <a:gd name="connsiteY369" fmla="*/ 513588 h 3933825"/>
                <a:gd name="connsiteX370" fmla="*/ 2458498 w 5934075"/>
                <a:gd name="connsiteY370" fmla="*/ 523970 h 3933825"/>
                <a:gd name="connsiteX371" fmla="*/ 2423732 w 5934075"/>
                <a:gd name="connsiteY371" fmla="*/ 496443 h 3933825"/>
                <a:gd name="connsiteX372" fmla="*/ 2403729 w 5934075"/>
                <a:gd name="connsiteY372" fmla="*/ 487299 h 3933825"/>
                <a:gd name="connsiteX373" fmla="*/ 2365153 w 5934075"/>
                <a:gd name="connsiteY373" fmla="*/ 471583 h 3933825"/>
                <a:gd name="connsiteX374" fmla="*/ 2339626 w 5934075"/>
                <a:gd name="connsiteY374" fmla="*/ 460820 h 3933825"/>
                <a:gd name="connsiteX375" fmla="*/ 2308003 w 5934075"/>
                <a:gd name="connsiteY375" fmla="*/ 448056 h 3933825"/>
                <a:gd name="connsiteX376" fmla="*/ 2229326 w 5934075"/>
                <a:gd name="connsiteY376" fmla="*/ 441008 h 3933825"/>
                <a:gd name="connsiteX377" fmla="*/ 2218563 w 5934075"/>
                <a:gd name="connsiteY377" fmla="*/ 429387 h 3933825"/>
                <a:gd name="connsiteX378" fmla="*/ 2191988 w 5934075"/>
                <a:gd name="connsiteY378" fmla="*/ 415957 h 3933825"/>
                <a:gd name="connsiteX379" fmla="*/ 2175700 w 5934075"/>
                <a:gd name="connsiteY379" fmla="*/ 417481 h 3933825"/>
                <a:gd name="connsiteX380" fmla="*/ 2176653 w 5934075"/>
                <a:gd name="connsiteY380" fmla="*/ 432816 h 3933825"/>
                <a:gd name="connsiteX381" fmla="*/ 2191131 w 5934075"/>
                <a:gd name="connsiteY381" fmla="*/ 439960 h 3933825"/>
                <a:gd name="connsiteX382" fmla="*/ 2199799 w 5934075"/>
                <a:gd name="connsiteY382" fmla="*/ 446437 h 3933825"/>
                <a:gd name="connsiteX383" fmla="*/ 2223040 w 5934075"/>
                <a:gd name="connsiteY383" fmla="*/ 450914 h 3933825"/>
                <a:gd name="connsiteX384" fmla="*/ 2227898 w 5934075"/>
                <a:gd name="connsiteY384" fmla="*/ 469583 h 3933825"/>
                <a:gd name="connsiteX385" fmla="*/ 2241233 w 5934075"/>
                <a:gd name="connsiteY385" fmla="*/ 487204 h 3933825"/>
                <a:gd name="connsiteX386" fmla="*/ 2238851 w 5934075"/>
                <a:gd name="connsiteY386" fmla="*/ 497205 h 3933825"/>
                <a:gd name="connsiteX387" fmla="*/ 2222945 w 5934075"/>
                <a:gd name="connsiteY387" fmla="*/ 500253 h 3933825"/>
                <a:gd name="connsiteX388" fmla="*/ 2211419 w 5934075"/>
                <a:gd name="connsiteY388" fmla="*/ 503206 h 3933825"/>
                <a:gd name="connsiteX389" fmla="*/ 2211419 w 5934075"/>
                <a:gd name="connsiteY389" fmla="*/ 515874 h 3933825"/>
                <a:gd name="connsiteX390" fmla="*/ 2201799 w 5934075"/>
                <a:gd name="connsiteY390" fmla="*/ 517303 h 3933825"/>
                <a:gd name="connsiteX391" fmla="*/ 2187607 w 5934075"/>
                <a:gd name="connsiteY391" fmla="*/ 510731 h 3933825"/>
                <a:gd name="connsiteX392" fmla="*/ 2195799 w 5934075"/>
                <a:gd name="connsiteY392" fmla="*/ 498634 h 3933825"/>
                <a:gd name="connsiteX393" fmla="*/ 2173129 w 5934075"/>
                <a:gd name="connsiteY393" fmla="*/ 486061 h 3933825"/>
                <a:gd name="connsiteX394" fmla="*/ 2134267 w 5934075"/>
                <a:gd name="connsiteY394" fmla="*/ 507587 h 3933825"/>
                <a:gd name="connsiteX395" fmla="*/ 2104644 w 5934075"/>
                <a:gd name="connsiteY395" fmla="*/ 506063 h 3933825"/>
                <a:gd name="connsiteX396" fmla="*/ 2080927 w 5934075"/>
                <a:gd name="connsiteY396" fmla="*/ 509302 h 3933825"/>
                <a:gd name="connsiteX397" fmla="*/ 2059210 w 5934075"/>
                <a:gd name="connsiteY397" fmla="*/ 527114 h 3933825"/>
                <a:gd name="connsiteX398" fmla="*/ 2035588 w 5934075"/>
                <a:gd name="connsiteY398" fmla="*/ 526923 h 3933825"/>
                <a:gd name="connsiteX399" fmla="*/ 2016919 w 5934075"/>
                <a:gd name="connsiteY399" fmla="*/ 520732 h 3933825"/>
                <a:gd name="connsiteX400" fmla="*/ 2015109 w 5934075"/>
                <a:gd name="connsiteY400" fmla="*/ 516350 h 3933825"/>
                <a:gd name="connsiteX401" fmla="*/ 2036540 w 5934075"/>
                <a:gd name="connsiteY401" fmla="*/ 514541 h 3933825"/>
                <a:gd name="connsiteX402" fmla="*/ 2031682 w 5934075"/>
                <a:gd name="connsiteY402" fmla="*/ 504063 h 3933825"/>
                <a:gd name="connsiteX403" fmla="*/ 2040922 w 5934075"/>
                <a:gd name="connsiteY403" fmla="*/ 488633 h 3933825"/>
                <a:gd name="connsiteX404" fmla="*/ 2001964 w 5934075"/>
                <a:gd name="connsiteY404" fmla="*/ 500062 h 3933825"/>
                <a:gd name="connsiteX405" fmla="*/ 1996440 w 5934075"/>
                <a:gd name="connsiteY405" fmla="*/ 516160 h 3933825"/>
                <a:gd name="connsiteX406" fmla="*/ 1992821 w 5934075"/>
                <a:gd name="connsiteY406" fmla="*/ 516541 h 3933825"/>
                <a:gd name="connsiteX407" fmla="*/ 1983677 w 5934075"/>
                <a:gd name="connsiteY407" fmla="*/ 508540 h 3933825"/>
                <a:gd name="connsiteX408" fmla="*/ 1925479 w 5934075"/>
                <a:gd name="connsiteY408" fmla="*/ 522827 h 3933825"/>
                <a:gd name="connsiteX409" fmla="*/ 1913382 w 5934075"/>
                <a:gd name="connsiteY409" fmla="*/ 532067 h 3933825"/>
                <a:gd name="connsiteX410" fmla="*/ 1892142 w 5934075"/>
                <a:gd name="connsiteY410" fmla="*/ 542163 h 3933825"/>
                <a:gd name="connsiteX411" fmla="*/ 1887760 w 5934075"/>
                <a:gd name="connsiteY411" fmla="*/ 547973 h 3933825"/>
                <a:gd name="connsiteX412" fmla="*/ 1858994 w 5934075"/>
                <a:gd name="connsiteY412" fmla="*/ 554736 h 3933825"/>
                <a:gd name="connsiteX413" fmla="*/ 1853470 w 5934075"/>
                <a:gd name="connsiteY413" fmla="*/ 581501 h 3933825"/>
                <a:gd name="connsiteX414" fmla="*/ 1837468 w 5934075"/>
                <a:gd name="connsiteY414" fmla="*/ 590550 h 3933825"/>
                <a:gd name="connsiteX415" fmla="*/ 1799654 w 5934075"/>
                <a:gd name="connsiteY415" fmla="*/ 590169 h 3933825"/>
                <a:gd name="connsiteX416" fmla="*/ 1786985 w 5934075"/>
                <a:gd name="connsiteY416" fmla="*/ 574072 h 3933825"/>
                <a:gd name="connsiteX417" fmla="*/ 1776794 w 5934075"/>
                <a:gd name="connsiteY417" fmla="*/ 566547 h 3933825"/>
                <a:gd name="connsiteX418" fmla="*/ 1774889 w 5934075"/>
                <a:gd name="connsiteY418" fmla="*/ 551688 h 3933825"/>
                <a:gd name="connsiteX419" fmla="*/ 1785938 w 5934075"/>
                <a:gd name="connsiteY419" fmla="*/ 546164 h 3933825"/>
                <a:gd name="connsiteX420" fmla="*/ 1804225 w 5934075"/>
                <a:gd name="connsiteY420" fmla="*/ 539306 h 3933825"/>
                <a:gd name="connsiteX421" fmla="*/ 1825467 w 5934075"/>
                <a:gd name="connsiteY421" fmla="*/ 542354 h 3933825"/>
                <a:gd name="connsiteX422" fmla="*/ 1810893 w 5934075"/>
                <a:gd name="connsiteY422" fmla="*/ 521399 h 3933825"/>
                <a:gd name="connsiteX423" fmla="*/ 1805369 w 5934075"/>
                <a:gd name="connsiteY423" fmla="*/ 509683 h 3933825"/>
                <a:gd name="connsiteX424" fmla="*/ 1793272 w 5934075"/>
                <a:gd name="connsiteY424" fmla="*/ 504349 h 3933825"/>
                <a:gd name="connsiteX425" fmla="*/ 1771650 w 5934075"/>
                <a:gd name="connsiteY425" fmla="*/ 504635 h 3933825"/>
                <a:gd name="connsiteX426" fmla="*/ 1754601 w 5934075"/>
                <a:gd name="connsiteY426" fmla="*/ 505778 h 3933825"/>
                <a:gd name="connsiteX427" fmla="*/ 1731550 w 5934075"/>
                <a:gd name="connsiteY427" fmla="*/ 500158 h 3933825"/>
                <a:gd name="connsiteX428" fmla="*/ 1730312 w 5934075"/>
                <a:gd name="connsiteY428" fmla="*/ 503301 h 3933825"/>
                <a:gd name="connsiteX429" fmla="*/ 1748124 w 5934075"/>
                <a:gd name="connsiteY429" fmla="*/ 516255 h 3933825"/>
                <a:gd name="connsiteX430" fmla="*/ 1748695 w 5934075"/>
                <a:gd name="connsiteY430" fmla="*/ 542830 h 3933825"/>
                <a:gd name="connsiteX431" fmla="*/ 1735931 w 5934075"/>
                <a:gd name="connsiteY431" fmla="*/ 572834 h 3933825"/>
                <a:gd name="connsiteX432" fmla="*/ 1752124 w 5934075"/>
                <a:gd name="connsiteY432" fmla="*/ 574548 h 3933825"/>
                <a:gd name="connsiteX433" fmla="*/ 1756220 w 5934075"/>
                <a:gd name="connsiteY433" fmla="*/ 578739 h 3933825"/>
                <a:gd name="connsiteX434" fmla="*/ 1758410 w 5934075"/>
                <a:gd name="connsiteY434" fmla="*/ 591693 h 3933825"/>
                <a:gd name="connsiteX435" fmla="*/ 1757458 w 5934075"/>
                <a:gd name="connsiteY435" fmla="*/ 604742 h 3933825"/>
                <a:gd name="connsiteX436" fmla="*/ 1751838 w 5934075"/>
                <a:gd name="connsiteY436" fmla="*/ 614362 h 3933825"/>
                <a:gd name="connsiteX437" fmla="*/ 1747266 w 5934075"/>
                <a:gd name="connsiteY437" fmla="*/ 623983 h 3933825"/>
                <a:gd name="connsiteX438" fmla="*/ 1737170 w 5934075"/>
                <a:gd name="connsiteY438" fmla="*/ 620744 h 3933825"/>
                <a:gd name="connsiteX439" fmla="*/ 1733169 w 5934075"/>
                <a:gd name="connsiteY439" fmla="*/ 620935 h 3933825"/>
                <a:gd name="connsiteX440" fmla="*/ 1728692 w 5934075"/>
                <a:gd name="connsiteY440" fmla="*/ 612267 h 3933825"/>
                <a:gd name="connsiteX441" fmla="*/ 1709261 w 5934075"/>
                <a:gd name="connsiteY441" fmla="*/ 607790 h 3933825"/>
                <a:gd name="connsiteX442" fmla="*/ 1691069 w 5934075"/>
                <a:gd name="connsiteY442" fmla="*/ 606552 h 3933825"/>
                <a:gd name="connsiteX443" fmla="*/ 1676400 w 5934075"/>
                <a:gd name="connsiteY443" fmla="*/ 620459 h 3933825"/>
                <a:gd name="connsiteX444" fmla="*/ 1650397 w 5934075"/>
                <a:gd name="connsiteY444" fmla="*/ 629031 h 3933825"/>
                <a:gd name="connsiteX445" fmla="*/ 1635728 w 5934075"/>
                <a:gd name="connsiteY445" fmla="*/ 640842 h 3933825"/>
                <a:gd name="connsiteX446" fmla="*/ 1623727 w 5934075"/>
                <a:gd name="connsiteY446" fmla="*/ 652177 h 3933825"/>
                <a:gd name="connsiteX447" fmla="*/ 1623156 w 5934075"/>
                <a:gd name="connsiteY447" fmla="*/ 660845 h 3933825"/>
                <a:gd name="connsiteX448" fmla="*/ 1636300 w 5934075"/>
                <a:gd name="connsiteY448" fmla="*/ 678180 h 3933825"/>
                <a:gd name="connsiteX449" fmla="*/ 1642110 w 5934075"/>
                <a:gd name="connsiteY449" fmla="*/ 694087 h 3933825"/>
                <a:gd name="connsiteX450" fmla="*/ 1624013 w 5934075"/>
                <a:gd name="connsiteY450" fmla="*/ 698945 h 3933825"/>
                <a:gd name="connsiteX451" fmla="*/ 1607820 w 5934075"/>
                <a:gd name="connsiteY451" fmla="*/ 691991 h 3933825"/>
                <a:gd name="connsiteX452" fmla="*/ 1597533 w 5934075"/>
                <a:gd name="connsiteY452" fmla="*/ 686753 h 3933825"/>
                <a:gd name="connsiteX453" fmla="*/ 1578102 w 5934075"/>
                <a:gd name="connsiteY453" fmla="*/ 685133 h 3933825"/>
                <a:gd name="connsiteX454" fmla="*/ 1567720 w 5934075"/>
                <a:gd name="connsiteY454" fmla="*/ 679895 h 3933825"/>
                <a:gd name="connsiteX455" fmla="*/ 1545527 w 5934075"/>
                <a:gd name="connsiteY455" fmla="*/ 665607 h 3933825"/>
                <a:gd name="connsiteX456" fmla="*/ 1528096 w 5934075"/>
                <a:gd name="connsiteY456" fmla="*/ 681704 h 3933825"/>
                <a:gd name="connsiteX457" fmla="*/ 1536573 w 5934075"/>
                <a:gd name="connsiteY457" fmla="*/ 698278 h 3933825"/>
                <a:gd name="connsiteX458" fmla="*/ 1549432 w 5934075"/>
                <a:gd name="connsiteY458" fmla="*/ 706755 h 3933825"/>
                <a:gd name="connsiteX459" fmla="*/ 1568768 w 5934075"/>
                <a:gd name="connsiteY459" fmla="*/ 710184 h 3933825"/>
                <a:gd name="connsiteX460" fmla="*/ 1567053 w 5934075"/>
                <a:gd name="connsiteY460" fmla="*/ 725424 h 3933825"/>
                <a:gd name="connsiteX461" fmla="*/ 1552004 w 5934075"/>
                <a:gd name="connsiteY461" fmla="*/ 731425 h 3933825"/>
                <a:gd name="connsiteX462" fmla="*/ 1541336 w 5934075"/>
                <a:gd name="connsiteY462" fmla="*/ 726662 h 3933825"/>
                <a:gd name="connsiteX463" fmla="*/ 1522952 w 5934075"/>
                <a:gd name="connsiteY463" fmla="*/ 721995 h 3933825"/>
                <a:gd name="connsiteX464" fmla="*/ 1520381 w 5934075"/>
                <a:gd name="connsiteY464" fmla="*/ 716375 h 3933825"/>
                <a:gd name="connsiteX465" fmla="*/ 1512761 w 5934075"/>
                <a:gd name="connsiteY465" fmla="*/ 710279 h 3933825"/>
                <a:gd name="connsiteX466" fmla="*/ 1496663 w 5934075"/>
                <a:gd name="connsiteY466" fmla="*/ 707231 h 3933825"/>
                <a:gd name="connsiteX467" fmla="*/ 1483519 w 5934075"/>
                <a:gd name="connsiteY467" fmla="*/ 702659 h 3933825"/>
                <a:gd name="connsiteX468" fmla="*/ 1481709 w 5934075"/>
                <a:gd name="connsiteY468" fmla="*/ 687038 h 3933825"/>
                <a:gd name="connsiteX469" fmla="*/ 1477042 w 5934075"/>
                <a:gd name="connsiteY469" fmla="*/ 675608 h 3933825"/>
                <a:gd name="connsiteX470" fmla="*/ 1471041 w 5934075"/>
                <a:gd name="connsiteY470" fmla="*/ 655034 h 3933825"/>
                <a:gd name="connsiteX471" fmla="*/ 1479042 w 5934075"/>
                <a:gd name="connsiteY471" fmla="*/ 646748 h 3933825"/>
                <a:gd name="connsiteX472" fmla="*/ 1467708 w 5934075"/>
                <a:gd name="connsiteY472" fmla="*/ 620459 h 3933825"/>
                <a:gd name="connsiteX473" fmla="*/ 1446181 w 5934075"/>
                <a:gd name="connsiteY473" fmla="*/ 610838 h 3933825"/>
                <a:gd name="connsiteX474" fmla="*/ 1438561 w 5934075"/>
                <a:gd name="connsiteY474" fmla="*/ 604266 h 3933825"/>
                <a:gd name="connsiteX475" fmla="*/ 1422654 w 5934075"/>
                <a:gd name="connsiteY475" fmla="*/ 595027 h 3933825"/>
                <a:gd name="connsiteX476" fmla="*/ 1410558 w 5934075"/>
                <a:gd name="connsiteY476" fmla="*/ 581025 h 3933825"/>
                <a:gd name="connsiteX477" fmla="*/ 1400366 w 5934075"/>
                <a:gd name="connsiteY477" fmla="*/ 571691 h 3933825"/>
                <a:gd name="connsiteX478" fmla="*/ 1436084 w 5934075"/>
                <a:gd name="connsiteY478" fmla="*/ 588359 h 3933825"/>
                <a:gd name="connsiteX479" fmla="*/ 1466279 w 5934075"/>
                <a:gd name="connsiteY479" fmla="*/ 595598 h 3933825"/>
                <a:gd name="connsiteX480" fmla="*/ 1495234 w 5934075"/>
                <a:gd name="connsiteY480" fmla="*/ 605409 h 3933825"/>
                <a:gd name="connsiteX481" fmla="*/ 1540383 w 5934075"/>
                <a:gd name="connsiteY481" fmla="*/ 616077 h 3933825"/>
                <a:gd name="connsiteX482" fmla="*/ 1585913 w 5934075"/>
                <a:gd name="connsiteY482" fmla="*/ 622078 h 3933825"/>
                <a:gd name="connsiteX483" fmla="*/ 1627632 w 5934075"/>
                <a:gd name="connsiteY483" fmla="*/ 610553 h 3933825"/>
                <a:gd name="connsiteX484" fmla="*/ 1665447 w 5934075"/>
                <a:gd name="connsiteY484" fmla="*/ 584073 h 3933825"/>
                <a:gd name="connsiteX485" fmla="*/ 1665256 w 5934075"/>
                <a:gd name="connsiteY485" fmla="*/ 569786 h 3933825"/>
                <a:gd name="connsiteX486" fmla="*/ 1658874 w 5934075"/>
                <a:gd name="connsiteY486" fmla="*/ 550069 h 3933825"/>
                <a:gd name="connsiteX487" fmla="*/ 1644110 w 5934075"/>
                <a:gd name="connsiteY487" fmla="*/ 540830 h 3933825"/>
                <a:gd name="connsiteX488" fmla="*/ 1627441 w 5934075"/>
                <a:gd name="connsiteY488" fmla="*/ 527590 h 3933825"/>
                <a:gd name="connsiteX489" fmla="*/ 1613535 w 5934075"/>
                <a:gd name="connsiteY489" fmla="*/ 524637 h 3933825"/>
                <a:gd name="connsiteX490" fmla="*/ 1600391 w 5934075"/>
                <a:gd name="connsiteY490" fmla="*/ 513874 h 3933825"/>
                <a:gd name="connsiteX491" fmla="*/ 1588294 w 5934075"/>
                <a:gd name="connsiteY491" fmla="*/ 512350 h 3933825"/>
                <a:gd name="connsiteX492" fmla="*/ 1520762 w 5934075"/>
                <a:gd name="connsiteY492" fmla="*/ 474250 h 3933825"/>
                <a:gd name="connsiteX493" fmla="*/ 1487614 w 5934075"/>
                <a:gd name="connsiteY493" fmla="*/ 465868 h 3933825"/>
                <a:gd name="connsiteX494" fmla="*/ 1478089 w 5934075"/>
                <a:gd name="connsiteY494" fmla="*/ 468344 h 3933825"/>
                <a:gd name="connsiteX495" fmla="*/ 1466945 w 5934075"/>
                <a:gd name="connsiteY495" fmla="*/ 460153 h 3933825"/>
                <a:gd name="connsiteX496" fmla="*/ 1446657 w 5934075"/>
                <a:gd name="connsiteY496" fmla="*/ 465201 h 3933825"/>
                <a:gd name="connsiteX497" fmla="*/ 1431036 w 5934075"/>
                <a:gd name="connsiteY497" fmla="*/ 461582 h 3933825"/>
                <a:gd name="connsiteX498" fmla="*/ 1413129 w 5934075"/>
                <a:gd name="connsiteY498" fmla="*/ 460820 h 3933825"/>
                <a:gd name="connsiteX499" fmla="*/ 1406843 w 5934075"/>
                <a:gd name="connsiteY499" fmla="*/ 453581 h 3933825"/>
                <a:gd name="connsiteX500" fmla="*/ 1430941 w 5934075"/>
                <a:gd name="connsiteY500" fmla="*/ 445961 h 3933825"/>
                <a:gd name="connsiteX501" fmla="*/ 1398937 w 5934075"/>
                <a:gd name="connsiteY501" fmla="*/ 434912 h 3933825"/>
                <a:gd name="connsiteX502" fmla="*/ 1389031 w 5934075"/>
                <a:gd name="connsiteY502" fmla="*/ 448532 h 3933825"/>
                <a:gd name="connsiteX503" fmla="*/ 1353788 w 5934075"/>
                <a:gd name="connsiteY503" fmla="*/ 437769 h 3933825"/>
                <a:gd name="connsiteX504" fmla="*/ 1342073 w 5934075"/>
                <a:gd name="connsiteY504" fmla="*/ 444627 h 3933825"/>
                <a:gd name="connsiteX505" fmla="*/ 1334834 w 5934075"/>
                <a:gd name="connsiteY505" fmla="*/ 434531 h 3933825"/>
                <a:gd name="connsiteX506" fmla="*/ 1319594 w 5934075"/>
                <a:gd name="connsiteY506" fmla="*/ 422053 h 3933825"/>
                <a:gd name="connsiteX507" fmla="*/ 1339215 w 5934075"/>
                <a:gd name="connsiteY507" fmla="*/ 427196 h 3933825"/>
                <a:gd name="connsiteX508" fmla="*/ 1354931 w 5934075"/>
                <a:gd name="connsiteY508" fmla="*/ 417862 h 3933825"/>
                <a:gd name="connsiteX509" fmla="*/ 1372458 w 5934075"/>
                <a:gd name="connsiteY509" fmla="*/ 413004 h 3933825"/>
                <a:gd name="connsiteX510" fmla="*/ 1354931 w 5934075"/>
                <a:gd name="connsiteY510" fmla="*/ 395954 h 3933825"/>
                <a:gd name="connsiteX511" fmla="*/ 1328452 w 5934075"/>
                <a:gd name="connsiteY511" fmla="*/ 391097 h 3933825"/>
                <a:gd name="connsiteX512" fmla="*/ 1315688 w 5934075"/>
                <a:gd name="connsiteY512" fmla="*/ 382714 h 3933825"/>
                <a:gd name="connsiteX513" fmla="*/ 1292447 w 5934075"/>
                <a:gd name="connsiteY513" fmla="*/ 407289 h 3933825"/>
                <a:gd name="connsiteX514" fmla="*/ 1289304 w 5934075"/>
                <a:gd name="connsiteY514" fmla="*/ 388525 h 3933825"/>
                <a:gd name="connsiteX515" fmla="*/ 1297877 w 5934075"/>
                <a:gd name="connsiteY515" fmla="*/ 384048 h 3933825"/>
                <a:gd name="connsiteX516" fmla="*/ 1296258 w 5934075"/>
                <a:gd name="connsiteY516" fmla="*/ 375285 h 3933825"/>
                <a:gd name="connsiteX517" fmla="*/ 1275493 w 5934075"/>
                <a:gd name="connsiteY517" fmla="*/ 370522 h 3933825"/>
                <a:gd name="connsiteX518" fmla="*/ 1264825 w 5934075"/>
                <a:gd name="connsiteY518" fmla="*/ 379476 h 3933825"/>
                <a:gd name="connsiteX519" fmla="*/ 1265777 w 5934075"/>
                <a:gd name="connsiteY519" fmla="*/ 388620 h 3933825"/>
                <a:gd name="connsiteX520" fmla="*/ 1248251 w 5934075"/>
                <a:gd name="connsiteY520" fmla="*/ 408432 h 3933825"/>
                <a:gd name="connsiteX521" fmla="*/ 1246251 w 5934075"/>
                <a:gd name="connsiteY521" fmla="*/ 380143 h 3933825"/>
                <a:gd name="connsiteX522" fmla="*/ 1203674 w 5934075"/>
                <a:gd name="connsiteY522" fmla="*/ 420624 h 3933825"/>
                <a:gd name="connsiteX523" fmla="*/ 1197769 w 5934075"/>
                <a:gd name="connsiteY523" fmla="*/ 411099 h 3933825"/>
                <a:gd name="connsiteX524" fmla="*/ 1213104 w 5934075"/>
                <a:gd name="connsiteY524" fmla="*/ 394049 h 3933825"/>
                <a:gd name="connsiteX525" fmla="*/ 1227487 w 5934075"/>
                <a:gd name="connsiteY525" fmla="*/ 380333 h 3933825"/>
                <a:gd name="connsiteX526" fmla="*/ 1232059 w 5934075"/>
                <a:gd name="connsiteY526" fmla="*/ 374714 h 3933825"/>
                <a:gd name="connsiteX527" fmla="*/ 1224153 w 5934075"/>
                <a:gd name="connsiteY527" fmla="*/ 369380 h 3933825"/>
                <a:gd name="connsiteX528" fmla="*/ 1208437 w 5934075"/>
                <a:gd name="connsiteY528" fmla="*/ 382048 h 3933825"/>
                <a:gd name="connsiteX529" fmla="*/ 1188053 w 5934075"/>
                <a:gd name="connsiteY529" fmla="*/ 379476 h 3933825"/>
                <a:gd name="connsiteX530" fmla="*/ 1183005 w 5934075"/>
                <a:gd name="connsiteY530" fmla="*/ 390525 h 3933825"/>
                <a:gd name="connsiteX531" fmla="*/ 1184339 w 5934075"/>
                <a:gd name="connsiteY531" fmla="*/ 394811 h 3933825"/>
                <a:gd name="connsiteX532" fmla="*/ 1180338 w 5934075"/>
                <a:gd name="connsiteY532" fmla="*/ 398240 h 3933825"/>
                <a:gd name="connsiteX533" fmla="*/ 1169194 w 5934075"/>
                <a:gd name="connsiteY533" fmla="*/ 391478 h 3933825"/>
                <a:gd name="connsiteX534" fmla="*/ 1149953 w 5934075"/>
                <a:gd name="connsiteY534" fmla="*/ 412528 h 3933825"/>
                <a:gd name="connsiteX535" fmla="*/ 1153001 w 5934075"/>
                <a:gd name="connsiteY535" fmla="*/ 421958 h 3933825"/>
                <a:gd name="connsiteX536" fmla="*/ 1147000 w 5934075"/>
                <a:gd name="connsiteY536" fmla="*/ 429006 h 3933825"/>
                <a:gd name="connsiteX537" fmla="*/ 1139381 w 5934075"/>
                <a:gd name="connsiteY537" fmla="*/ 417766 h 3933825"/>
                <a:gd name="connsiteX538" fmla="*/ 1140523 w 5934075"/>
                <a:gd name="connsiteY538" fmla="*/ 405289 h 3933825"/>
                <a:gd name="connsiteX539" fmla="*/ 1151287 w 5934075"/>
                <a:gd name="connsiteY539" fmla="*/ 393954 h 3933825"/>
                <a:gd name="connsiteX540" fmla="*/ 1157574 w 5934075"/>
                <a:gd name="connsiteY540" fmla="*/ 384524 h 3933825"/>
                <a:gd name="connsiteX541" fmla="*/ 1149668 w 5934075"/>
                <a:gd name="connsiteY541" fmla="*/ 382524 h 3933825"/>
                <a:gd name="connsiteX542" fmla="*/ 1141000 w 5934075"/>
                <a:gd name="connsiteY542" fmla="*/ 391763 h 3933825"/>
                <a:gd name="connsiteX543" fmla="*/ 1123950 w 5934075"/>
                <a:gd name="connsiteY543" fmla="*/ 391763 h 3933825"/>
                <a:gd name="connsiteX544" fmla="*/ 1117759 w 5934075"/>
                <a:gd name="connsiteY544" fmla="*/ 394240 h 3933825"/>
                <a:gd name="connsiteX545" fmla="*/ 1116616 w 5934075"/>
                <a:gd name="connsiteY545" fmla="*/ 399764 h 3933825"/>
                <a:gd name="connsiteX546" fmla="*/ 1129951 w 5934075"/>
                <a:gd name="connsiteY546" fmla="*/ 416814 h 3933825"/>
                <a:gd name="connsiteX547" fmla="*/ 1117568 w 5934075"/>
                <a:gd name="connsiteY547" fmla="*/ 416814 h 3933825"/>
                <a:gd name="connsiteX548" fmla="*/ 1095947 w 5934075"/>
                <a:gd name="connsiteY548" fmla="*/ 417195 h 3933825"/>
                <a:gd name="connsiteX549" fmla="*/ 1112044 w 5934075"/>
                <a:gd name="connsiteY549" fmla="*/ 431578 h 3933825"/>
                <a:gd name="connsiteX550" fmla="*/ 1098423 w 5934075"/>
                <a:gd name="connsiteY550" fmla="*/ 429863 h 3933825"/>
                <a:gd name="connsiteX551" fmla="*/ 1090327 w 5934075"/>
                <a:gd name="connsiteY551" fmla="*/ 429101 h 3933825"/>
                <a:gd name="connsiteX552" fmla="*/ 1083088 w 5934075"/>
                <a:gd name="connsiteY552" fmla="*/ 420529 h 3933825"/>
                <a:gd name="connsiteX553" fmla="*/ 1070896 w 5934075"/>
                <a:gd name="connsiteY553" fmla="*/ 422529 h 3933825"/>
                <a:gd name="connsiteX554" fmla="*/ 1081088 w 5934075"/>
                <a:gd name="connsiteY554" fmla="*/ 432530 h 3933825"/>
                <a:gd name="connsiteX555" fmla="*/ 1078230 w 5934075"/>
                <a:gd name="connsiteY555" fmla="*/ 448913 h 3933825"/>
                <a:gd name="connsiteX556" fmla="*/ 1071182 w 5934075"/>
                <a:gd name="connsiteY556" fmla="*/ 444246 h 3933825"/>
                <a:gd name="connsiteX557" fmla="*/ 1067562 w 5934075"/>
                <a:gd name="connsiteY557" fmla="*/ 433292 h 3933825"/>
                <a:gd name="connsiteX558" fmla="*/ 1054703 w 5934075"/>
                <a:gd name="connsiteY558" fmla="*/ 437483 h 3933825"/>
                <a:gd name="connsiteX559" fmla="*/ 1048893 w 5934075"/>
                <a:gd name="connsiteY559" fmla="*/ 417957 h 3933825"/>
                <a:gd name="connsiteX560" fmla="*/ 1023747 w 5934075"/>
                <a:gd name="connsiteY560" fmla="*/ 424910 h 3933825"/>
                <a:gd name="connsiteX561" fmla="*/ 1026986 w 5934075"/>
                <a:gd name="connsiteY561" fmla="*/ 442532 h 3933825"/>
                <a:gd name="connsiteX562" fmla="*/ 1014508 w 5934075"/>
                <a:gd name="connsiteY562" fmla="*/ 444246 h 3933825"/>
                <a:gd name="connsiteX563" fmla="*/ 1009079 w 5934075"/>
                <a:gd name="connsiteY563" fmla="*/ 455866 h 3933825"/>
                <a:gd name="connsiteX564" fmla="*/ 995553 w 5934075"/>
                <a:gd name="connsiteY564" fmla="*/ 448342 h 3933825"/>
                <a:gd name="connsiteX565" fmla="*/ 983171 w 5934075"/>
                <a:gd name="connsiteY565" fmla="*/ 454438 h 3933825"/>
                <a:gd name="connsiteX566" fmla="*/ 968312 w 5934075"/>
                <a:gd name="connsiteY566" fmla="*/ 473964 h 3933825"/>
                <a:gd name="connsiteX567" fmla="*/ 986504 w 5934075"/>
                <a:gd name="connsiteY567" fmla="*/ 472631 h 3933825"/>
                <a:gd name="connsiteX568" fmla="*/ 990315 w 5934075"/>
                <a:gd name="connsiteY568" fmla="*/ 482822 h 3933825"/>
                <a:gd name="connsiteX569" fmla="*/ 992696 w 5934075"/>
                <a:gd name="connsiteY569" fmla="*/ 490442 h 3933825"/>
                <a:gd name="connsiteX570" fmla="*/ 987743 w 5934075"/>
                <a:gd name="connsiteY570" fmla="*/ 490442 h 3933825"/>
                <a:gd name="connsiteX571" fmla="*/ 978218 w 5934075"/>
                <a:gd name="connsiteY571" fmla="*/ 485966 h 3933825"/>
                <a:gd name="connsiteX572" fmla="*/ 972884 w 5934075"/>
                <a:gd name="connsiteY572" fmla="*/ 492157 h 3933825"/>
                <a:gd name="connsiteX573" fmla="*/ 956215 w 5934075"/>
                <a:gd name="connsiteY573" fmla="*/ 483680 h 3933825"/>
                <a:gd name="connsiteX574" fmla="*/ 944499 w 5934075"/>
                <a:gd name="connsiteY574" fmla="*/ 492157 h 3933825"/>
                <a:gd name="connsiteX575" fmla="*/ 951262 w 5934075"/>
                <a:gd name="connsiteY575" fmla="*/ 468439 h 3933825"/>
                <a:gd name="connsiteX576" fmla="*/ 929069 w 5934075"/>
                <a:gd name="connsiteY576" fmla="*/ 486156 h 3933825"/>
                <a:gd name="connsiteX577" fmla="*/ 916114 w 5934075"/>
                <a:gd name="connsiteY577" fmla="*/ 496062 h 3933825"/>
                <a:gd name="connsiteX578" fmla="*/ 900875 w 5934075"/>
                <a:gd name="connsiteY578" fmla="*/ 515112 h 3933825"/>
                <a:gd name="connsiteX579" fmla="*/ 876205 w 5934075"/>
                <a:gd name="connsiteY579" fmla="*/ 526733 h 3933825"/>
                <a:gd name="connsiteX580" fmla="*/ 865632 w 5934075"/>
                <a:gd name="connsiteY580" fmla="*/ 537401 h 3933825"/>
                <a:gd name="connsiteX581" fmla="*/ 927640 w 5934075"/>
                <a:gd name="connsiteY581" fmla="*/ 510921 h 3933825"/>
                <a:gd name="connsiteX582" fmla="*/ 934784 w 5934075"/>
                <a:gd name="connsiteY582" fmla="*/ 513588 h 3933825"/>
                <a:gd name="connsiteX583" fmla="*/ 944594 w 5934075"/>
                <a:gd name="connsiteY583" fmla="*/ 508445 h 3933825"/>
                <a:gd name="connsiteX584" fmla="*/ 952595 w 5934075"/>
                <a:gd name="connsiteY584" fmla="*/ 503301 h 3933825"/>
                <a:gd name="connsiteX585" fmla="*/ 962406 w 5934075"/>
                <a:gd name="connsiteY585" fmla="*/ 507206 h 3933825"/>
                <a:gd name="connsiteX586" fmla="*/ 959834 w 5934075"/>
                <a:gd name="connsiteY586" fmla="*/ 522446 h 3933825"/>
                <a:gd name="connsiteX587" fmla="*/ 961358 w 5934075"/>
                <a:gd name="connsiteY587" fmla="*/ 527114 h 3933825"/>
                <a:gd name="connsiteX588" fmla="*/ 951833 w 5934075"/>
                <a:gd name="connsiteY588" fmla="*/ 527114 h 3933825"/>
                <a:gd name="connsiteX589" fmla="*/ 944594 w 5934075"/>
                <a:gd name="connsiteY589" fmla="*/ 519303 h 3933825"/>
                <a:gd name="connsiteX590" fmla="*/ 935069 w 5934075"/>
                <a:gd name="connsiteY590" fmla="*/ 528828 h 3933825"/>
                <a:gd name="connsiteX591" fmla="*/ 921163 w 5934075"/>
                <a:gd name="connsiteY591" fmla="*/ 537115 h 3933825"/>
                <a:gd name="connsiteX592" fmla="*/ 915353 w 5934075"/>
                <a:gd name="connsiteY592" fmla="*/ 554260 h 3933825"/>
                <a:gd name="connsiteX593" fmla="*/ 904780 w 5934075"/>
                <a:gd name="connsiteY593" fmla="*/ 563118 h 3933825"/>
                <a:gd name="connsiteX594" fmla="*/ 896684 w 5934075"/>
                <a:gd name="connsiteY594" fmla="*/ 578930 h 3933825"/>
                <a:gd name="connsiteX595" fmla="*/ 873538 w 5934075"/>
                <a:gd name="connsiteY595" fmla="*/ 605695 h 3933825"/>
                <a:gd name="connsiteX596" fmla="*/ 873728 w 5934075"/>
                <a:gd name="connsiteY596" fmla="*/ 613124 h 3933825"/>
                <a:gd name="connsiteX597" fmla="*/ 870775 w 5934075"/>
                <a:gd name="connsiteY597" fmla="*/ 624173 h 3933825"/>
                <a:gd name="connsiteX598" fmla="*/ 851440 w 5934075"/>
                <a:gd name="connsiteY598" fmla="*/ 624173 h 3933825"/>
                <a:gd name="connsiteX599" fmla="*/ 850106 w 5934075"/>
                <a:gd name="connsiteY599" fmla="*/ 644938 h 3933825"/>
                <a:gd name="connsiteX600" fmla="*/ 844868 w 5934075"/>
                <a:gd name="connsiteY600" fmla="*/ 655225 h 3933825"/>
                <a:gd name="connsiteX601" fmla="*/ 847534 w 5934075"/>
                <a:gd name="connsiteY601" fmla="*/ 669989 h 3933825"/>
                <a:gd name="connsiteX602" fmla="*/ 829723 w 5934075"/>
                <a:gd name="connsiteY602" fmla="*/ 672560 h 3933825"/>
                <a:gd name="connsiteX603" fmla="*/ 826675 w 5934075"/>
                <a:gd name="connsiteY603" fmla="*/ 675989 h 3933825"/>
                <a:gd name="connsiteX604" fmla="*/ 809816 w 5934075"/>
                <a:gd name="connsiteY604" fmla="*/ 678942 h 3933825"/>
                <a:gd name="connsiteX605" fmla="*/ 825913 w 5934075"/>
                <a:gd name="connsiteY605" fmla="*/ 696754 h 3933825"/>
                <a:gd name="connsiteX606" fmla="*/ 821341 w 5934075"/>
                <a:gd name="connsiteY606" fmla="*/ 703802 h 3933825"/>
                <a:gd name="connsiteX607" fmla="*/ 816959 w 5934075"/>
                <a:gd name="connsiteY607" fmla="*/ 700564 h 3933825"/>
                <a:gd name="connsiteX608" fmla="*/ 784765 w 5934075"/>
                <a:gd name="connsiteY608" fmla="*/ 715899 h 3933825"/>
                <a:gd name="connsiteX609" fmla="*/ 779526 w 5934075"/>
                <a:gd name="connsiteY609" fmla="*/ 725996 h 3933825"/>
                <a:gd name="connsiteX610" fmla="*/ 768001 w 5934075"/>
                <a:gd name="connsiteY610" fmla="*/ 732187 h 3933825"/>
                <a:gd name="connsiteX611" fmla="*/ 759714 w 5934075"/>
                <a:gd name="connsiteY611" fmla="*/ 750570 h 3933825"/>
                <a:gd name="connsiteX612" fmla="*/ 743998 w 5934075"/>
                <a:gd name="connsiteY612" fmla="*/ 738283 h 3933825"/>
                <a:gd name="connsiteX613" fmla="*/ 736378 w 5934075"/>
                <a:gd name="connsiteY613" fmla="*/ 741617 h 3933825"/>
                <a:gd name="connsiteX614" fmla="*/ 741998 w 5934075"/>
                <a:gd name="connsiteY614" fmla="*/ 758095 h 3933825"/>
                <a:gd name="connsiteX615" fmla="*/ 730663 w 5934075"/>
                <a:gd name="connsiteY615" fmla="*/ 760762 h 3933825"/>
                <a:gd name="connsiteX616" fmla="*/ 720185 w 5934075"/>
                <a:gd name="connsiteY616" fmla="*/ 767525 h 3933825"/>
                <a:gd name="connsiteX617" fmla="*/ 697421 w 5934075"/>
                <a:gd name="connsiteY617" fmla="*/ 778097 h 3933825"/>
                <a:gd name="connsiteX618" fmla="*/ 712661 w 5934075"/>
                <a:gd name="connsiteY618" fmla="*/ 785812 h 3933825"/>
                <a:gd name="connsiteX619" fmla="*/ 688086 w 5934075"/>
                <a:gd name="connsiteY619" fmla="*/ 786194 h 3933825"/>
                <a:gd name="connsiteX620" fmla="*/ 672846 w 5934075"/>
                <a:gd name="connsiteY620" fmla="*/ 796385 h 3933825"/>
                <a:gd name="connsiteX621" fmla="*/ 658749 w 5934075"/>
                <a:gd name="connsiteY621" fmla="*/ 802958 h 3933825"/>
                <a:gd name="connsiteX622" fmla="*/ 661321 w 5934075"/>
                <a:gd name="connsiteY622" fmla="*/ 813149 h 3933825"/>
                <a:gd name="connsiteX623" fmla="*/ 643700 w 5934075"/>
                <a:gd name="connsiteY623" fmla="*/ 812483 h 3933825"/>
                <a:gd name="connsiteX624" fmla="*/ 635984 w 5934075"/>
                <a:gd name="connsiteY624" fmla="*/ 825246 h 3933825"/>
                <a:gd name="connsiteX625" fmla="*/ 647033 w 5934075"/>
                <a:gd name="connsiteY625" fmla="*/ 839629 h 3933825"/>
                <a:gd name="connsiteX626" fmla="*/ 643604 w 5934075"/>
                <a:gd name="connsiteY626" fmla="*/ 850297 h 3933825"/>
                <a:gd name="connsiteX627" fmla="*/ 647129 w 5934075"/>
                <a:gd name="connsiteY627" fmla="*/ 854774 h 3933825"/>
                <a:gd name="connsiteX628" fmla="*/ 637032 w 5934075"/>
                <a:gd name="connsiteY628" fmla="*/ 865251 h 3933825"/>
                <a:gd name="connsiteX629" fmla="*/ 640747 w 5934075"/>
                <a:gd name="connsiteY629" fmla="*/ 874490 h 3933825"/>
                <a:gd name="connsiteX630" fmla="*/ 638651 w 5934075"/>
                <a:gd name="connsiteY630" fmla="*/ 891921 h 3933825"/>
                <a:gd name="connsiteX631" fmla="*/ 653510 w 5934075"/>
                <a:gd name="connsiteY631" fmla="*/ 896588 h 3933825"/>
                <a:gd name="connsiteX632" fmla="*/ 673894 w 5934075"/>
                <a:gd name="connsiteY632" fmla="*/ 888968 h 3933825"/>
                <a:gd name="connsiteX633" fmla="*/ 678942 w 5934075"/>
                <a:gd name="connsiteY633" fmla="*/ 897922 h 3933825"/>
                <a:gd name="connsiteX634" fmla="*/ 664083 w 5934075"/>
                <a:gd name="connsiteY634" fmla="*/ 909828 h 3933825"/>
                <a:gd name="connsiteX635" fmla="*/ 652653 w 5934075"/>
                <a:gd name="connsiteY635" fmla="*/ 906875 h 3933825"/>
                <a:gd name="connsiteX636" fmla="*/ 642842 w 5934075"/>
                <a:gd name="connsiteY636" fmla="*/ 915353 h 3933825"/>
                <a:gd name="connsiteX637" fmla="*/ 640747 w 5934075"/>
                <a:gd name="connsiteY637" fmla="*/ 932307 h 3933825"/>
                <a:gd name="connsiteX638" fmla="*/ 672084 w 5934075"/>
                <a:gd name="connsiteY638" fmla="*/ 931926 h 3933825"/>
                <a:gd name="connsiteX639" fmla="*/ 664845 w 5934075"/>
                <a:gd name="connsiteY639" fmla="*/ 943356 h 3933825"/>
                <a:gd name="connsiteX640" fmla="*/ 652939 w 5934075"/>
                <a:gd name="connsiteY640" fmla="*/ 952310 h 3933825"/>
                <a:gd name="connsiteX641" fmla="*/ 675799 w 5934075"/>
                <a:gd name="connsiteY641" fmla="*/ 973360 h 3933825"/>
                <a:gd name="connsiteX642" fmla="*/ 716471 w 5934075"/>
                <a:gd name="connsiteY642" fmla="*/ 984980 h 3933825"/>
                <a:gd name="connsiteX643" fmla="*/ 769906 w 5934075"/>
                <a:gd name="connsiteY643" fmla="*/ 945547 h 3933825"/>
                <a:gd name="connsiteX644" fmla="*/ 789813 w 5934075"/>
                <a:gd name="connsiteY644" fmla="*/ 941261 h 3933825"/>
                <a:gd name="connsiteX645" fmla="*/ 797052 w 5934075"/>
                <a:gd name="connsiteY645" fmla="*/ 920496 h 3933825"/>
                <a:gd name="connsiteX646" fmla="*/ 808482 w 5934075"/>
                <a:gd name="connsiteY646" fmla="*/ 936117 h 3933825"/>
                <a:gd name="connsiteX647" fmla="*/ 815817 w 5934075"/>
                <a:gd name="connsiteY647" fmla="*/ 959929 h 3933825"/>
                <a:gd name="connsiteX648" fmla="*/ 828008 w 5934075"/>
                <a:gd name="connsiteY648" fmla="*/ 980599 h 3933825"/>
                <a:gd name="connsiteX649" fmla="*/ 838200 w 5934075"/>
                <a:gd name="connsiteY649" fmla="*/ 1010317 h 3933825"/>
                <a:gd name="connsiteX650" fmla="*/ 852583 w 5934075"/>
                <a:gd name="connsiteY650" fmla="*/ 1036225 h 3933825"/>
                <a:gd name="connsiteX651" fmla="*/ 858488 w 5934075"/>
                <a:gd name="connsiteY651" fmla="*/ 1057847 h 3933825"/>
                <a:gd name="connsiteX652" fmla="*/ 866490 w 5934075"/>
                <a:gd name="connsiteY652" fmla="*/ 1070991 h 3933825"/>
                <a:gd name="connsiteX653" fmla="*/ 866966 w 5934075"/>
                <a:gd name="connsiteY653" fmla="*/ 1095185 h 3933825"/>
                <a:gd name="connsiteX654" fmla="*/ 898398 w 5934075"/>
                <a:gd name="connsiteY654" fmla="*/ 1091565 h 3933825"/>
                <a:gd name="connsiteX655" fmla="*/ 900017 w 5934075"/>
                <a:gd name="connsiteY655" fmla="*/ 1077754 h 3933825"/>
                <a:gd name="connsiteX656" fmla="*/ 908875 w 5934075"/>
                <a:gd name="connsiteY656" fmla="*/ 1068419 h 3933825"/>
                <a:gd name="connsiteX657" fmla="*/ 923925 w 5934075"/>
                <a:gd name="connsiteY657" fmla="*/ 1064038 h 3933825"/>
                <a:gd name="connsiteX658" fmla="*/ 941641 w 5934075"/>
                <a:gd name="connsiteY658" fmla="*/ 1066705 h 3933825"/>
                <a:gd name="connsiteX659" fmla="*/ 949167 w 5934075"/>
                <a:gd name="connsiteY659" fmla="*/ 1053179 h 3933825"/>
                <a:gd name="connsiteX660" fmla="*/ 959358 w 5934075"/>
                <a:gd name="connsiteY660" fmla="*/ 1057370 h 3933825"/>
                <a:gd name="connsiteX661" fmla="*/ 978503 w 5934075"/>
                <a:gd name="connsiteY661" fmla="*/ 1021747 h 3933825"/>
                <a:gd name="connsiteX662" fmla="*/ 965264 w 5934075"/>
                <a:gd name="connsiteY662" fmla="*/ 1031938 h 3933825"/>
                <a:gd name="connsiteX663" fmla="*/ 964882 w 5934075"/>
                <a:gd name="connsiteY663" fmla="*/ 1012031 h 3933825"/>
                <a:gd name="connsiteX664" fmla="*/ 974598 w 5934075"/>
                <a:gd name="connsiteY664" fmla="*/ 960025 h 3933825"/>
                <a:gd name="connsiteX665" fmla="*/ 1004792 w 5934075"/>
                <a:gd name="connsiteY665" fmla="*/ 945642 h 3933825"/>
                <a:gd name="connsiteX666" fmla="*/ 1011460 w 5934075"/>
                <a:gd name="connsiteY666" fmla="*/ 929831 h 3933825"/>
                <a:gd name="connsiteX667" fmla="*/ 1028415 w 5934075"/>
                <a:gd name="connsiteY667" fmla="*/ 906494 h 3933825"/>
                <a:gd name="connsiteX668" fmla="*/ 1001268 w 5934075"/>
                <a:gd name="connsiteY668" fmla="*/ 876395 h 3933825"/>
                <a:gd name="connsiteX669" fmla="*/ 980884 w 5934075"/>
                <a:gd name="connsiteY669" fmla="*/ 870871 h 3933825"/>
                <a:gd name="connsiteX670" fmla="*/ 977455 w 5934075"/>
                <a:gd name="connsiteY670" fmla="*/ 838676 h 3933825"/>
                <a:gd name="connsiteX671" fmla="*/ 988028 w 5934075"/>
                <a:gd name="connsiteY671" fmla="*/ 810673 h 3933825"/>
                <a:gd name="connsiteX672" fmla="*/ 995649 w 5934075"/>
                <a:gd name="connsiteY672" fmla="*/ 788670 h 3933825"/>
                <a:gd name="connsiteX673" fmla="*/ 1009269 w 5934075"/>
                <a:gd name="connsiteY673" fmla="*/ 775526 h 3933825"/>
                <a:gd name="connsiteX674" fmla="*/ 1017270 w 5934075"/>
                <a:gd name="connsiteY674" fmla="*/ 757237 h 3933825"/>
                <a:gd name="connsiteX675" fmla="*/ 1056323 w 5934075"/>
                <a:gd name="connsiteY675" fmla="*/ 737426 h 3933825"/>
                <a:gd name="connsiteX676" fmla="*/ 1100424 w 5934075"/>
                <a:gd name="connsiteY676" fmla="*/ 704374 h 3933825"/>
                <a:gd name="connsiteX677" fmla="*/ 1094137 w 5934075"/>
                <a:gd name="connsiteY677" fmla="*/ 687514 h 3933825"/>
                <a:gd name="connsiteX678" fmla="*/ 1108424 w 5934075"/>
                <a:gd name="connsiteY678" fmla="*/ 653510 h 3933825"/>
                <a:gd name="connsiteX679" fmla="*/ 1127093 w 5934075"/>
                <a:gd name="connsiteY679" fmla="*/ 638651 h 3933825"/>
                <a:gd name="connsiteX680" fmla="*/ 1146239 w 5934075"/>
                <a:gd name="connsiteY680" fmla="*/ 636270 h 3933825"/>
                <a:gd name="connsiteX681" fmla="*/ 1172718 w 5934075"/>
                <a:gd name="connsiteY681" fmla="*/ 636461 h 3933825"/>
                <a:gd name="connsiteX682" fmla="*/ 1205008 w 5934075"/>
                <a:gd name="connsiteY682" fmla="*/ 655701 h 3933825"/>
                <a:gd name="connsiteX683" fmla="*/ 1200817 w 5934075"/>
                <a:gd name="connsiteY683" fmla="*/ 678085 h 3933825"/>
                <a:gd name="connsiteX684" fmla="*/ 1192054 w 5934075"/>
                <a:gd name="connsiteY684" fmla="*/ 678275 h 3933825"/>
                <a:gd name="connsiteX685" fmla="*/ 1176814 w 5934075"/>
                <a:gd name="connsiteY685" fmla="*/ 705517 h 3933825"/>
                <a:gd name="connsiteX686" fmla="*/ 1155859 w 5934075"/>
                <a:gd name="connsiteY686" fmla="*/ 719709 h 3933825"/>
                <a:gd name="connsiteX687" fmla="*/ 1129856 w 5934075"/>
                <a:gd name="connsiteY687" fmla="*/ 736759 h 3933825"/>
                <a:gd name="connsiteX688" fmla="*/ 1123665 w 5934075"/>
                <a:gd name="connsiteY688" fmla="*/ 748475 h 3933825"/>
                <a:gd name="connsiteX689" fmla="*/ 1103757 w 5934075"/>
                <a:gd name="connsiteY689" fmla="*/ 758190 h 3933825"/>
                <a:gd name="connsiteX690" fmla="*/ 1086898 w 5934075"/>
                <a:gd name="connsiteY690" fmla="*/ 783241 h 3933825"/>
                <a:gd name="connsiteX691" fmla="*/ 1091946 w 5934075"/>
                <a:gd name="connsiteY691" fmla="*/ 792956 h 3933825"/>
                <a:gd name="connsiteX692" fmla="*/ 1094899 w 5934075"/>
                <a:gd name="connsiteY692" fmla="*/ 812864 h 3933825"/>
                <a:gd name="connsiteX693" fmla="*/ 1102138 w 5934075"/>
                <a:gd name="connsiteY693" fmla="*/ 834390 h 3933825"/>
                <a:gd name="connsiteX694" fmla="*/ 1092327 w 5934075"/>
                <a:gd name="connsiteY694" fmla="*/ 874776 h 3933825"/>
                <a:gd name="connsiteX695" fmla="*/ 1118997 w 5934075"/>
                <a:gd name="connsiteY695" fmla="*/ 885349 h 3933825"/>
                <a:gd name="connsiteX696" fmla="*/ 1136332 w 5934075"/>
                <a:gd name="connsiteY696" fmla="*/ 894683 h 3933825"/>
                <a:gd name="connsiteX697" fmla="*/ 1167670 w 5934075"/>
                <a:gd name="connsiteY697" fmla="*/ 901446 h 3933825"/>
                <a:gd name="connsiteX698" fmla="*/ 1217962 w 5934075"/>
                <a:gd name="connsiteY698" fmla="*/ 889730 h 3933825"/>
                <a:gd name="connsiteX699" fmla="*/ 1269111 w 5934075"/>
                <a:gd name="connsiteY699" fmla="*/ 880396 h 3933825"/>
                <a:gd name="connsiteX700" fmla="*/ 1297210 w 5934075"/>
                <a:gd name="connsiteY700" fmla="*/ 853726 h 3933825"/>
                <a:gd name="connsiteX701" fmla="*/ 1294352 w 5934075"/>
                <a:gd name="connsiteY701" fmla="*/ 873824 h 3933825"/>
                <a:gd name="connsiteX702" fmla="*/ 1312545 w 5934075"/>
                <a:gd name="connsiteY702" fmla="*/ 892492 h 3933825"/>
                <a:gd name="connsiteX703" fmla="*/ 1337500 w 5934075"/>
                <a:gd name="connsiteY703" fmla="*/ 898017 h 3933825"/>
                <a:gd name="connsiteX704" fmla="*/ 1315308 w 5934075"/>
                <a:gd name="connsiteY704" fmla="*/ 902589 h 3933825"/>
                <a:gd name="connsiteX705" fmla="*/ 1282351 w 5934075"/>
                <a:gd name="connsiteY705" fmla="*/ 922211 h 3933825"/>
                <a:gd name="connsiteX706" fmla="*/ 1259777 w 5934075"/>
                <a:gd name="connsiteY706" fmla="*/ 924496 h 3933825"/>
                <a:gd name="connsiteX707" fmla="*/ 1232440 w 5934075"/>
                <a:gd name="connsiteY707" fmla="*/ 919448 h 3933825"/>
                <a:gd name="connsiteX708" fmla="*/ 1168432 w 5934075"/>
                <a:gd name="connsiteY708" fmla="*/ 930212 h 3933825"/>
                <a:gd name="connsiteX709" fmla="*/ 1151001 w 5934075"/>
                <a:gd name="connsiteY709" fmla="*/ 946785 h 3933825"/>
                <a:gd name="connsiteX710" fmla="*/ 1156907 w 5934075"/>
                <a:gd name="connsiteY710" fmla="*/ 964978 h 3933825"/>
                <a:gd name="connsiteX711" fmla="*/ 1164336 w 5934075"/>
                <a:gd name="connsiteY711" fmla="*/ 973265 h 3933825"/>
                <a:gd name="connsiteX712" fmla="*/ 1182719 w 5934075"/>
                <a:gd name="connsiteY712" fmla="*/ 976217 h 3933825"/>
                <a:gd name="connsiteX713" fmla="*/ 1175290 w 5934075"/>
                <a:gd name="connsiteY713" fmla="*/ 996315 h 3933825"/>
                <a:gd name="connsiteX714" fmla="*/ 1174147 w 5934075"/>
                <a:gd name="connsiteY714" fmla="*/ 1022413 h 3933825"/>
                <a:gd name="connsiteX715" fmla="*/ 1145953 w 5934075"/>
                <a:gd name="connsiteY715" fmla="*/ 1021366 h 3933825"/>
                <a:gd name="connsiteX716" fmla="*/ 1128046 w 5934075"/>
                <a:gd name="connsiteY716" fmla="*/ 996315 h 3933825"/>
                <a:gd name="connsiteX717" fmla="*/ 1100424 w 5934075"/>
                <a:gd name="connsiteY717" fmla="*/ 1009079 h 3933825"/>
                <a:gd name="connsiteX718" fmla="*/ 1088993 w 5934075"/>
                <a:gd name="connsiteY718" fmla="*/ 1031938 h 3933825"/>
                <a:gd name="connsiteX719" fmla="*/ 1081850 w 5934075"/>
                <a:gd name="connsiteY719" fmla="*/ 1042702 h 3933825"/>
                <a:gd name="connsiteX720" fmla="*/ 1085469 w 5934075"/>
                <a:gd name="connsiteY720" fmla="*/ 1060609 h 3933825"/>
                <a:gd name="connsiteX721" fmla="*/ 1088517 w 5934075"/>
                <a:gd name="connsiteY721" fmla="*/ 1104043 h 3933825"/>
                <a:gd name="connsiteX722" fmla="*/ 1079182 w 5934075"/>
                <a:gd name="connsiteY722" fmla="*/ 1119759 h 3933825"/>
                <a:gd name="connsiteX723" fmla="*/ 1074420 w 5934075"/>
                <a:gd name="connsiteY723" fmla="*/ 1127951 h 3933825"/>
                <a:gd name="connsiteX724" fmla="*/ 1058513 w 5934075"/>
                <a:gd name="connsiteY724" fmla="*/ 1114997 h 3933825"/>
                <a:gd name="connsiteX725" fmla="*/ 1044417 w 5934075"/>
                <a:gd name="connsiteY725" fmla="*/ 1127855 h 3933825"/>
                <a:gd name="connsiteX726" fmla="*/ 1028700 w 5934075"/>
                <a:gd name="connsiteY726" fmla="*/ 1135952 h 3933825"/>
                <a:gd name="connsiteX727" fmla="*/ 1015175 w 5934075"/>
                <a:gd name="connsiteY727" fmla="*/ 1118140 h 3933825"/>
                <a:gd name="connsiteX728" fmla="*/ 952405 w 5934075"/>
                <a:gd name="connsiteY728" fmla="*/ 1135952 h 3933825"/>
                <a:gd name="connsiteX729" fmla="*/ 907923 w 5934075"/>
                <a:gd name="connsiteY729" fmla="*/ 1151192 h 3933825"/>
                <a:gd name="connsiteX730" fmla="*/ 899732 w 5934075"/>
                <a:gd name="connsiteY730" fmla="*/ 1157669 h 3933825"/>
                <a:gd name="connsiteX731" fmla="*/ 880396 w 5934075"/>
                <a:gd name="connsiteY731" fmla="*/ 1144810 h 3933825"/>
                <a:gd name="connsiteX732" fmla="*/ 882968 w 5934075"/>
                <a:gd name="connsiteY732" fmla="*/ 1128236 h 3933825"/>
                <a:gd name="connsiteX733" fmla="*/ 857536 w 5934075"/>
                <a:gd name="connsiteY733" fmla="*/ 1134999 h 3933825"/>
                <a:gd name="connsiteX734" fmla="*/ 813721 w 5934075"/>
                <a:gd name="connsiteY734" fmla="*/ 1155287 h 3933825"/>
                <a:gd name="connsiteX735" fmla="*/ 810483 w 5934075"/>
                <a:gd name="connsiteY735" fmla="*/ 1142619 h 3933825"/>
                <a:gd name="connsiteX736" fmla="*/ 790099 w 5934075"/>
                <a:gd name="connsiteY736" fmla="*/ 1138619 h 3933825"/>
                <a:gd name="connsiteX737" fmla="*/ 766000 w 5934075"/>
                <a:gd name="connsiteY737" fmla="*/ 1105376 h 3933825"/>
                <a:gd name="connsiteX738" fmla="*/ 801148 w 5934075"/>
                <a:gd name="connsiteY738" fmla="*/ 1107948 h 3933825"/>
                <a:gd name="connsiteX739" fmla="*/ 790956 w 5934075"/>
                <a:gd name="connsiteY739" fmla="*/ 1090136 h 3933825"/>
                <a:gd name="connsiteX740" fmla="*/ 777812 w 5934075"/>
                <a:gd name="connsiteY740" fmla="*/ 1088422 h 3933825"/>
                <a:gd name="connsiteX741" fmla="*/ 785908 w 5934075"/>
                <a:gd name="connsiteY741" fmla="*/ 1070610 h 3933825"/>
                <a:gd name="connsiteX742" fmla="*/ 804100 w 5934075"/>
                <a:gd name="connsiteY742" fmla="*/ 1060799 h 3933825"/>
                <a:gd name="connsiteX743" fmla="*/ 790575 w 5934075"/>
                <a:gd name="connsiteY743" fmla="*/ 1047274 h 3933825"/>
                <a:gd name="connsiteX744" fmla="*/ 789718 w 5934075"/>
                <a:gd name="connsiteY744" fmla="*/ 1027367 h 3933825"/>
                <a:gd name="connsiteX745" fmla="*/ 792671 w 5934075"/>
                <a:gd name="connsiteY745" fmla="*/ 1002792 h 3933825"/>
                <a:gd name="connsiteX746" fmla="*/ 781908 w 5934075"/>
                <a:gd name="connsiteY746" fmla="*/ 1002411 h 3933825"/>
                <a:gd name="connsiteX747" fmla="*/ 772763 w 5934075"/>
                <a:gd name="connsiteY747" fmla="*/ 1023175 h 3933825"/>
                <a:gd name="connsiteX748" fmla="*/ 754952 w 5934075"/>
                <a:gd name="connsiteY748" fmla="*/ 1023175 h 3933825"/>
                <a:gd name="connsiteX749" fmla="*/ 756190 w 5934075"/>
                <a:gd name="connsiteY749" fmla="*/ 1035939 h 3933825"/>
                <a:gd name="connsiteX750" fmla="*/ 739712 w 5934075"/>
                <a:gd name="connsiteY750" fmla="*/ 1027462 h 3933825"/>
                <a:gd name="connsiteX751" fmla="*/ 724567 w 5934075"/>
                <a:gd name="connsiteY751" fmla="*/ 1058132 h 3933825"/>
                <a:gd name="connsiteX752" fmla="*/ 736282 w 5934075"/>
                <a:gd name="connsiteY752" fmla="*/ 1105853 h 3933825"/>
                <a:gd name="connsiteX753" fmla="*/ 745617 w 5934075"/>
                <a:gd name="connsiteY753" fmla="*/ 1132142 h 3933825"/>
                <a:gd name="connsiteX754" fmla="*/ 744855 w 5934075"/>
                <a:gd name="connsiteY754" fmla="*/ 1139952 h 3933825"/>
                <a:gd name="connsiteX755" fmla="*/ 753237 w 5934075"/>
                <a:gd name="connsiteY755" fmla="*/ 1156716 h 3933825"/>
                <a:gd name="connsiteX756" fmla="*/ 739426 w 5934075"/>
                <a:gd name="connsiteY756" fmla="*/ 1175957 h 3933825"/>
                <a:gd name="connsiteX757" fmla="*/ 719709 w 5934075"/>
                <a:gd name="connsiteY757" fmla="*/ 1165193 h 3933825"/>
                <a:gd name="connsiteX758" fmla="*/ 698088 w 5934075"/>
                <a:gd name="connsiteY758" fmla="*/ 1168622 h 3933825"/>
                <a:gd name="connsiteX759" fmla="*/ 689991 w 5934075"/>
                <a:gd name="connsiteY759" fmla="*/ 1177481 h 3933825"/>
                <a:gd name="connsiteX760" fmla="*/ 661225 w 5934075"/>
                <a:gd name="connsiteY760" fmla="*/ 1178338 h 3933825"/>
                <a:gd name="connsiteX761" fmla="*/ 651224 w 5934075"/>
                <a:gd name="connsiteY761" fmla="*/ 1183862 h 3933825"/>
                <a:gd name="connsiteX762" fmla="*/ 649319 w 5934075"/>
                <a:gd name="connsiteY762" fmla="*/ 1198340 h 3933825"/>
                <a:gd name="connsiteX763" fmla="*/ 635794 w 5934075"/>
                <a:gd name="connsiteY763" fmla="*/ 1199198 h 3933825"/>
                <a:gd name="connsiteX764" fmla="*/ 629888 w 5934075"/>
                <a:gd name="connsiteY764" fmla="*/ 1196245 h 3933825"/>
                <a:gd name="connsiteX765" fmla="*/ 622649 w 5934075"/>
                <a:gd name="connsiteY765" fmla="*/ 1205960 h 3933825"/>
                <a:gd name="connsiteX766" fmla="*/ 611410 w 5934075"/>
                <a:gd name="connsiteY766" fmla="*/ 1222153 h 3933825"/>
                <a:gd name="connsiteX767" fmla="*/ 607981 w 5934075"/>
                <a:gd name="connsiteY767" fmla="*/ 1236440 h 3933825"/>
                <a:gd name="connsiteX768" fmla="*/ 586645 w 5934075"/>
                <a:gd name="connsiteY768" fmla="*/ 1255967 h 3933825"/>
                <a:gd name="connsiteX769" fmla="*/ 556546 w 5934075"/>
                <a:gd name="connsiteY769" fmla="*/ 1267397 h 3933825"/>
                <a:gd name="connsiteX770" fmla="*/ 546449 w 5934075"/>
                <a:gd name="connsiteY770" fmla="*/ 1270349 h 3933825"/>
                <a:gd name="connsiteX771" fmla="*/ 539115 w 5934075"/>
                <a:gd name="connsiteY771" fmla="*/ 1297115 h 3933825"/>
                <a:gd name="connsiteX772" fmla="*/ 534258 w 5934075"/>
                <a:gd name="connsiteY772" fmla="*/ 1306068 h 3933825"/>
                <a:gd name="connsiteX773" fmla="*/ 503682 w 5934075"/>
                <a:gd name="connsiteY773" fmla="*/ 1313021 h 3933825"/>
                <a:gd name="connsiteX774" fmla="*/ 490728 w 5934075"/>
                <a:gd name="connsiteY774" fmla="*/ 1332262 h 3933825"/>
                <a:gd name="connsiteX775" fmla="*/ 472726 w 5934075"/>
                <a:gd name="connsiteY775" fmla="*/ 1332071 h 3933825"/>
                <a:gd name="connsiteX776" fmla="*/ 454628 w 5934075"/>
                <a:gd name="connsiteY776" fmla="*/ 1319975 h 3933825"/>
                <a:gd name="connsiteX777" fmla="*/ 440531 w 5934075"/>
                <a:gd name="connsiteY777" fmla="*/ 1318451 h 3933825"/>
                <a:gd name="connsiteX778" fmla="*/ 438150 w 5934075"/>
                <a:gd name="connsiteY778" fmla="*/ 1331024 h 3933825"/>
                <a:gd name="connsiteX779" fmla="*/ 444532 w 5934075"/>
                <a:gd name="connsiteY779" fmla="*/ 1342835 h 3933825"/>
                <a:gd name="connsiteX780" fmla="*/ 441960 w 5934075"/>
                <a:gd name="connsiteY780" fmla="*/ 1361599 h 3933825"/>
                <a:gd name="connsiteX781" fmla="*/ 416909 w 5934075"/>
                <a:gd name="connsiteY781" fmla="*/ 1360361 h 3933825"/>
                <a:gd name="connsiteX782" fmla="*/ 411385 w 5934075"/>
                <a:gd name="connsiteY782" fmla="*/ 1361408 h 3933825"/>
                <a:gd name="connsiteX783" fmla="*/ 399574 w 5934075"/>
                <a:gd name="connsiteY783" fmla="*/ 1351883 h 3933825"/>
                <a:gd name="connsiteX784" fmla="*/ 389382 w 5934075"/>
                <a:gd name="connsiteY784" fmla="*/ 1351979 h 3933825"/>
                <a:gd name="connsiteX785" fmla="*/ 361664 w 5934075"/>
                <a:gd name="connsiteY785" fmla="*/ 1355503 h 3933825"/>
                <a:gd name="connsiteX786" fmla="*/ 353759 w 5934075"/>
                <a:gd name="connsiteY786" fmla="*/ 1368362 h 3933825"/>
                <a:gd name="connsiteX787" fmla="*/ 357188 w 5934075"/>
                <a:gd name="connsiteY787" fmla="*/ 1386173 h 3933825"/>
                <a:gd name="connsiteX788" fmla="*/ 395288 w 5934075"/>
                <a:gd name="connsiteY788" fmla="*/ 1398461 h 3933825"/>
                <a:gd name="connsiteX789" fmla="*/ 410242 w 5934075"/>
                <a:gd name="connsiteY789" fmla="*/ 1402652 h 3933825"/>
                <a:gd name="connsiteX790" fmla="*/ 428911 w 5934075"/>
                <a:gd name="connsiteY790" fmla="*/ 1412081 h 3933825"/>
                <a:gd name="connsiteX791" fmla="*/ 440531 w 5934075"/>
                <a:gd name="connsiteY791" fmla="*/ 1437037 h 3933825"/>
                <a:gd name="connsiteX792" fmla="*/ 459296 w 5934075"/>
                <a:gd name="connsiteY792" fmla="*/ 1447800 h 3933825"/>
                <a:gd name="connsiteX793" fmla="*/ 459391 w 5934075"/>
                <a:gd name="connsiteY793" fmla="*/ 1477994 h 3933825"/>
                <a:gd name="connsiteX794" fmla="*/ 454247 w 5934075"/>
                <a:gd name="connsiteY794" fmla="*/ 1517999 h 3933825"/>
                <a:gd name="connsiteX795" fmla="*/ 441960 w 5934075"/>
                <a:gd name="connsiteY795" fmla="*/ 1551051 h 3933825"/>
                <a:gd name="connsiteX796" fmla="*/ 284798 w 5934075"/>
                <a:gd name="connsiteY796" fmla="*/ 1544765 h 3933825"/>
                <a:gd name="connsiteX797" fmla="*/ 261366 w 5934075"/>
                <a:gd name="connsiteY797" fmla="*/ 1536287 h 3933825"/>
                <a:gd name="connsiteX798" fmla="*/ 244221 w 5934075"/>
                <a:gd name="connsiteY798" fmla="*/ 1549908 h 3933825"/>
                <a:gd name="connsiteX799" fmla="*/ 224028 w 5934075"/>
                <a:gd name="connsiteY799" fmla="*/ 1556671 h 3933825"/>
                <a:gd name="connsiteX800" fmla="*/ 236506 w 5934075"/>
                <a:gd name="connsiteY800" fmla="*/ 1581912 h 3933825"/>
                <a:gd name="connsiteX801" fmla="*/ 235839 w 5934075"/>
                <a:gd name="connsiteY801" fmla="*/ 1607153 h 3933825"/>
                <a:gd name="connsiteX802" fmla="*/ 238506 w 5934075"/>
                <a:gd name="connsiteY802" fmla="*/ 1628775 h 3933825"/>
                <a:gd name="connsiteX803" fmla="*/ 214979 w 5934075"/>
                <a:gd name="connsiteY803" fmla="*/ 1698784 h 3933825"/>
                <a:gd name="connsiteX804" fmla="*/ 230410 w 5934075"/>
                <a:gd name="connsiteY804" fmla="*/ 1712976 h 3933825"/>
                <a:gd name="connsiteX805" fmla="*/ 236696 w 5934075"/>
                <a:gd name="connsiteY805" fmla="*/ 1731359 h 3933825"/>
                <a:gd name="connsiteX806" fmla="*/ 234315 w 5934075"/>
                <a:gd name="connsiteY806" fmla="*/ 1761649 h 3933825"/>
                <a:gd name="connsiteX807" fmla="*/ 256318 w 5934075"/>
                <a:gd name="connsiteY807" fmla="*/ 1767173 h 3933825"/>
                <a:gd name="connsiteX808" fmla="*/ 279178 w 5934075"/>
                <a:gd name="connsiteY808" fmla="*/ 1762697 h 3933825"/>
                <a:gd name="connsiteX809" fmla="*/ 294418 w 5934075"/>
                <a:gd name="connsiteY809" fmla="*/ 1763840 h 3933825"/>
                <a:gd name="connsiteX810" fmla="*/ 329184 w 5934075"/>
                <a:gd name="connsiteY810" fmla="*/ 1796891 h 3933825"/>
                <a:gd name="connsiteX811" fmla="*/ 335947 w 5934075"/>
                <a:gd name="connsiteY811" fmla="*/ 1787557 h 3933825"/>
                <a:gd name="connsiteX812" fmla="*/ 352520 w 5934075"/>
                <a:gd name="connsiteY812" fmla="*/ 1786700 h 3933825"/>
                <a:gd name="connsiteX813" fmla="*/ 364331 w 5934075"/>
                <a:gd name="connsiteY813" fmla="*/ 1780413 h 3933825"/>
                <a:gd name="connsiteX814" fmla="*/ 385477 w 5934075"/>
                <a:gd name="connsiteY814" fmla="*/ 1776222 h 3933825"/>
                <a:gd name="connsiteX815" fmla="*/ 423386 w 5934075"/>
                <a:gd name="connsiteY815" fmla="*/ 1774508 h 3933825"/>
                <a:gd name="connsiteX816" fmla="*/ 435959 w 5934075"/>
                <a:gd name="connsiteY816" fmla="*/ 1764983 h 3933825"/>
                <a:gd name="connsiteX817" fmla="*/ 466916 w 5934075"/>
                <a:gd name="connsiteY817" fmla="*/ 1743361 h 3933825"/>
                <a:gd name="connsiteX818" fmla="*/ 469011 w 5934075"/>
                <a:gd name="connsiteY818" fmla="*/ 1729359 h 3933825"/>
                <a:gd name="connsiteX819" fmla="*/ 490252 w 5934075"/>
                <a:gd name="connsiteY819" fmla="*/ 1707261 h 3933825"/>
                <a:gd name="connsiteX820" fmla="*/ 486346 w 5934075"/>
                <a:gd name="connsiteY820" fmla="*/ 1688783 h 3933825"/>
                <a:gd name="connsiteX821" fmla="*/ 490633 w 5934075"/>
                <a:gd name="connsiteY821" fmla="*/ 1665256 h 3933825"/>
                <a:gd name="connsiteX822" fmla="*/ 509873 w 5934075"/>
                <a:gd name="connsiteY822" fmla="*/ 1645920 h 3933825"/>
                <a:gd name="connsiteX823" fmla="*/ 520446 w 5934075"/>
                <a:gd name="connsiteY823" fmla="*/ 1628585 h 3933825"/>
                <a:gd name="connsiteX824" fmla="*/ 581883 w 5934075"/>
                <a:gd name="connsiteY824" fmla="*/ 1599057 h 3933825"/>
                <a:gd name="connsiteX825" fmla="*/ 582263 w 5934075"/>
                <a:gd name="connsiteY825" fmla="*/ 1575435 h 3933825"/>
                <a:gd name="connsiteX826" fmla="*/ 586645 w 5934075"/>
                <a:gd name="connsiteY826" fmla="*/ 1556099 h 3933825"/>
                <a:gd name="connsiteX827" fmla="*/ 605885 w 5934075"/>
                <a:gd name="connsiteY827" fmla="*/ 1546955 h 3933825"/>
                <a:gd name="connsiteX828" fmla="*/ 642081 w 5934075"/>
                <a:gd name="connsiteY828" fmla="*/ 1552004 h 3933825"/>
                <a:gd name="connsiteX829" fmla="*/ 669798 w 5934075"/>
                <a:gd name="connsiteY829" fmla="*/ 1560862 h 3933825"/>
                <a:gd name="connsiteX830" fmla="*/ 697516 w 5934075"/>
                <a:gd name="connsiteY830" fmla="*/ 1541907 h 3933825"/>
                <a:gd name="connsiteX831" fmla="*/ 723329 w 5934075"/>
                <a:gd name="connsiteY831" fmla="*/ 1531715 h 3933825"/>
                <a:gd name="connsiteX832" fmla="*/ 752284 w 5934075"/>
                <a:gd name="connsiteY832" fmla="*/ 1514189 h 3933825"/>
                <a:gd name="connsiteX833" fmla="*/ 787622 w 5934075"/>
                <a:gd name="connsiteY833" fmla="*/ 1537621 h 3933825"/>
                <a:gd name="connsiteX834" fmla="*/ 812006 w 5934075"/>
                <a:gd name="connsiteY834" fmla="*/ 1577912 h 3933825"/>
                <a:gd name="connsiteX835" fmla="*/ 845058 w 5934075"/>
                <a:gd name="connsiteY835" fmla="*/ 1605344 h 3933825"/>
                <a:gd name="connsiteX836" fmla="*/ 886111 w 5934075"/>
                <a:gd name="connsiteY836" fmla="*/ 1628775 h 3933825"/>
                <a:gd name="connsiteX837" fmla="*/ 917924 w 5934075"/>
                <a:gd name="connsiteY837" fmla="*/ 1650587 h 3933825"/>
                <a:gd name="connsiteX838" fmla="*/ 937165 w 5934075"/>
                <a:gd name="connsiteY838" fmla="*/ 1666399 h 3933825"/>
                <a:gd name="connsiteX839" fmla="*/ 946023 w 5934075"/>
                <a:gd name="connsiteY839" fmla="*/ 1697165 h 3933825"/>
                <a:gd name="connsiteX840" fmla="*/ 938879 w 5934075"/>
                <a:gd name="connsiteY840" fmla="*/ 1718405 h 3933825"/>
                <a:gd name="connsiteX841" fmla="*/ 943356 w 5934075"/>
                <a:gd name="connsiteY841" fmla="*/ 1733074 h 3933825"/>
                <a:gd name="connsiteX842" fmla="*/ 960120 w 5934075"/>
                <a:gd name="connsiteY842" fmla="*/ 1704213 h 3933825"/>
                <a:gd name="connsiteX843" fmla="*/ 974313 w 5934075"/>
                <a:gd name="connsiteY843" fmla="*/ 1692402 h 3933825"/>
                <a:gd name="connsiteX844" fmla="*/ 961168 w 5934075"/>
                <a:gd name="connsiteY844" fmla="*/ 1669923 h 3933825"/>
                <a:gd name="connsiteX845" fmla="*/ 966788 w 5934075"/>
                <a:gd name="connsiteY845" fmla="*/ 1656874 h 3933825"/>
                <a:gd name="connsiteX846" fmla="*/ 978884 w 5934075"/>
                <a:gd name="connsiteY846" fmla="*/ 1654112 h 3933825"/>
                <a:gd name="connsiteX847" fmla="*/ 1008316 w 5934075"/>
                <a:gd name="connsiteY847" fmla="*/ 1666304 h 3933825"/>
                <a:gd name="connsiteX848" fmla="*/ 1010222 w 5934075"/>
                <a:gd name="connsiteY848" fmla="*/ 1658874 h 3933825"/>
                <a:gd name="connsiteX849" fmla="*/ 972503 w 5934075"/>
                <a:gd name="connsiteY849" fmla="*/ 1628489 h 3933825"/>
                <a:gd name="connsiteX850" fmla="*/ 940498 w 5934075"/>
                <a:gd name="connsiteY850" fmla="*/ 1600867 h 3933825"/>
                <a:gd name="connsiteX851" fmla="*/ 932212 w 5934075"/>
                <a:gd name="connsiteY851" fmla="*/ 1601629 h 3933825"/>
                <a:gd name="connsiteX852" fmla="*/ 905923 w 5934075"/>
                <a:gd name="connsiteY852" fmla="*/ 1588484 h 3933825"/>
                <a:gd name="connsiteX853" fmla="*/ 887730 w 5934075"/>
                <a:gd name="connsiteY853" fmla="*/ 1555813 h 3933825"/>
                <a:gd name="connsiteX854" fmla="*/ 847440 w 5934075"/>
                <a:gd name="connsiteY854" fmla="*/ 1514666 h 3933825"/>
                <a:gd name="connsiteX855" fmla="*/ 847916 w 5934075"/>
                <a:gd name="connsiteY855" fmla="*/ 1485900 h 3933825"/>
                <a:gd name="connsiteX856" fmla="*/ 878872 w 5934075"/>
                <a:gd name="connsiteY856" fmla="*/ 1467231 h 3933825"/>
                <a:gd name="connsiteX857" fmla="*/ 889064 w 5934075"/>
                <a:gd name="connsiteY857" fmla="*/ 1487996 h 3933825"/>
                <a:gd name="connsiteX858" fmla="*/ 911067 w 5934075"/>
                <a:gd name="connsiteY858" fmla="*/ 1497330 h 3933825"/>
                <a:gd name="connsiteX859" fmla="*/ 936498 w 5934075"/>
                <a:gd name="connsiteY859" fmla="*/ 1537621 h 3933825"/>
                <a:gd name="connsiteX860" fmla="*/ 959358 w 5934075"/>
                <a:gd name="connsiteY860" fmla="*/ 1549908 h 3933825"/>
                <a:gd name="connsiteX861" fmla="*/ 968597 w 5934075"/>
                <a:gd name="connsiteY861" fmla="*/ 1559242 h 3933825"/>
                <a:gd name="connsiteX862" fmla="*/ 1033844 w 5934075"/>
                <a:gd name="connsiteY862" fmla="*/ 1589818 h 3933825"/>
                <a:gd name="connsiteX863" fmla="*/ 1044035 w 5934075"/>
                <a:gd name="connsiteY863" fmla="*/ 1606296 h 3933825"/>
                <a:gd name="connsiteX864" fmla="*/ 1035463 w 5934075"/>
                <a:gd name="connsiteY864" fmla="*/ 1649063 h 3933825"/>
                <a:gd name="connsiteX865" fmla="*/ 1058513 w 5934075"/>
                <a:gd name="connsiteY865" fmla="*/ 1679543 h 3933825"/>
                <a:gd name="connsiteX866" fmla="*/ 1070800 w 5934075"/>
                <a:gd name="connsiteY866" fmla="*/ 1688878 h 3933825"/>
                <a:gd name="connsiteX867" fmla="*/ 1077373 w 5934075"/>
                <a:gd name="connsiteY867" fmla="*/ 1711928 h 3933825"/>
                <a:gd name="connsiteX868" fmla="*/ 1095470 w 5934075"/>
                <a:gd name="connsiteY868" fmla="*/ 1711547 h 3933825"/>
                <a:gd name="connsiteX869" fmla="*/ 1121283 w 5934075"/>
                <a:gd name="connsiteY869" fmla="*/ 1720882 h 3933825"/>
                <a:gd name="connsiteX870" fmla="*/ 1090708 w 5934075"/>
                <a:gd name="connsiteY870" fmla="*/ 1723454 h 3933825"/>
                <a:gd name="connsiteX871" fmla="*/ 1096709 w 5934075"/>
                <a:gd name="connsiteY871" fmla="*/ 1747647 h 3933825"/>
                <a:gd name="connsiteX872" fmla="*/ 1099375 w 5934075"/>
                <a:gd name="connsiteY872" fmla="*/ 1760792 h 3933825"/>
                <a:gd name="connsiteX873" fmla="*/ 1119474 w 5934075"/>
                <a:gd name="connsiteY873" fmla="*/ 1770126 h 3933825"/>
                <a:gd name="connsiteX874" fmla="*/ 1138238 w 5934075"/>
                <a:gd name="connsiteY874" fmla="*/ 1780318 h 3933825"/>
                <a:gd name="connsiteX875" fmla="*/ 1133190 w 5934075"/>
                <a:gd name="connsiteY875" fmla="*/ 1751552 h 3933825"/>
                <a:gd name="connsiteX876" fmla="*/ 1153097 w 5934075"/>
                <a:gd name="connsiteY876" fmla="*/ 1750695 h 3933825"/>
                <a:gd name="connsiteX877" fmla="*/ 1139952 w 5934075"/>
                <a:gd name="connsiteY877" fmla="*/ 1739265 h 3933825"/>
                <a:gd name="connsiteX878" fmla="*/ 1141952 w 5934075"/>
                <a:gd name="connsiteY878" fmla="*/ 1732217 h 3933825"/>
                <a:gd name="connsiteX879" fmla="*/ 1158526 w 5934075"/>
                <a:gd name="connsiteY879" fmla="*/ 1736122 h 3933825"/>
                <a:gd name="connsiteX880" fmla="*/ 1170908 w 5934075"/>
                <a:gd name="connsiteY880" fmla="*/ 1731264 h 3933825"/>
                <a:gd name="connsiteX881" fmla="*/ 1172909 w 5934075"/>
                <a:gd name="connsiteY881" fmla="*/ 1717834 h 3933825"/>
                <a:gd name="connsiteX882" fmla="*/ 1161574 w 5934075"/>
                <a:gd name="connsiteY882" fmla="*/ 1707928 h 3933825"/>
                <a:gd name="connsiteX883" fmla="*/ 1149668 w 5934075"/>
                <a:gd name="connsiteY883" fmla="*/ 1709261 h 3933825"/>
                <a:gd name="connsiteX884" fmla="*/ 1137857 w 5934075"/>
                <a:gd name="connsiteY884" fmla="*/ 1708785 h 3933825"/>
                <a:gd name="connsiteX885" fmla="*/ 1147191 w 5934075"/>
                <a:gd name="connsiteY885" fmla="*/ 1693545 h 3933825"/>
                <a:gd name="connsiteX886" fmla="*/ 1123855 w 5934075"/>
                <a:gd name="connsiteY886" fmla="*/ 1661351 h 3933825"/>
                <a:gd name="connsiteX887" fmla="*/ 1124045 w 5934075"/>
                <a:gd name="connsiteY887" fmla="*/ 1652111 h 3933825"/>
                <a:gd name="connsiteX888" fmla="*/ 1131856 w 5934075"/>
                <a:gd name="connsiteY888" fmla="*/ 1649635 h 3933825"/>
                <a:gd name="connsiteX889" fmla="*/ 1149668 w 5934075"/>
                <a:gd name="connsiteY889" fmla="*/ 1658969 h 3933825"/>
                <a:gd name="connsiteX890" fmla="*/ 1161574 w 5934075"/>
                <a:gd name="connsiteY890" fmla="*/ 1656683 h 3933825"/>
                <a:gd name="connsiteX891" fmla="*/ 1161955 w 5934075"/>
                <a:gd name="connsiteY891" fmla="*/ 1639538 h 3933825"/>
                <a:gd name="connsiteX892" fmla="*/ 1173766 w 5934075"/>
                <a:gd name="connsiteY892" fmla="*/ 1633538 h 3933825"/>
                <a:gd name="connsiteX893" fmla="*/ 1184434 w 5934075"/>
                <a:gd name="connsiteY893" fmla="*/ 1640586 h 3933825"/>
                <a:gd name="connsiteX894" fmla="*/ 1206056 w 5934075"/>
                <a:gd name="connsiteY894" fmla="*/ 1630013 h 3933825"/>
                <a:gd name="connsiteX895" fmla="*/ 1242060 w 5934075"/>
                <a:gd name="connsiteY895" fmla="*/ 1647444 h 3933825"/>
                <a:gd name="connsiteX896" fmla="*/ 1268730 w 5934075"/>
                <a:gd name="connsiteY896" fmla="*/ 1630871 h 3933825"/>
                <a:gd name="connsiteX897" fmla="*/ 1289495 w 5934075"/>
                <a:gd name="connsiteY897" fmla="*/ 1629442 h 3933825"/>
                <a:gd name="connsiteX898" fmla="*/ 1295686 w 5934075"/>
                <a:gd name="connsiteY898" fmla="*/ 1615631 h 3933825"/>
                <a:gd name="connsiteX899" fmla="*/ 1285684 w 5934075"/>
                <a:gd name="connsiteY899" fmla="*/ 1609630 h 3933825"/>
                <a:gd name="connsiteX900" fmla="*/ 1268730 w 5934075"/>
                <a:gd name="connsiteY900" fmla="*/ 1566386 h 3933825"/>
                <a:gd name="connsiteX901" fmla="*/ 1297591 w 5934075"/>
                <a:gd name="connsiteY901" fmla="*/ 1535621 h 3933825"/>
                <a:gd name="connsiteX902" fmla="*/ 1311973 w 5934075"/>
                <a:gd name="connsiteY902" fmla="*/ 1497235 h 3933825"/>
                <a:gd name="connsiteX903" fmla="*/ 1326738 w 5934075"/>
                <a:gd name="connsiteY903" fmla="*/ 1480185 h 3933825"/>
                <a:gd name="connsiteX904" fmla="*/ 1364932 w 5934075"/>
                <a:gd name="connsiteY904" fmla="*/ 1429798 h 3933825"/>
                <a:gd name="connsiteX905" fmla="*/ 1396746 w 5934075"/>
                <a:gd name="connsiteY905" fmla="*/ 1425131 h 3933825"/>
                <a:gd name="connsiteX906" fmla="*/ 1399699 w 5934075"/>
                <a:gd name="connsiteY906" fmla="*/ 1443800 h 3933825"/>
                <a:gd name="connsiteX907" fmla="*/ 1446372 w 5934075"/>
                <a:gd name="connsiteY907" fmla="*/ 1450562 h 3933825"/>
                <a:gd name="connsiteX908" fmla="*/ 1408176 w 5934075"/>
                <a:gd name="connsiteY908" fmla="*/ 1471803 h 3933825"/>
                <a:gd name="connsiteX909" fmla="*/ 1437037 w 5934075"/>
                <a:gd name="connsiteY909" fmla="*/ 1484948 h 3933825"/>
                <a:gd name="connsiteX910" fmla="*/ 1438370 w 5934075"/>
                <a:gd name="connsiteY910" fmla="*/ 1507046 h 3933825"/>
                <a:gd name="connsiteX911" fmla="*/ 1527429 w 5934075"/>
                <a:gd name="connsiteY911" fmla="*/ 1484186 h 3933825"/>
                <a:gd name="connsiteX912" fmla="*/ 1498568 w 5934075"/>
                <a:gd name="connsiteY912" fmla="*/ 1476566 h 3933825"/>
                <a:gd name="connsiteX913" fmla="*/ 1475232 w 5934075"/>
                <a:gd name="connsiteY913" fmla="*/ 1453229 h 3933825"/>
                <a:gd name="connsiteX914" fmla="*/ 1511237 w 5934075"/>
                <a:gd name="connsiteY914" fmla="*/ 1430369 h 3933825"/>
                <a:gd name="connsiteX915" fmla="*/ 1600295 w 5934075"/>
                <a:gd name="connsiteY915" fmla="*/ 1412177 h 3933825"/>
                <a:gd name="connsiteX916" fmla="*/ 1564672 w 5934075"/>
                <a:gd name="connsiteY916" fmla="*/ 1432941 h 3933825"/>
                <a:gd name="connsiteX917" fmla="*/ 1575721 w 5934075"/>
                <a:gd name="connsiteY917" fmla="*/ 1449038 h 3933825"/>
                <a:gd name="connsiteX918" fmla="*/ 1535430 w 5934075"/>
                <a:gd name="connsiteY918" fmla="*/ 1484662 h 3933825"/>
                <a:gd name="connsiteX919" fmla="*/ 1663065 w 5934075"/>
                <a:gd name="connsiteY919" fmla="*/ 1572006 h 3933825"/>
                <a:gd name="connsiteX920" fmla="*/ 1674019 w 5934075"/>
                <a:gd name="connsiteY920" fmla="*/ 1601629 h 3933825"/>
                <a:gd name="connsiteX921" fmla="*/ 1628870 w 5934075"/>
                <a:gd name="connsiteY921" fmla="*/ 1628870 h 3933825"/>
                <a:gd name="connsiteX922" fmla="*/ 1448753 w 5934075"/>
                <a:gd name="connsiteY922" fmla="*/ 1595723 h 3933825"/>
                <a:gd name="connsiteX923" fmla="*/ 1375220 w 5934075"/>
                <a:gd name="connsiteY923" fmla="*/ 1623155 h 3933825"/>
                <a:gd name="connsiteX924" fmla="*/ 1312450 w 5934075"/>
                <a:gd name="connsiteY924" fmla="*/ 1626584 h 3933825"/>
                <a:gd name="connsiteX925" fmla="*/ 1298067 w 5934075"/>
                <a:gd name="connsiteY925" fmla="*/ 1648587 h 3933825"/>
                <a:gd name="connsiteX926" fmla="*/ 1231964 w 5934075"/>
                <a:gd name="connsiteY926" fmla="*/ 1674876 h 3933825"/>
                <a:gd name="connsiteX927" fmla="*/ 1243870 w 5934075"/>
                <a:gd name="connsiteY927" fmla="*/ 1682877 h 3933825"/>
                <a:gd name="connsiteX928" fmla="*/ 1247299 w 5934075"/>
                <a:gd name="connsiteY928" fmla="*/ 1739646 h 3933825"/>
                <a:gd name="connsiteX929" fmla="*/ 1294733 w 5934075"/>
                <a:gd name="connsiteY929" fmla="*/ 1770221 h 3933825"/>
                <a:gd name="connsiteX930" fmla="*/ 1322832 w 5934075"/>
                <a:gd name="connsiteY930" fmla="*/ 1792415 h 3933825"/>
                <a:gd name="connsiteX931" fmla="*/ 1372743 w 5934075"/>
                <a:gd name="connsiteY931" fmla="*/ 1770983 h 3933825"/>
                <a:gd name="connsiteX932" fmla="*/ 1411796 w 5934075"/>
                <a:gd name="connsiteY932" fmla="*/ 1793843 h 3933825"/>
                <a:gd name="connsiteX933" fmla="*/ 1468184 w 5934075"/>
                <a:gd name="connsiteY933" fmla="*/ 1771841 h 3933825"/>
                <a:gd name="connsiteX934" fmla="*/ 1512284 w 5934075"/>
                <a:gd name="connsiteY934" fmla="*/ 1771460 h 3933825"/>
                <a:gd name="connsiteX935" fmla="*/ 1502569 w 5934075"/>
                <a:gd name="connsiteY935" fmla="*/ 1843469 h 3933825"/>
                <a:gd name="connsiteX936" fmla="*/ 1450848 w 5934075"/>
                <a:gd name="connsiteY936" fmla="*/ 1955387 h 3933825"/>
                <a:gd name="connsiteX937" fmla="*/ 1353979 w 5934075"/>
                <a:gd name="connsiteY937" fmla="*/ 1945196 h 3933825"/>
                <a:gd name="connsiteX938" fmla="*/ 1311021 w 5934075"/>
                <a:gd name="connsiteY938" fmla="*/ 1962245 h 3933825"/>
                <a:gd name="connsiteX939" fmla="*/ 1113473 w 5934075"/>
                <a:gd name="connsiteY939" fmla="*/ 1899857 h 3933825"/>
                <a:gd name="connsiteX940" fmla="*/ 1049464 w 5934075"/>
                <a:gd name="connsiteY940" fmla="*/ 1932527 h 3933825"/>
                <a:gd name="connsiteX941" fmla="*/ 1056418 w 5934075"/>
                <a:gd name="connsiteY941" fmla="*/ 1958150 h 3933825"/>
                <a:gd name="connsiteX942" fmla="*/ 1034605 w 5934075"/>
                <a:gd name="connsiteY942" fmla="*/ 1979390 h 3933825"/>
                <a:gd name="connsiteX943" fmla="*/ 933069 w 5934075"/>
                <a:gd name="connsiteY943" fmla="*/ 1942624 h 3933825"/>
                <a:gd name="connsiteX944" fmla="*/ 923830 w 5934075"/>
                <a:gd name="connsiteY944" fmla="*/ 1919764 h 3933825"/>
                <a:gd name="connsiteX945" fmla="*/ 824008 w 5934075"/>
                <a:gd name="connsiteY945" fmla="*/ 1896809 h 3933825"/>
                <a:gd name="connsiteX946" fmla="*/ 778669 w 5934075"/>
                <a:gd name="connsiteY946" fmla="*/ 1865090 h 3933825"/>
                <a:gd name="connsiteX947" fmla="*/ 792861 w 5934075"/>
                <a:gd name="connsiteY947" fmla="*/ 1849279 h 3933825"/>
                <a:gd name="connsiteX948" fmla="*/ 806577 w 5934075"/>
                <a:gd name="connsiteY948" fmla="*/ 1834039 h 3933825"/>
                <a:gd name="connsiteX949" fmla="*/ 804767 w 5934075"/>
                <a:gd name="connsiteY949" fmla="*/ 1800511 h 3933825"/>
                <a:gd name="connsiteX950" fmla="*/ 803243 w 5934075"/>
                <a:gd name="connsiteY950" fmla="*/ 1771364 h 3933825"/>
                <a:gd name="connsiteX951" fmla="*/ 773049 w 5934075"/>
                <a:gd name="connsiteY951" fmla="*/ 1757934 h 3933825"/>
                <a:gd name="connsiteX952" fmla="*/ 739426 w 5934075"/>
                <a:gd name="connsiteY952" fmla="*/ 1766221 h 3933825"/>
                <a:gd name="connsiteX953" fmla="*/ 707803 w 5934075"/>
                <a:gd name="connsiteY953" fmla="*/ 1763744 h 3933825"/>
                <a:gd name="connsiteX954" fmla="*/ 531019 w 5934075"/>
                <a:gd name="connsiteY954" fmla="*/ 1781080 h 3933825"/>
                <a:gd name="connsiteX955" fmla="*/ 430721 w 5934075"/>
                <a:gd name="connsiteY955" fmla="*/ 1832991 h 3933825"/>
                <a:gd name="connsiteX956" fmla="*/ 322040 w 5934075"/>
                <a:gd name="connsiteY956" fmla="*/ 1807845 h 3933825"/>
                <a:gd name="connsiteX957" fmla="*/ 290608 w 5934075"/>
                <a:gd name="connsiteY957" fmla="*/ 1866329 h 3933825"/>
                <a:gd name="connsiteX958" fmla="*/ 246983 w 5934075"/>
                <a:gd name="connsiteY958" fmla="*/ 1887093 h 3933825"/>
                <a:gd name="connsiteX959" fmla="*/ 209264 w 5934075"/>
                <a:gd name="connsiteY959" fmla="*/ 1938814 h 3933825"/>
                <a:gd name="connsiteX960" fmla="*/ 209264 w 5934075"/>
                <a:gd name="connsiteY960" fmla="*/ 1982534 h 3933825"/>
                <a:gd name="connsiteX961" fmla="*/ 175355 w 5934075"/>
                <a:gd name="connsiteY961" fmla="*/ 2029587 h 3933825"/>
                <a:gd name="connsiteX962" fmla="*/ 112681 w 5934075"/>
                <a:gd name="connsiteY962" fmla="*/ 2068163 h 3933825"/>
                <a:gd name="connsiteX963" fmla="*/ 58865 w 5934075"/>
                <a:gd name="connsiteY963" fmla="*/ 2147030 h 3933825"/>
                <a:gd name="connsiteX964" fmla="*/ 0 w 5934075"/>
                <a:gd name="connsiteY964" fmla="*/ 2263426 h 3933825"/>
                <a:gd name="connsiteX965" fmla="*/ 22479 w 5934075"/>
                <a:gd name="connsiteY965" fmla="*/ 2342007 h 3933825"/>
                <a:gd name="connsiteX966" fmla="*/ 1715 w 5934075"/>
                <a:gd name="connsiteY966" fmla="*/ 2446211 h 3933825"/>
                <a:gd name="connsiteX967" fmla="*/ 10287 w 5934075"/>
                <a:gd name="connsiteY967" fmla="*/ 2509647 h 3933825"/>
                <a:gd name="connsiteX968" fmla="*/ 107728 w 5934075"/>
                <a:gd name="connsiteY968" fmla="*/ 2628614 h 3933825"/>
                <a:gd name="connsiteX969" fmla="*/ 134779 w 5934075"/>
                <a:gd name="connsiteY969" fmla="*/ 2675192 h 3933825"/>
                <a:gd name="connsiteX970" fmla="*/ 268891 w 5934075"/>
                <a:gd name="connsiteY970" fmla="*/ 2758535 h 3933825"/>
                <a:gd name="connsiteX971" fmla="*/ 353473 w 5934075"/>
                <a:gd name="connsiteY971" fmla="*/ 2740057 h 3933825"/>
                <a:gd name="connsiteX972" fmla="*/ 430625 w 5934075"/>
                <a:gd name="connsiteY972" fmla="*/ 2751106 h 3933825"/>
                <a:gd name="connsiteX973" fmla="*/ 560356 w 5934075"/>
                <a:gd name="connsiteY973" fmla="*/ 2702814 h 3933825"/>
                <a:gd name="connsiteX974" fmla="*/ 623125 w 5934075"/>
                <a:gd name="connsiteY974" fmla="*/ 2707862 h 3933825"/>
                <a:gd name="connsiteX975" fmla="*/ 665512 w 5934075"/>
                <a:gd name="connsiteY975" fmla="*/ 2761679 h 3933825"/>
                <a:gd name="connsiteX976" fmla="*/ 737521 w 5934075"/>
                <a:gd name="connsiteY976" fmla="*/ 2750915 h 3933825"/>
                <a:gd name="connsiteX977" fmla="*/ 771525 w 5934075"/>
                <a:gd name="connsiteY977" fmla="*/ 2771489 h 3933825"/>
                <a:gd name="connsiteX978" fmla="*/ 746474 w 5934075"/>
                <a:gd name="connsiteY978" fmla="*/ 2913888 h 3933825"/>
                <a:gd name="connsiteX979" fmla="*/ 837152 w 5934075"/>
                <a:gd name="connsiteY979" fmla="*/ 3033617 h 3933825"/>
                <a:gd name="connsiteX980" fmla="*/ 873157 w 5934075"/>
                <a:gd name="connsiteY980" fmla="*/ 3128010 h 3933825"/>
                <a:gd name="connsiteX981" fmla="*/ 886301 w 5934075"/>
                <a:gd name="connsiteY981" fmla="*/ 3218307 h 3933825"/>
                <a:gd name="connsiteX982" fmla="*/ 826580 w 5934075"/>
                <a:gd name="connsiteY982" fmla="*/ 3393758 h 3933825"/>
                <a:gd name="connsiteX983" fmla="*/ 899922 w 5934075"/>
                <a:gd name="connsiteY983" fmla="*/ 3550634 h 3933825"/>
                <a:gd name="connsiteX984" fmla="*/ 918782 w 5934075"/>
                <a:gd name="connsiteY984" fmla="*/ 3690271 h 3933825"/>
                <a:gd name="connsiteX985" fmla="*/ 1005269 w 5934075"/>
                <a:gd name="connsiteY985" fmla="*/ 3856196 h 3933825"/>
                <a:gd name="connsiteX986" fmla="*/ 997839 w 5934075"/>
                <a:gd name="connsiteY986" fmla="*/ 3865531 h 3933825"/>
                <a:gd name="connsiteX987" fmla="*/ 992314 w 5934075"/>
                <a:gd name="connsiteY987" fmla="*/ 3877247 h 3933825"/>
                <a:gd name="connsiteX988" fmla="*/ 1001935 w 5934075"/>
                <a:gd name="connsiteY988" fmla="*/ 3896297 h 3933825"/>
                <a:gd name="connsiteX989" fmla="*/ 1007650 w 5934075"/>
                <a:gd name="connsiteY989" fmla="*/ 3913442 h 3933825"/>
                <a:gd name="connsiteX990" fmla="*/ 1019461 w 5934075"/>
                <a:gd name="connsiteY990" fmla="*/ 3920681 h 3933825"/>
                <a:gd name="connsiteX991" fmla="*/ 1034701 w 5934075"/>
                <a:gd name="connsiteY991" fmla="*/ 3932968 h 3933825"/>
                <a:gd name="connsiteX992" fmla="*/ 1046988 w 5934075"/>
                <a:gd name="connsiteY992" fmla="*/ 3936302 h 3933825"/>
                <a:gd name="connsiteX993" fmla="*/ 1062704 w 5934075"/>
                <a:gd name="connsiteY993" fmla="*/ 3925729 h 3933825"/>
                <a:gd name="connsiteX994" fmla="*/ 1072801 w 5934075"/>
                <a:gd name="connsiteY994" fmla="*/ 3919347 h 3933825"/>
                <a:gd name="connsiteX995" fmla="*/ 1094137 w 5934075"/>
                <a:gd name="connsiteY995" fmla="*/ 3922109 h 3933825"/>
                <a:gd name="connsiteX996" fmla="*/ 1103948 w 5934075"/>
                <a:gd name="connsiteY996" fmla="*/ 3916680 h 3933825"/>
                <a:gd name="connsiteX997" fmla="*/ 1136714 w 5934075"/>
                <a:gd name="connsiteY997" fmla="*/ 3904964 h 3933825"/>
                <a:gd name="connsiteX998" fmla="*/ 1174242 w 5934075"/>
                <a:gd name="connsiteY998" fmla="*/ 3913061 h 3933825"/>
                <a:gd name="connsiteX999" fmla="*/ 1185291 w 5934075"/>
                <a:gd name="connsiteY999" fmla="*/ 3908489 h 3933825"/>
                <a:gd name="connsiteX1000" fmla="*/ 1203484 w 5934075"/>
                <a:gd name="connsiteY1000" fmla="*/ 3904679 h 3933825"/>
                <a:gd name="connsiteX1001" fmla="*/ 1203103 w 5934075"/>
                <a:gd name="connsiteY1001" fmla="*/ 3895630 h 3933825"/>
                <a:gd name="connsiteX1002" fmla="*/ 1234345 w 5934075"/>
                <a:gd name="connsiteY1002" fmla="*/ 3895058 h 3933825"/>
                <a:gd name="connsiteX1003" fmla="*/ 1270064 w 5934075"/>
                <a:gd name="connsiteY1003" fmla="*/ 3873056 h 3933825"/>
                <a:gd name="connsiteX1004" fmla="*/ 1321403 w 5934075"/>
                <a:gd name="connsiteY1004" fmla="*/ 3820382 h 3933825"/>
                <a:gd name="connsiteX1005" fmla="*/ 1360837 w 5934075"/>
                <a:gd name="connsiteY1005" fmla="*/ 3766280 h 3933825"/>
                <a:gd name="connsiteX1006" fmla="*/ 1381125 w 5934075"/>
                <a:gd name="connsiteY1006" fmla="*/ 3743420 h 3933825"/>
                <a:gd name="connsiteX1007" fmla="*/ 1401033 w 5934075"/>
                <a:gd name="connsiteY1007" fmla="*/ 3720656 h 3933825"/>
                <a:gd name="connsiteX1008" fmla="*/ 1408938 w 5934075"/>
                <a:gd name="connsiteY1008" fmla="*/ 3661886 h 3933825"/>
                <a:gd name="connsiteX1009" fmla="*/ 1393031 w 5934075"/>
                <a:gd name="connsiteY1009" fmla="*/ 3655600 h 3933825"/>
                <a:gd name="connsiteX1010" fmla="*/ 1426273 w 5934075"/>
                <a:gd name="connsiteY1010" fmla="*/ 3631787 h 3933825"/>
                <a:gd name="connsiteX1011" fmla="*/ 1465898 w 5934075"/>
                <a:gd name="connsiteY1011" fmla="*/ 3615404 h 3933825"/>
                <a:gd name="connsiteX1012" fmla="*/ 1479995 w 5934075"/>
                <a:gd name="connsiteY1012" fmla="*/ 3601974 h 3933825"/>
                <a:gd name="connsiteX1013" fmla="*/ 1481328 w 5934075"/>
                <a:gd name="connsiteY1013" fmla="*/ 3571494 h 3933825"/>
                <a:gd name="connsiteX1014" fmla="*/ 1483519 w 5934075"/>
                <a:gd name="connsiteY1014" fmla="*/ 3550253 h 3933825"/>
                <a:gd name="connsiteX1015" fmla="*/ 1475423 w 5934075"/>
                <a:gd name="connsiteY1015" fmla="*/ 3513201 h 3933825"/>
                <a:gd name="connsiteX1016" fmla="*/ 1463897 w 5934075"/>
                <a:gd name="connsiteY1016" fmla="*/ 3487960 h 3933825"/>
                <a:gd name="connsiteX1017" fmla="*/ 1457801 w 5934075"/>
                <a:gd name="connsiteY1017" fmla="*/ 3469100 h 3933825"/>
                <a:gd name="connsiteX1018" fmla="*/ 1468564 w 5934075"/>
                <a:gd name="connsiteY1018" fmla="*/ 3466338 h 3933825"/>
                <a:gd name="connsiteX1019" fmla="*/ 1489234 w 5934075"/>
                <a:gd name="connsiteY1019" fmla="*/ 3437668 h 3933825"/>
                <a:gd name="connsiteX1020" fmla="*/ 1511332 w 5934075"/>
                <a:gd name="connsiteY1020" fmla="*/ 3430715 h 3933825"/>
                <a:gd name="connsiteX1021" fmla="*/ 1525048 w 5934075"/>
                <a:gd name="connsiteY1021" fmla="*/ 3409569 h 3933825"/>
                <a:gd name="connsiteX1022" fmla="*/ 1550575 w 5934075"/>
                <a:gd name="connsiteY1022" fmla="*/ 3389948 h 3933825"/>
                <a:gd name="connsiteX1023" fmla="*/ 1588008 w 5934075"/>
                <a:gd name="connsiteY1023" fmla="*/ 3384804 h 3933825"/>
                <a:gd name="connsiteX1024" fmla="*/ 1615345 w 5934075"/>
                <a:gd name="connsiteY1024" fmla="*/ 3356420 h 3933825"/>
                <a:gd name="connsiteX1025" fmla="*/ 1637252 w 5934075"/>
                <a:gd name="connsiteY1025" fmla="*/ 3318796 h 3933825"/>
                <a:gd name="connsiteX1026" fmla="*/ 1630871 w 5934075"/>
                <a:gd name="connsiteY1026" fmla="*/ 3285077 h 3933825"/>
                <a:gd name="connsiteX1027" fmla="*/ 1625727 w 5934075"/>
                <a:gd name="connsiteY1027" fmla="*/ 3186779 h 3933825"/>
                <a:gd name="connsiteX1028" fmla="*/ 1609154 w 5934075"/>
                <a:gd name="connsiteY1028" fmla="*/ 3174111 h 3933825"/>
                <a:gd name="connsiteX1029" fmla="*/ 1606201 w 5934075"/>
                <a:gd name="connsiteY1029" fmla="*/ 3160395 h 3933825"/>
                <a:gd name="connsiteX1030" fmla="*/ 1598581 w 5934075"/>
                <a:gd name="connsiteY1030" fmla="*/ 3146203 h 3933825"/>
                <a:gd name="connsiteX1031" fmla="*/ 1596867 w 5934075"/>
                <a:gd name="connsiteY1031" fmla="*/ 3127724 h 3933825"/>
                <a:gd name="connsiteX1032" fmla="*/ 1593532 w 5934075"/>
                <a:gd name="connsiteY1032" fmla="*/ 3114104 h 3933825"/>
                <a:gd name="connsiteX1033" fmla="*/ 1599152 w 5934075"/>
                <a:gd name="connsiteY1033" fmla="*/ 3085719 h 3933825"/>
                <a:gd name="connsiteX1034" fmla="*/ 1583341 w 5934075"/>
                <a:gd name="connsiteY1034" fmla="*/ 3068384 h 3933825"/>
                <a:gd name="connsiteX1035" fmla="*/ 1621155 w 5934075"/>
                <a:gd name="connsiteY1035" fmla="*/ 2956751 h 3933825"/>
                <a:gd name="connsiteX1036" fmla="*/ 1642300 w 5934075"/>
                <a:gd name="connsiteY1036" fmla="*/ 2947607 h 3933825"/>
                <a:gd name="connsiteX1037" fmla="*/ 1651825 w 5934075"/>
                <a:gd name="connsiteY1037" fmla="*/ 2940558 h 3933825"/>
                <a:gd name="connsiteX1038" fmla="*/ 1748028 w 5934075"/>
                <a:gd name="connsiteY1038" fmla="*/ 2840927 h 3933825"/>
                <a:gd name="connsiteX1039" fmla="*/ 1782128 w 5934075"/>
                <a:gd name="connsiteY1039" fmla="*/ 2822162 h 3933825"/>
                <a:gd name="connsiteX1040" fmla="*/ 1838325 w 5934075"/>
                <a:gd name="connsiteY1040" fmla="*/ 2769394 h 3933825"/>
                <a:gd name="connsiteX1041" fmla="*/ 1871377 w 5934075"/>
                <a:gd name="connsiteY1041" fmla="*/ 2722531 h 3933825"/>
                <a:gd name="connsiteX1042" fmla="*/ 1883950 w 5934075"/>
                <a:gd name="connsiteY1042" fmla="*/ 2690813 h 3933825"/>
                <a:gd name="connsiteX1043" fmla="*/ 1927574 w 5934075"/>
                <a:gd name="connsiteY1043" fmla="*/ 2618042 h 3933825"/>
                <a:gd name="connsiteX1044" fmla="*/ 1939195 w 5934075"/>
                <a:gd name="connsiteY1044" fmla="*/ 2565940 h 3933825"/>
                <a:gd name="connsiteX1045" fmla="*/ 1939195 w 5934075"/>
                <a:gd name="connsiteY1045" fmla="*/ 2543461 h 3933825"/>
                <a:gd name="connsiteX1046" fmla="*/ 1929479 w 5934075"/>
                <a:gd name="connsiteY1046" fmla="*/ 2538317 h 3933825"/>
                <a:gd name="connsiteX1047" fmla="*/ 1913382 w 5934075"/>
                <a:gd name="connsiteY1047" fmla="*/ 2551367 h 3933825"/>
                <a:gd name="connsiteX1048" fmla="*/ 1857851 w 5934075"/>
                <a:gd name="connsiteY1048" fmla="*/ 2561749 h 3933825"/>
                <a:gd name="connsiteX1049" fmla="*/ 1827181 w 5934075"/>
                <a:gd name="connsiteY1049" fmla="*/ 2564797 h 3933825"/>
                <a:gd name="connsiteX1050" fmla="*/ 1812131 w 5934075"/>
                <a:gd name="connsiteY1050" fmla="*/ 2572322 h 3933825"/>
                <a:gd name="connsiteX1051" fmla="*/ 1783652 w 5934075"/>
                <a:gd name="connsiteY1051" fmla="*/ 2575370 h 3933825"/>
                <a:gd name="connsiteX1052" fmla="*/ 1752409 w 5934075"/>
                <a:gd name="connsiteY1052" fmla="*/ 2588133 h 3933825"/>
                <a:gd name="connsiteX1053" fmla="*/ 1734693 w 5934075"/>
                <a:gd name="connsiteY1053" fmla="*/ 2584037 h 3933825"/>
                <a:gd name="connsiteX1054" fmla="*/ 1723168 w 5934075"/>
                <a:gd name="connsiteY1054" fmla="*/ 2566797 h 3933825"/>
                <a:gd name="connsiteX1055" fmla="*/ 1712119 w 5934075"/>
                <a:gd name="connsiteY1055" fmla="*/ 2559463 h 3933825"/>
                <a:gd name="connsiteX1056" fmla="*/ 1691164 w 5934075"/>
                <a:gd name="connsiteY1056" fmla="*/ 2553177 h 3933825"/>
                <a:gd name="connsiteX1057" fmla="*/ 1695450 w 5934075"/>
                <a:gd name="connsiteY1057" fmla="*/ 2545556 h 3933825"/>
                <a:gd name="connsiteX1058" fmla="*/ 1713738 w 5934075"/>
                <a:gd name="connsiteY1058" fmla="*/ 2539460 h 3933825"/>
                <a:gd name="connsiteX1059" fmla="*/ 1716691 w 5934075"/>
                <a:gd name="connsiteY1059" fmla="*/ 2529269 h 3933825"/>
                <a:gd name="connsiteX1060" fmla="*/ 1657350 w 5934075"/>
                <a:gd name="connsiteY1060" fmla="*/ 2465261 h 3933825"/>
                <a:gd name="connsiteX1061" fmla="*/ 1631442 w 5934075"/>
                <a:gd name="connsiteY1061" fmla="*/ 2453354 h 3933825"/>
                <a:gd name="connsiteX1062" fmla="*/ 1619917 w 5934075"/>
                <a:gd name="connsiteY1062" fmla="*/ 2442782 h 3933825"/>
                <a:gd name="connsiteX1063" fmla="*/ 1607630 w 5934075"/>
                <a:gd name="connsiteY1063" fmla="*/ 2430875 h 3933825"/>
                <a:gd name="connsiteX1064" fmla="*/ 1593247 w 5934075"/>
                <a:gd name="connsiteY1064" fmla="*/ 2401538 h 3933825"/>
                <a:gd name="connsiteX1065" fmla="*/ 1587532 w 5934075"/>
                <a:gd name="connsiteY1065" fmla="*/ 2378678 h 3933825"/>
                <a:gd name="connsiteX1066" fmla="*/ 1558195 w 5934075"/>
                <a:gd name="connsiteY1066" fmla="*/ 2344865 h 3933825"/>
                <a:gd name="connsiteX1067" fmla="*/ 1543622 w 5934075"/>
                <a:gd name="connsiteY1067" fmla="*/ 2321528 h 3933825"/>
                <a:gd name="connsiteX1068" fmla="*/ 1540383 w 5934075"/>
                <a:gd name="connsiteY1068" fmla="*/ 2284857 h 3933825"/>
                <a:gd name="connsiteX1069" fmla="*/ 1530953 w 5934075"/>
                <a:gd name="connsiteY1069" fmla="*/ 2243233 h 3933825"/>
                <a:gd name="connsiteX1070" fmla="*/ 1518381 w 5934075"/>
                <a:gd name="connsiteY1070" fmla="*/ 2228660 h 3933825"/>
                <a:gd name="connsiteX1071" fmla="*/ 1493901 w 5934075"/>
                <a:gd name="connsiteY1071" fmla="*/ 2201132 h 3933825"/>
                <a:gd name="connsiteX1072" fmla="*/ 1492282 w 5934075"/>
                <a:gd name="connsiteY1072" fmla="*/ 2178844 h 3933825"/>
                <a:gd name="connsiteX1073" fmla="*/ 1450181 w 5934075"/>
                <a:gd name="connsiteY1073" fmla="*/ 2099310 h 3933825"/>
                <a:gd name="connsiteX1074" fmla="*/ 1436561 w 5934075"/>
                <a:gd name="connsiteY1074" fmla="*/ 2070068 h 3933825"/>
                <a:gd name="connsiteX1075" fmla="*/ 1428083 w 5934075"/>
                <a:gd name="connsiteY1075" fmla="*/ 2052161 h 3933825"/>
                <a:gd name="connsiteX1076" fmla="*/ 1398461 w 5934075"/>
                <a:gd name="connsiteY1076" fmla="*/ 2009966 h 3933825"/>
                <a:gd name="connsiteX1077" fmla="*/ 1403985 w 5934075"/>
                <a:gd name="connsiteY1077" fmla="*/ 1985677 h 3933825"/>
                <a:gd name="connsiteX1078" fmla="*/ 1418940 w 5934075"/>
                <a:gd name="connsiteY1078" fmla="*/ 2008251 h 3933825"/>
                <a:gd name="connsiteX1079" fmla="*/ 1433417 w 5934075"/>
                <a:gd name="connsiteY1079" fmla="*/ 2038922 h 3933825"/>
                <a:gd name="connsiteX1080" fmla="*/ 1451896 w 5934075"/>
                <a:gd name="connsiteY1080" fmla="*/ 2060353 h 3933825"/>
                <a:gd name="connsiteX1081" fmla="*/ 1462183 w 5934075"/>
                <a:gd name="connsiteY1081" fmla="*/ 2060353 h 3933825"/>
                <a:gd name="connsiteX1082" fmla="*/ 1469898 w 5934075"/>
                <a:gd name="connsiteY1082" fmla="*/ 2020348 h 3933825"/>
                <a:gd name="connsiteX1083" fmla="*/ 1474947 w 5934075"/>
                <a:gd name="connsiteY1083" fmla="*/ 2053590 h 3933825"/>
                <a:gd name="connsiteX1084" fmla="*/ 1508474 w 5934075"/>
                <a:gd name="connsiteY1084" fmla="*/ 2090071 h 3933825"/>
                <a:gd name="connsiteX1085" fmla="*/ 1530572 w 5934075"/>
                <a:gd name="connsiteY1085" fmla="*/ 2119884 h 3933825"/>
                <a:gd name="connsiteX1086" fmla="*/ 1533144 w 5934075"/>
                <a:gd name="connsiteY1086" fmla="*/ 2140268 h 3933825"/>
                <a:gd name="connsiteX1087" fmla="*/ 1550194 w 5934075"/>
                <a:gd name="connsiteY1087" fmla="*/ 2170938 h 3933825"/>
                <a:gd name="connsiteX1088" fmla="*/ 1576578 w 5934075"/>
                <a:gd name="connsiteY1088" fmla="*/ 2181987 h 3933825"/>
                <a:gd name="connsiteX1089" fmla="*/ 1581722 w 5934075"/>
                <a:gd name="connsiteY1089" fmla="*/ 2201609 h 3933825"/>
                <a:gd name="connsiteX1090" fmla="*/ 1596200 w 5934075"/>
                <a:gd name="connsiteY1090" fmla="*/ 2218658 h 3933825"/>
                <a:gd name="connsiteX1091" fmla="*/ 1606392 w 5934075"/>
                <a:gd name="connsiteY1091" fmla="*/ 2279904 h 3933825"/>
                <a:gd name="connsiteX1092" fmla="*/ 1635347 w 5934075"/>
                <a:gd name="connsiteY1092" fmla="*/ 2300383 h 3933825"/>
                <a:gd name="connsiteX1093" fmla="*/ 1659160 w 5934075"/>
                <a:gd name="connsiteY1093" fmla="*/ 2340388 h 3933825"/>
                <a:gd name="connsiteX1094" fmla="*/ 1685544 w 5934075"/>
                <a:gd name="connsiteY1094" fmla="*/ 2375249 h 3933825"/>
                <a:gd name="connsiteX1095" fmla="*/ 1687354 w 5934075"/>
                <a:gd name="connsiteY1095" fmla="*/ 2394014 h 3933825"/>
                <a:gd name="connsiteX1096" fmla="*/ 1703451 w 5934075"/>
                <a:gd name="connsiteY1096" fmla="*/ 2416969 h 3933825"/>
                <a:gd name="connsiteX1097" fmla="*/ 1694974 w 5934075"/>
                <a:gd name="connsiteY1097" fmla="*/ 2443353 h 3933825"/>
                <a:gd name="connsiteX1098" fmla="*/ 1713738 w 5934075"/>
                <a:gd name="connsiteY1098" fmla="*/ 2474023 h 3933825"/>
                <a:gd name="connsiteX1099" fmla="*/ 1717548 w 5934075"/>
                <a:gd name="connsiteY1099" fmla="*/ 2516124 h 3933825"/>
                <a:gd name="connsiteX1100" fmla="*/ 1758887 w 5934075"/>
                <a:gd name="connsiteY1100" fmla="*/ 2514029 h 3933825"/>
                <a:gd name="connsiteX1101" fmla="*/ 1786128 w 5934075"/>
                <a:gd name="connsiteY1101" fmla="*/ 2496979 h 3933825"/>
                <a:gd name="connsiteX1102" fmla="*/ 1806607 w 5934075"/>
                <a:gd name="connsiteY1102" fmla="*/ 2498694 h 3933825"/>
                <a:gd name="connsiteX1103" fmla="*/ 1827848 w 5934075"/>
                <a:gd name="connsiteY1103" fmla="*/ 2487644 h 3933825"/>
                <a:gd name="connsiteX1104" fmla="*/ 1845755 w 5934075"/>
                <a:gd name="connsiteY1104" fmla="*/ 2474881 h 3933825"/>
                <a:gd name="connsiteX1105" fmla="*/ 1866329 w 5934075"/>
                <a:gd name="connsiteY1105" fmla="*/ 2478786 h 3933825"/>
                <a:gd name="connsiteX1106" fmla="*/ 1895094 w 5934075"/>
                <a:gd name="connsiteY1106" fmla="*/ 2455259 h 3933825"/>
                <a:gd name="connsiteX1107" fmla="*/ 1965389 w 5934075"/>
                <a:gd name="connsiteY1107" fmla="*/ 2435638 h 3933825"/>
                <a:gd name="connsiteX1108" fmla="*/ 1970818 w 5934075"/>
                <a:gd name="connsiteY1108" fmla="*/ 2413540 h 3933825"/>
                <a:gd name="connsiteX1109" fmla="*/ 1994631 w 5934075"/>
                <a:gd name="connsiteY1109" fmla="*/ 2403348 h 3933825"/>
                <a:gd name="connsiteX1110" fmla="*/ 2044827 w 5934075"/>
                <a:gd name="connsiteY1110" fmla="*/ 2390585 h 3933825"/>
                <a:gd name="connsiteX1111" fmla="*/ 2060639 w 5934075"/>
                <a:gd name="connsiteY1111" fmla="*/ 2390394 h 3933825"/>
                <a:gd name="connsiteX1112" fmla="*/ 2056733 w 5934075"/>
                <a:gd name="connsiteY1112" fmla="*/ 2377821 h 3933825"/>
                <a:gd name="connsiteX1113" fmla="*/ 2070354 w 5934075"/>
                <a:gd name="connsiteY1113" fmla="*/ 2365915 h 3933825"/>
                <a:gd name="connsiteX1114" fmla="*/ 2097691 w 5934075"/>
                <a:gd name="connsiteY1114" fmla="*/ 2366486 h 3933825"/>
                <a:gd name="connsiteX1115" fmla="*/ 2104454 w 5934075"/>
                <a:gd name="connsiteY1115" fmla="*/ 2352294 h 3933825"/>
                <a:gd name="connsiteX1116" fmla="*/ 2116360 w 5934075"/>
                <a:gd name="connsiteY1116" fmla="*/ 2340197 h 3933825"/>
                <a:gd name="connsiteX1117" fmla="*/ 2134553 w 5934075"/>
                <a:gd name="connsiteY1117" fmla="*/ 2330863 h 3933825"/>
                <a:gd name="connsiteX1118" fmla="*/ 2134648 w 5934075"/>
                <a:gd name="connsiteY1118" fmla="*/ 2316766 h 3933825"/>
                <a:gd name="connsiteX1119" fmla="*/ 2144268 w 5934075"/>
                <a:gd name="connsiteY1119" fmla="*/ 2292287 h 3933825"/>
                <a:gd name="connsiteX1120" fmla="*/ 2159699 w 5934075"/>
                <a:gd name="connsiteY1120" fmla="*/ 2285048 h 3933825"/>
                <a:gd name="connsiteX1121" fmla="*/ 2167509 w 5934075"/>
                <a:gd name="connsiteY1121" fmla="*/ 2276189 h 3933825"/>
                <a:gd name="connsiteX1122" fmla="*/ 2179701 w 5934075"/>
                <a:gd name="connsiteY1122" fmla="*/ 2258187 h 3933825"/>
                <a:gd name="connsiteX1123" fmla="*/ 2194560 w 5934075"/>
                <a:gd name="connsiteY1123" fmla="*/ 2229803 h 3933825"/>
                <a:gd name="connsiteX1124" fmla="*/ 2177606 w 5934075"/>
                <a:gd name="connsiteY1124" fmla="*/ 2217039 h 3933825"/>
                <a:gd name="connsiteX1125" fmla="*/ 2164938 w 5934075"/>
                <a:gd name="connsiteY1125" fmla="*/ 2196941 h 3933825"/>
                <a:gd name="connsiteX1126" fmla="*/ 2126552 w 5934075"/>
                <a:gd name="connsiteY1126" fmla="*/ 2185130 h 3933825"/>
                <a:gd name="connsiteX1127" fmla="*/ 2105787 w 5934075"/>
                <a:gd name="connsiteY1127" fmla="*/ 2162461 h 3933825"/>
                <a:gd name="connsiteX1128" fmla="*/ 2093690 w 5934075"/>
                <a:gd name="connsiteY1128" fmla="*/ 2113026 h 3933825"/>
                <a:gd name="connsiteX1129" fmla="*/ 2045208 w 5934075"/>
                <a:gd name="connsiteY1129" fmla="*/ 2167033 h 3933825"/>
                <a:gd name="connsiteX1130" fmla="*/ 2014061 w 5934075"/>
                <a:gd name="connsiteY1130" fmla="*/ 2177701 h 3933825"/>
                <a:gd name="connsiteX1131" fmla="*/ 1988439 w 5934075"/>
                <a:gd name="connsiteY1131" fmla="*/ 2176748 h 3933825"/>
                <a:gd name="connsiteX1132" fmla="*/ 1971104 w 5934075"/>
                <a:gd name="connsiteY1132" fmla="*/ 2185988 h 3933825"/>
                <a:gd name="connsiteX1133" fmla="*/ 1957769 w 5934075"/>
                <a:gd name="connsiteY1133" fmla="*/ 2176082 h 3933825"/>
                <a:gd name="connsiteX1134" fmla="*/ 1953768 w 5934075"/>
                <a:gd name="connsiteY1134" fmla="*/ 2158079 h 3933825"/>
                <a:gd name="connsiteX1135" fmla="*/ 1958054 w 5934075"/>
                <a:gd name="connsiteY1135" fmla="*/ 2130647 h 3933825"/>
                <a:gd name="connsiteX1136" fmla="*/ 1950434 w 5934075"/>
                <a:gd name="connsiteY1136" fmla="*/ 2121218 h 3933825"/>
                <a:gd name="connsiteX1137" fmla="*/ 1929289 w 5934075"/>
                <a:gd name="connsiteY1137" fmla="*/ 2149602 h 3933825"/>
                <a:gd name="connsiteX1138" fmla="*/ 1913954 w 5934075"/>
                <a:gd name="connsiteY1138" fmla="*/ 2118646 h 3933825"/>
                <a:gd name="connsiteX1139" fmla="*/ 1915954 w 5934075"/>
                <a:gd name="connsiteY1139" fmla="*/ 2112359 h 3933825"/>
                <a:gd name="connsiteX1140" fmla="*/ 1907572 w 5934075"/>
                <a:gd name="connsiteY1140" fmla="*/ 2094452 h 3933825"/>
                <a:gd name="connsiteX1141" fmla="*/ 1880140 w 5934075"/>
                <a:gd name="connsiteY1141" fmla="*/ 2067592 h 3933825"/>
                <a:gd name="connsiteX1142" fmla="*/ 1868424 w 5934075"/>
                <a:gd name="connsiteY1142" fmla="*/ 2041588 h 3933825"/>
                <a:gd name="connsiteX1143" fmla="*/ 1854613 w 5934075"/>
                <a:gd name="connsiteY1143" fmla="*/ 2005394 h 3933825"/>
                <a:gd name="connsiteX1144" fmla="*/ 1881188 w 5934075"/>
                <a:gd name="connsiteY1144" fmla="*/ 1984629 h 3933825"/>
                <a:gd name="connsiteX1145" fmla="*/ 1889760 w 5934075"/>
                <a:gd name="connsiteY1145" fmla="*/ 1989296 h 3933825"/>
                <a:gd name="connsiteX1146" fmla="*/ 1909667 w 5934075"/>
                <a:gd name="connsiteY1146" fmla="*/ 1988439 h 3933825"/>
                <a:gd name="connsiteX1147" fmla="*/ 1948434 w 5934075"/>
                <a:gd name="connsiteY1147" fmla="*/ 2057019 h 3933825"/>
                <a:gd name="connsiteX1148" fmla="*/ 1974818 w 5934075"/>
                <a:gd name="connsiteY1148" fmla="*/ 2065496 h 3933825"/>
                <a:gd name="connsiteX1149" fmla="*/ 1990249 w 5934075"/>
                <a:gd name="connsiteY1149" fmla="*/ 2077022 h 3933825"/>
                <a:gd name="connsiteX1150" fmla="*/ 2021967 w 5934075"/>
                <a:gd name="connsiteY1150" fmla="*/ 2094452 h 3933825"/>
                <a:gd name="connsiteX1151" fmla="*/ 2055495 w 5934075"/>
                <a:gd name="connsiteY1151" fmla="*/ 2101977 h 3933825"/>
                <a:gd name="connsiteX1152" fmla="*/ 2086356 w 5934075"/>
                <a:gd name="connsiteY1152" fmla="*/ 2084165 h 3933825"/>
                <a:gd name="connsiteX1153" fmla="*/ 2113598 w 5934075"/>
                <a:gd name="connsiteY1153" fmla="*/ 2089309 h 3933825"/>
                <a:gd name="connsiteX1154" fmla="*/ 2123790 w 5934075"/>
                <a:gd name="connsiteY1154" fmla="*/ 2127028 h 3933825"/>
                <a:gd name="connsiteX1155" fmla="*/ 2237899 w 5934075"/>
                <a:gd name="connsiteY1155" fmla="*/ 2144649 h 3933825"/>
                <a:gd name="connsiteX1156" fmla="*/ 2253044 w 5934075"/>
                <a:gd name="connsiteY1156" fmla="*/ 2141125 h 3933825"/>
                <a:gd name="connsiteX1157" fmla="*/ 2304288 w 5934075"/>
                <a:gd name="connsiteY1157" fmla="*/ 2147697 h 3933825"/>
                <a:gd name="connsiteX1158" fmla="*/ 2311908 w 5934075"/>
                <a:gd name="connsiteY1158" fmla="*/ 2137886 h 3933825"/>
                <a:gd name="connsiteX1159" fmla="*/ 2329339 w 5934075"/>
                <a:gd name="connsiteY1159" fmla="*/ 2141125 h 3933825"/>
                <a:gd name="connsiteX1160" fmla="*/ 2341722 w 5934075"/>
                <a:gd name="connsiteY1160" fmla="*/ 2144744 h 3933825"/>
                <a:gd name="connsiteX1161" fmla="*/ 2362105 w 5934075"/>
                <a:gd name="connsiteY1161" fmla="*/ 2143030 h 3933825"/>
                <a:gd name="connsiteX1162" fmla="*/ 2375440 w 5934075"/>
                <a:gd name="connsiteY1162" fmla="*/ 2140648 h 3933825"/>
                <a:gd name="connsiteX1163" fmla="*/ 2389347 w 5934075"/>
                <a:gd name="connsiteY1163" fmla="*/ 2135315 h 3933825"/>
                <a:gd name="connsiteX1164" fmla="*/ 2398395 w 5934075"/>
                <a:gd name="connsiteY1164" fmla="*/ 2147411 h 3933825"/>
                <a:gd name="connsiteX1165" fmla="*/ 2411540 w 5934075"/>
                <a:gd name="connsiteY1165" fmla="*/ 2163032 h 3933825"/>
                <a:gd name="connsiteX1166" fmla="*/ 2417445 w 5934075"/>
                <a:gd name="connsiteY1166" fmla="*/ 2182559 h 3933825"/>
                <a:gd name="connsiteX1167" fmla="*/ 2430209 w 5934075"/>
                <a:gd name="connsiteY1167" fmla="*/ 2188940 h 3933825"/>
                <a:gd name="connsiteX1168" fmla="*/ 2447068 w 5934075"/>
                <a:gd name="connsiteY1168" fmla="*/ 2196465 h 3933825"/>
                <a:gd name="connsiteX1169" fmla="*/ 2473452 w 5934075"/>
                <a:gd name="connsiteY1169" fmla="*/ 2220754 h 3933825"/>
                <a:gd name="connsiteX1170" fmla="*/ 2485644 w 5934075"/>
                <a:gd name="connsiteY1170" fmla="*/ 2219611 h 3933825"/>
                <a:gd name="connsiteX1171" fmla="*/ 2502694 w 5934075"/>
                <a:gd name="connsiteY1171" fmla="*/ 2212753 h 3933825"/>
                <a:gd name="connsiteX1172" fmla="*/ 2504884 w 5934075"/>
                <a:gd name="connsiteY1172" fmla="*/ 2222373 h 3933825"/>
                <a:gd name="connsiteX1173" fmla="*/ 2494216 w 5934075"/>
                <a:gd name="connsiteY1173" fmla="*/ 2231422 h 3933825"/>
                <a:gd name="connsiteX1174" fmla="*/ 2465070 w 5934075"/>
                <a:gd name="connsiteY1174" fmla="*/ 2235898 h 3933825"/>
                <a:gd name="connsiteX1175" fmla="*/ 2495074 w 5934075"/>
                <a:gd name="connsiteY1175" fmla="*/ 2270570 h 3933825"/>
                <a:gd name="connsiteX1176" fmla="*/ 2526126 w 5934075"/>
                <a:gd name="connsiteY1176" fmla="*/ 2285524 h 3933825"/>
                <a:gd name="connsiteX1177" fmla="*/ 2549938 w 5934075"/>
                <a:gd name="connsiteY1177" fmla="*/ 2271808 h 3933825"/>
                <a:gd name="connsiteX1178" fmla="*/ 2556224 w 5934075"/>
                <a:gd name="connsiteY1178" fmla="*/ 2255806 h 3933825"/>
                <a:gd name="connsiteX1179" fmla="*/ 2553843 w 5934075"/>
                <a:gd name="connsiteY1179" fmla="*/ 2247614 h 3933825"/>
                <a:gd name="connsiteX1180" fmla="*/ 2565178 w 5934075"/>
                <a:gd name="connsiteY1180" fmla="*/ 2241042 h 3933825"/>
                <a:gd name="connsiteX1181" fmla="*/ 2570893 w 5934075"/>
                <a:gd name="connsiteY1181" fmla="*/ 2263807 h 3933825"/>
                <a:gd name="connsiteX1182" fmla="*/ 2580228 w 5934075"/>
                <a:gd name="connsiteY1182" fmla="*/ 2279142 h 3933825"/>
                <a:gd name="connsiteX1183" fmla="*/ 2572322 w 5934075"/>
                <a:gd name="connsiteY1183" fmla="*/ 2297049 h 3933825"/>
                <a:gd name="connsiteX1184" fmla="*/ 2587847 w 5934075"/>
                <a:gd name="connsiteY1184" fmla="*/ 2402586 h 3933825"/>
                <a:gd name="connsiteX1185" fmla="*/ 2617661 w 5934075"/>
                <a:gd name="connsiteY1185" fmla="*/ 2473738 h 3933825"/>
                <a:gd name="connsiteX1186" fmla="*/ 2638901 w 5934075"/>
                <a:gd name="connsiteY1186" fmla="*/ 2536222 h 3933825"/>
                <a:gd name="connsiteX1187" fmla="*/ 2652522 w 5934075"/>
                <a:gd name="connsiteY1187" fmla="*/ 2554129 h 3933825"/>
                <a:gd name="connsiteX1188" fmla="*/ 2662714 w 5934075"/>
                <a:gd name="connsiteY1188" fmla="*/ 2569464 h 3933825"/>
                <a:gd name="connsiteX1189" fmla="*/ 2673763 w 5934075"/>
                <a:gd name="connsiteY1189" fmla="*/ 2595848 h 3933825"/>
                <a:gd name="connsiteX1190" fmla="*/ 2673287 w 5934075"/>
                <a:gd name="connsiteY1190" fmla="*/ 2613660 h 3933825"/>
                <a:gd name="connsiteX1191" fmla="*/ 2700719 w 5934075"/>
                <a:gd name="connsiteY1191" fmla="*/ 2658999 h 3933825"/>
                <a:gd name="connsiteX1192" fmla="*/ 2714434 w 5934075"/>
                <a:gd name="connsiteY1192" fmla="*/ 2656999 h 3933825"/>
                <a:gd name="connsiteX1193" fmla="*/ 2727484 w 5934075"/>
                <a:gd name="connsiteY1193" fmla="*/ 2641187 h 3933825"/>
                <a:gd name="connsiteX1194" fmla="*/ 2754154 w 5934075"/>
                <a:gd name="connsiteY1194" fmla="*/ 2614517 h 3933825"/>
                <a:gd name="connsiteX1195" fmla="*/ 2754726 w 5934075"/>
                <a:gd name="connsiteY1195" fmla="*/ 2597563 h 3933825"/>
                <a:gd name="connsiteX1196" fmla="*/ 2771870 w 5934075"/>
                <a:gd name="connsiteY1196" fmla="*/ 2588514 h 3933825"/>
                <a:gd name="connsiteX1197" fmla="*/ 2775109 w 5934075"/>
                <a:gd name="connsiteY1197" fmla="*/ 2551748 h 3933825"/>
                <a:gd name="connsiteX1198" fmla="*/ 2785491 w 5934075"/>
                <a:gd name="connsiteY1198" fmla="*/ 2529173 h 3933825"/>
                <a:gd name="connsiteX1199" fmla="*/ 2788158 w 5934075"/>
                <a:gd name="connsiteY1199" fmla="*/ 2507361 h 3933825"/>
                <a:gd name="connsiteX1200" fmla="*/ 2783777 w 5934075"/>
                <a:gd name="connsiteY1200" fmla="*/ 2485549 h 3933825"/>
                <a:gd name="connsiteX1201" fmla="*/ 2787682 w 5934075"/>
                <a:gd name="connsiteY1201" fmla="*/ 2455545 h 3933825"/>
                <a:gd name="connsiteX1202" fmla="*/ 2798255 w 5934075"/>
                <a:gd name="connsiteY1202" fmla="*/ 2431828 h 3933825"/>
                <a:gd name="connsiteX1203" fmla="*/ 2821115 w 5934075"/>
                <a:gd name="connsiteY1203" fmla="*/ 2410302 h 3933825"/>
                <a:gd name="connsiteX1204" fmla="*/ 2885504 w 5934075"/>
                <a:gd name="connsiteY1204" fmla="*/ 2364296 h 3933825"/>
                <a:gd name="connsiteX1205" fmla="*/ 2916460 w 5934075"/>
                <a:gd name="connsiteY1205" fmla="*/ 2330958 h 3933825"/>
                <a:gd name="connsiteX1206" fmla="*/ 2944368 w 5934075"/>
                <a:gd name="connsiteY1206" fmla="*/ 2311337 h 3933825"/>
                <a:gd name="connsiteX1207" fmla="*/ 2967990 w 5934075"/>
                <a:gd name="connsiteY1207" fmla="*/ 2285429 h 3933825"/>
                <a:gd name="connsiteX1208" fmla="*/ 2969514 w 5934075"/>
                <a:gd name="connsiteY1208" fmla="*/ 2262188 h 3933825"/>
                <a:gd name="connsiteX1209" fmla="*/ 2991326 w 5934075"/>
                <a:gd name="connsiteY1209" fmla="*/ 2253710 h 3933825"/>
                <a:gd name="connsiteX1210" fmla="*/ 3027426 w 5934075"/>
                <a:gd name="connsiteY1210" fmla="*/ 2253139 h 3933825"/>
                <a:gd name="connsiteX1211" fmla="*/ 3046572 w 5934075"/>
                <a:gd name="connsiteY1211" fmla="*/ 2247900 h 3933825"/>
                <a:gd name="connsiteX1212" fmla="*/ 3069431 w 5934075"/>
                <a:gd name="connsiteY1212" fmla="*/ 2236851 h 3933825"/>
                <a:gd name="connsiteX1213" fmla="*/ 3072194 w 5934075"/>
                <a:gd name="connsiteY1213" fmla="*/ 2222183 h 3933825"/>
                <a:gd name="connsiteX1214" fmla="*/ 3086862 w 5934075"/>
                <a:gd name="connsiteY1214" fmla="*/ 2222849 h 3933825"/>
                <a:gd name="connsiteX1215" fmla="*/ 3102102 w 5934075"/>
                <a:gd name="connsiteY1215" fmla="*/ 2261807 h 3933825"/>
                <a:gd name="connsiteX1216" fmla="*/ 3119914 w 5934075"/>
                <a:gd name="connsiteY1216" fmla="*/ 2291906 h 3933825"/>
                <a:gd name="connsiteX1217" fmla="*/ 3145441 w 5934075"/>
                <a:gd name="connsiteY1217" fmla="*/ 2309813 h 3933825"/>
                <a:gd name="connsiteX1218" fmla="*/ 3163348 w 5934075"/>
                <a:gd name="connsiteY1218" fmla="*/ 2351532 h 3933825"/>
                <a:gd name="connsiteX1219" fmla="*/ 3170206 w 5934075"/>
                <a:gd name="connsiteY1219" fmla="*/ 2391537 h 3933825"/>
                <a:gd name="connsiteX1220" fmla="*/ 3160872 w 5934075"/>
                <a:gd name="connsiteY1220" fmla="*/ 2416207 h 3933825"/>
                <a:gd name="connsiteX1221" fmla="*/ 3188589 w 5934075"/>
                <a:gd name="connsiteY1221" fmla="*/ 2428589 h 3933825"/>
                <a:gd name="connsiteX1222" fmla="*/ 3201829 w 5934075"/>
                <a:gd name="connsiteY1222" fmla="*/ 2421160 h 3933825"/>
                <a:gd name="connsiteX1223" fmla="*/ 3221546 w 5934075"/>
                <a:gd name="connsiteY1223" fmla="*/ 2401253 h 3933825"/>
                <a:gd name="connsiteX1224" fmla="*/ 3226403 w 5934075"/>
                <a:gd name="connsiteY1224" fmla="*/ 2385632 h 3933825"/>
                <a:gd name="connsiteX1225" fmla="*/ 3248692 w 5934075"/>
                <a:gd name="connsiteY1225" fmla="*/ 2417636 h 3933825"/>
                <a:gd name="connsiteX1226" fmla="*/ 3254502 w 5934075"/>
                <a:gd name="connsiteY1226" fmla="*/ 2451164 h 3933825"/>
                <a:gd name="connsiteX1227" fmla="*/ 3263837 w 5934075"/>
                <a:gd name="connsiteY1227" fmla="*/ 2490311 h 3933825"/>
                <a:gd name="connsiteX1228" fmla="*/ 3280029 w 5934075"/>
                <a:gd name="connsiteY1228" fmla="*/ 2511552 h 3933825"/>
                <a:gd name="connsiteX1229" fmla="*/ 3278124 w 5934075"/>
                <a:gd name="connsiteY1229" fmla="*/ 2542889 h 3933825"/>
                <a:gd name="connsiteX1230" fmla="*/ 3282125 w 5934075"/>
                <a:gd name="connsiteY1230" fmla="*/ 2570702 h 3933825"/>
                <a:gd name="connsiteX1231" fmla="*/ 3273838 w 5934075"/>
                <a:gd name="connsiteY1231" fmla="*/ 2652236 h 3933825"/>
                <a:gd name="connsiteX1232" fmla="*/ 3287554 w 5934075"/>
                <a:gd name="connsiteY1232" fmla="*/ 2661666 h 3933825"/>
                <a:gd name="connsiteX1233" fmla="*/ 3320129 w 5934075"/>
                <a:gd name="connsiteY1233" fmla="*/ 2703290 h 3933825"/>
                <a:gd name="connsiteX1234" fmla="*/ 3326797 w 5934075"/>
                <a:gd name="connsiteY1234" fmla="*/ 2739771 h 3933825"/>
                <a:gd name="connsiteX1235" fmla="*/ 3341275 w 5934075"/>
                <a:gd name="connsiteY1235" fmla="*/ 2777204 h 3933825"/>
                <a:gd name="connsiteX1236" fmla="*/ 3363373 w 5934075"/>
                <a:gd name="connsiteY1236" fmla="*/ 2812923 h 3933825"/>
                <a:gd name="connsiteX1237" fmla="*/ 3399091 w 5934075"/>
                <a:gd name="connsiteY1237" fmla="*/ 2836736 h 3933825"/>
                <a:gd name="connsiteX1238" fmla="*/ 3439954 w 5934075"/>
                <a:gd name="connsiteY1238" fmla="*/ 2856548 h 3933825"/>
                <a:gd name="connsiteX1239" fmla="*/ 3416999 w 5934075"/>
                <a:gd name="connsiteY1239" fmla="*/ 2806827 h 3933825"/>
                <a:gd name="connsiteX1240" fmla="*/ 3420428 w 5934075"/>
                <a:gd name="connsiteY1240" fmla="*/ 2760726 h 3933825"/>
                <a:gd name="connsiteX1241" fmla="*/ 3413665 w 5934075"/>
                <a:gd name="connsiteY1241" fmla="*/ 2745391 h 3933825"/>
                <a:gd name="connsiteX1242" fmla="*/ 3398425 w 5934075"/>
                <a:gd name="connsiteY1242" fmla="*/ 2730722 h 3933825"/>
                <a:gd name="connsiteX1243" fmla="*/ 3395758 w 5934075"/>
                <a:gd name="connsiteY1243" fmla="*/ 2725293 h 3933825"/>
                <a:gd name="connsiteX1244" fmla="*/ 3384423 w 5934075"/>
                <a:gd name="connsiteY1244" fmla="*/ 2716721 h 3933825"/>
                <a:gd name="connsiteX1245" fmla="*/ 3370803 w 5934075"/>
                <a:gd name="connsiteY1245" fmla="*/ 2702147 h 3933825"/>
                <a:gd name="connsiteX1246" fmla="*/ 3349181 w 5934075"/>
                <a:gd name="connsiteY1246" fmla="*/ 2693384 h 3933825"/>
                <a:gd name="connsiteX1247" fmla="*/ 3332322 w 5934075"/>
                <a:gd name="connsiteY1247" fmla="*/ 2677668 h 3933825"/>
                <a:gd name="connsiteX1248" fmla="*/ 3329274 w 5934075"/>
                <a:gd name="connsiteY1248" fmla="*/ 2660714 h 3933825"/>
                <a:gd name="connsiteX1249" fmla="*/ 3321558 w 5934075"/>
                <a:gd name="connsiteY1249" fmla="*/ 2642235 h 3933825"/>
                <a:gd name="connsiteX1250" fmla="*/ 3314415 w 5934075"/>
                <a:gd name="connsiteY1250" fmla="*/ 2626614 h 3933825"/>
                <a:gd name="connsiteX1251" fmla="*/ 3295079 w 5934075"/>
                <a:gd name="connsiteY1251" fmla="*/ 2611946 h 3933825"/>
                <a:gd name="connsiteX1252" fmla="*/ 3319558 w 5934075"/>
                <a:gd name="connsiteY1252" fmla="*/ 2516219 h 3933825"/>
                <a:gd name="connsiteX1253" fmla="*/ 3318224 w 5934075"/>
                <a:gd name="connsiteY1253" fmla="*/ 2500503 h 3933825"/>
                <a:gd name="connsiteX1254" fmla="*/ 3340322 w 5934075"/>
                <a:gd name="connsiteY1254" fmla="*/ 2500503 h 3933825"/>
                <a:gd name="connsiteX1255" fmla="*/ 3350610 w 5934075"/>
                <a:gd name="connsiteY1255" fmla="*/ 2523458 h 3933825"/>
                <a:gd name="connsiteX1256" fmla="*/ 3370993 w 5934075"/>
                <a:gd name="connsiteY1256" fmla="*/ 2521744 h 3933825"/>
                <a:gd name="connsiteX1257" fmla="*/ 3405092 w 5934075"/>
                <a:gd name="connsiteY1257" fmla="*/ 2543842 h 3933825"/>
                <a:gd name="connsiteX1258" fmla="*/ 3405664 w 5934075"/>
                <a:gd name="connsiteY1258" fmla="*/ 2569083 h 3933825"/>
                <a:gd name="connsiteX1259" fmla="*/ 3423475 w 5934075"/>
                <a:gd name="connsiteY1259" fmla="*/ 2572036 h 3933825"/>
                <a:gd name="connsiteX1260" fmla="*/ 3424714 w 5934075"/>
                <a:gd name="connsiteY1260" fmla="*/ 2587276 h 3933825"/>
                <a:gd name="connsiteX1261" fmla="*/ 3447574 w 5934075"/>
                <a:gd name="connsiteY1261" fmla="*/ 2589371 h 3933825"/>
                <a:gd name="connsiteX1262" fmla="*/ 3462814 w 5934075"/>
                <a:gd name="connsiteY1262" fmla="*/ 2603373 h 3933825"/>
                <a:gd name="connsiteX1263" fmla="*/ 3454813 w 5934075"/>
                <a:gd name="connsiteY1263" fmla="*/ 2628329 h 3933825"/>
                <a:gd name="connsiteX1264" fmla="*/ 3463862 w 5934075"/>
                <a:gd name="connsiteY1264" fmla="*/ 2642235 h 3933825"/>
                <a:gd name="connsiteX1265" fmla="*/ 3495104 w 5934075"/>
                <a:gd name="connsiteY1265" fmla="*/ 2619947 h 3933825"/>
                <a:gd name="connsiteX1266" fmla="*/ 3501867 w 5934075"/>
                <a:gd name="connsiteY1266" fmla="*/ 2608898 h 3933825"/>
                <a:gd name="connsiteX1267" fmla="*/ 3509486 w 5934075"/>
                <a:gd name="connsiteY1267" fmla="*/ 2593658 h 3933825"/>
                <a:gd name="connsiteX1268" fmla="*/ 3536156 w 5934075"/>
                <a:gd name="connsiteY1268" fmla="*/ 2589848 h 3933825"/>
                <a:gd name="connsiteX1269" fmla="*/ 3559588 w 5934075"/>
                <a:gd name="connsiteY1269" fmla="*/ 2576322 h 3933825"/>
                <a:gd name="connsiteX1270" fmla="*/ 3583686 w 5934075"/>
                <a:gd name="connsiteY1270" fmla="*/ 2553462 h 3933825"/>
                <a:gd name="connsiteX1271" fmla="*/ 3589211 w 5934075"/>
                <a:gd name="connsiteY1271" fmla="*/ 2504504 h 3933825"/>
                <a:gd name="connsiteX1272" fmla="*/ 3579972 w 5934075"/>
                <a:gd name="connsiteY1272" fmla="*/ 2460594 h 3933825"/>
                <a:gd name="connsiteX1273" fmla="*/ 3554730 w 5934075"/>
                <a:gd name="connsiteY1273" fmla="*/ 2422494 h 3933825"/>
                <a:gd name="connsiteX1274" fmla="*/ 3527394 w 5934075"/>
                <a:gd name="connsiteY1274" fmla="*/ 2401729 h 3933825"/>
                <a:gd name="connsiteX1275" fmla="*/ 3502628 w 5934075"/>
                <a:gd name="connsiteY1275" fmla="*/ 2371915 h 3933825"/>
                <a:gd name="connsiteX1276" fmla="*/ 3489960 w 5934075"/>
                <a:gd name="connsiteY1276" fmla="*/ 2351818 h 3933825"/>
                <a:gd name="connsiteX1277" fmla="*/ 3488531 w 5934075"/>
                <a:gd name="connsiteY1277" fmla="*/ 2322481 h 3933825"/>
                <a:gd name="connsiteX1278" fmla="*/ 3508915 w 5934075"/>
                <a:gd name="connsiteY1278" fmla="*/ 2297430 h 3933825"/>
                <a:gd name="connsiteX1279" fmla="*/ 3512725 w 5934075"/>
                <a:gd name="connsiteY1279" fmla="*/ 2278285 h 3933825"/>
                <a:gd name="connsiteX1280" fmla="*/ 3532823 w 5934075"/>
                <a:gd name="connsiteY1280" fmla="*/ 2275618 h 3933825"/>
                <a:gd name="connsiteX1281" fmla="*/ 3544824 w 5934075"/>
                <a:gd name="connsiteY1281" fmla="*/ 2263521 h 3933825"/>
                <a:gd name="connsiteX1282" fmla="*/ 3562350 w 5934075"/>
                <a:gd name="connsiteY1282" fmla="*/ 2258854 h 3933825"/>
                <a:gd name="connsiteX1283" fmla="*/ 3561588 w 5934075"/>
                <a:gd name="connsiteY1283" fmla="*/ 2252758 h 3933825"/>
                <a:gd name="connsiteX1284" fmla="*/ 3571684 w 5934075"/>
                <a:gd name="connsiteY1284" fmla="*/ 2254472 h 3933825"/>
                <a:gd name="connsiteX1285" fmla="*/ 3586258 w 5934075"/>
                <a:gd name="connsiteY1285" fmla="*/ 2264664 h 3933825"/>
                <a:gd name="connsiteX1286" fmla="*/ 3600736 w 5934075"/>
                <a:gd name="connsiteY1286" fmla="*/ 2254472 h 3933825"/>
                <a:gd name="connsiteX1287" fmla="*/ 3604832 w 5934075"/>
                <a:gd name="connsiteY1287" fmla="*/ 2260473 h 3933825"/>
                <a:gd name="connsiteX1288" fmla="*/ 3602165 w 5934075"/>
                <a:gd name="connsiteY1288" fmla="*/ 2271617 h 3933825"/>
                <a:gd name="connsiteX1289" fmla="*/ 3608547 w 5934075"/>
                <a:gd name="connsiteY1289" fmla="*/ 2296573 h 3933825"/>
                <a:gd name="connsiteX1290" fmla="*/ 3614261 w 5934075"/>
                <a:gd name="connsiteY1290" fmla="*/ 2298669 h 3933825"/>
                <a:gd name="connsiteX1291" fmla="*/ 3616928 w 5934075"/>
                <a:gd name="connsiteY1291" fmla="*/ 2276570 h 3933825"/>
                <a:gd name="connsiteX1292" fmla="*/ 3647599 w 5934075"/>
                <a:gd name="connsiteY1292" fmla="*/ 2262092 h 3933825"/>
                <a:gd name="connsiteX1293" fmla="*/ 3680841 w 5934075"/>
                <a:gd name="connsiteY1293" fmla="*/ 2249329 h 3933825"/>
                <a:gd name="connsiteX1294" fmla="*/ 3712464 w 5934075"/>
                <a:gd name="connsiteY1294" fmla="*/ 2227517 h 3933825"/>
                <a:gd name="connsiteX1295" fmla="*/ 3728561 w 5934075"/>
                <a:gd name="connsiteY1295" fmla="*/ 2228088 h 3933825"/>
                <a:gd name="connsiteX1296" fmla="*/ 3760089 w 5934075"/>
                <a:gd name="connsiteY1296" fmla="*/ 2222087 h 3933825"/>
                <a:gd name="connsiteX1297" fmla="*/ 3798475 w 5934075"/>
                <a:gd name="connsiteY1297" fmla="*/ 2215229 h 3933825"/>
                <a:gd name="connsiteX1298" fmla="*/ 3806857 w 5934075"/>
                <a:gd name="connsiteY1298" fmla="*/ 2196370 h 3933825"/>
                <a:gd name="connsiteX1299" fmla="*/ 3830479 w 5934075"/>
                <a:gd name="connsiteY1299" fmla="*/ 2188845 h 3933825"/>
                <a:gd name="connsiteX1300" fmla="*/ 3831622 w 5934075"/>
                <a:gd name="connsiteY1300" fmla="*/ 2174462 h 3933825"/>
                <a:gd name="connsiteX1301" fmla="*/ 3860102 w 5934075"/>
                <a:gd name="connsiteY1301" fmla="*/ 2162270 h 3933825"/>
                <a:gd name="connsiteX1302" fmla="*/ 3873342 w 5934075"/>
                <a:gd name="connsiteY1302" fmla="*/ 2143030 h 3933825"/>
                <a:gd name="connsiteX1303" fmla="*/ 3886772 w 5934075"/>
                <a:gd name="connsiteY1303" fmla="*/ 2137696 h 3933825"/>
                <a:gd name="connsiteX1304" fmla="*/ 3883533 w 5934075"/>
                <a:gd name="connsiteY1304" fmla="*/ 2119217 h 3933825"/>
                <a:gd name="connsiteX1305" fmla="*/ 3890582 w 5934075"/>
                <a:gd name="connsiteY1305" fmla="*/ 2115693 h 3933825"/>
                <a:gd name="connsiteX1306" fmla="*/ 3886772 w 5934075"/>
                <a:gd name="connsiteY1306" fmla="*/ 2101691 h 3933825"/>
                <a:gd name="connsiteX1307" fmla="*/ 3914108 w 5934075"/>
                <a:gd name="connsiteY1307" fmla="*/ 2085404 h 3933825"/>
                <a:gd name="connsiteX1308" fmla="*/ 3920204 w 5934075"/>
                <a:gd name="connsiteY1308" fmla="*/ 2065592 h 3933825"/>
                <a:gd name="connsiteX1309" fmla="*/ 3938492 w 5934075"/>
                <a:gd name="connsiteY1309" fmla="*/ 2055114 h 3933825"/>
                <a:gd name="connsiteX1310" fmla="*/ 3944398 w 5934075"/>
                <a:gd name="connsiteY1310" fmla="*/ 2031778 h 3933825"/>
                <a:gd name="connsiteX1311" fmla="*/ 3947350 w 5934075"/>
                <a:gd name="connsiteY1311" fmla="*/ 2013680 h 3933825"/>
                <a:gd name="connsiteX1312" fmla="*/ 3961353 w 5934075"/>
                <a:gd name="connsiteY1312" fmla="*/ 2003393 h 3933825"/>
                <a:gd name="connsiteX1313" fmla="*/ 3949446 w 5934075"/>
                <a:gd name="connsiteY1313" fmla="*/ 1999964 h 3933825"/>
                <a:gd name="connsiteX1314" fmla="*/ 3932873 w 5934075"/>
                <a:gd name="connsiteY1314" fmla="*/ 1994059 h 3933825"/>
                <a:gd name="connsiteX1315" fmla="*/ 3922681 w 5934075"/>
                <a:gd name="connsiteY1315" fmla="*/ 1988153 h 3933825"/>
                <a:gd name="connsiteX1316" fmla="*/ 3952780 w 5934075"/>
                <a:gd name="connsiteY1316" fmla="*/ 1973294 h 3933825"/>
                <a:gd name="connsiteX1317" fmla="*/ 3951256 w 5934075"/>
                <a:gd name="connsiteY1317" fmla="*/ 1966246 h 3933825"/>
                <a:gd name="connsiteX1318" fmla="*/ 3929729 w 5934075"/>
                <a:gd name="connsiteY1318" fmla="*/ 1955292 h 3933825"/>
                <a:gd name="connsiteX1319" fmla="*/ 3910013 w 5934075"/>
                <a:gd name="connsiteY1319" fmla="*/ 1939004 h 3933825"/>
                <a:gd name="connsiteX1320" fmla="*/ 3919252 w 5934075"/>
                <a:gd name="connsiteY1320" fmla="*/ 1932813 h 3933825"/>
                <a:gd name="connsiteX1321" fmla="*/ 3937159 w 5934075"/>
                <a:gd name="connsiteY1321" fmla="*/ 1943862 h 3933825"/>
                <a:gd name="connsiteX1322" fmla="*/ 3951637 w 5934075"/>
                <a:gd name="connsiteY1322" fmla="*/ 1943195 h 3933825"/>
                <a:gd name="connsiteX1323" fmla="*/ 3920204 w 5934075"/>
                <a:gd name="connsiteY1323" fmla="*/ 1913287 h 3933825"/>
                <a:gd name="connsiteX1324" fmla="*/ 3922395 w 5934075"/>
                <a:gd name="connsiteY1324" fmla="*/ 1898713 h 3933825"/>
                <a:gd name="connsiteX1325" fmla="*/ 3904203 w 5934075"/>
                <a:gd name="connsiteY1325" fmla="*/ 1863947 h 3933825"/>
                <a:gd name="connsiteX1326" fmla="*/ 3878771 w 5934075"/>
                <a:gd name="connsiteY1326" fmla="*/ 1846136 h 3933825"/>
                <a:gd name="connsiteX1327" fmla="*/ 3878485 w 5934075"/>
                <a:gd name="connsiteY1327" fmla="*/ 1823847 h 3933825"/>
                <a:gd name="connsiteX1328" fmla="*/ 3898202 w 5934075"/>
                <a:gd name="connsiteY1328" fmla="*/ 1815560 h 3933825"/>
                <a:gd name="connsiteX1329" fmla="*/ 3905822 w 5934075"/>
                <a:gd name="connsiteY1329" fmla="*/ 1804226 h 3933825"/>
                <a:gd name="connsiteX1330" fmla="*/ 3914394 w 5934075"/>
                <a:gd name="connsiteY1330" fmla="*/ 1802606 h 3933825"/>
                <a:gd name="connsiteX1331" fmla="*/ 3923538 w 5934075"/>
                <a:gd name="connsiteY1331" fmla="*/ 1786414 h 3933825"/>
                <a:gd name="connsiteX1332" fmla="*/ 3971544 w 5934075"/>
                <a:gd name="connsiteY1332" fmla="*/ 1774508 h 3933825"/>
                <a:gd name="connsiteX1333" fmla="*/ 3973354 w 5934075"/>
                <a:gd name="connsiteY1333" fmla="*/ 1769174 h 3933825"/>
                <a:gd name="connsiteX1334" fmla="*/ 3954971 w 5934075"/>
                <a:gd name="connsiteY1334" fmla="*/ 1756315 h 3933825"/>
                <a:gd name="connsiteX1335" fmla="*/ 3939921 w 5934075"/>
                <a:gd name="connsiteY1335" fmla="*/ 1755362 h 3933825"/>
                <a:gd name="connsiteX1336" fmla="*/ 3927063 w 5934075"/>
                <a:gd name="connsiteY1336" fmla="*/ 1744885 h 3933825"/>
                <a:gd name="connsiteX1337" fmla="*/ 3911632 w 5934075"/>
                <a:gd name="connsiteY1337" fmla="*/ 1762601 h 3933825"/>
                <a:gd name="connsiteX1338" fmla="*/ 3879152 w 5934075"/>
                <a:gd name="connsiteY1338" fmla="*/ 1770412 h 3933825"/>
                <a:gd name="connsiteX1339" fmla="*/ 3870198 w 5934075"/>
                <a:gd name="connsiteY1339" fmla="*/ 1757363 h 3933825"/>
                <a:gd name="connsiteX1340" fmla="*/ 3871341 w 5934075"/>
                <a:gd name="connsiteY1340" fmla="*/ 1741075 h 3933825"/>
                <a:gd name="connsiteX1341" fmla="*/ 3836003 w 5934075"/>
                <a:gd name="connsiteY1341" fmla="*/ 1735931 h 3933825"/>
                <a:gd name="connsiteX1342" fmla="*/ 3830098 w 5934075"/>
                <a:gd name="connsiteY1342" fmla="*/ 1718024 h 3933825"/>
                <a:gd name="connsiteX1343" fmla="*/ 3841052 w 5934075"/>
                <a:gd name="connsiteY1343" fmla="*/ 1701356 h 3933825"/>
                <a:gd name="connsiteX1344" fmla="*/ 3854672 w 5934075"/>
                <a:gd name="connsiteY1344" fmla="*/ 1701451 h 3933825"/>
                <a:gd name="connsiteX1345" fmla="*/ 3873913 w 5934075"/>
                <a:gd name="connsiteY1345" fmla="*/ 1696593 h 3933825"/>
                <a:gd name="connsiteX1346" fmla="*/ 3875151 w 5934075"/>
                <a:gd name="connsiteY1346" fmla="*/ 1676686 h 3933825"/>
                <a:gd name="connsiteX1347" fmla="*/ 3902774 w 5934075"/>
                <a:gd name="connsiteY1347" fmla="*/ 1673924 h 3933825"/>
                <a:gd name="connsiteX1348" fmla="*/ 3929920 w 5934075"/>
                <a:gd name="connsiteY1348" fmla="*/ 1649635 h 3933825"/>
                <a:gd name="connsiteX1349" fmla="*/ 3944969 w 5934075"/>
                <a:gd name="connsiteY1349" fmla="*/ 1638300 h 3933825"/>
                <a:gd name="connsiteX1350" fmla="*/ 3958971 w 5934075"/>
                <a:gd name="connsiteY1350" fmla="*/ 1648206 h 3933825"/>
                <a:gd name="connsiteX1351" fmla="*/ 3957066 w 5934075"/>
                <a:gd name="connsiteY1351" fmla="*/ 1666780 h 3933825"/>
                <a:gd name="connsiteX1352" fmla="*/ 3939445 w 5934075"/>
                <a:gd name="connsiteY1352" fmla="*/ 1687163 h 3933825"/>
                <a:gd name="connsiteX1353" fmla="*/ 3944112 w 5934075"/>
                <a:gd name="connsiteY1353" fmla="*/ 1694402 h 3933825"/>
                <a:gd name="connsiteX1354" fmla="*/ 3933920 w 5934075"/>
                <a:gd name="connsiteY1354" fmla="*/ 1716500 h 3933825"/>
                <a:gd name="connsiteX1355" fmla="*/ 3955161 w 5934075"/>
                <a:gd name="connsiteY1355" fmla="*/ 1708690 h 3933825"/>
                <a:gd name="connsiteX1356" fmla="*/ 3983355 w 5934075"/>
                <a:gd name="connsiteY1356" fmla="*/ 1685830 h 3933825"/>
                <a:gd name="connsiteX1357" fmla="*/ 4022027 w 5934075"/>
                <a:gd name="connsiteY1357" fmla="*/ 1677257 h 3933825"/>
                <a:gd name="connsiteX1358" fmla="*/ 4047173 w 5934075"/>
                <a:gd name="connsiteY1358" fmla="*/ 1684973 h 3933825"/>
                <a:gd name="connsiteX1359" fmla="*/ 4057365 w 5934075"/>
                <a:gd name="connsiteY1359" fmla="*/ 1704594 h 3933825"/>
                <a:gd name="connsiteX1360" fmla="*/ 4037838 w 5934075"/>
                <a:gd name="connsiteY1360" fmla="*/ 1724406 h 3933825"/>
                <a:gd name="connsiteX1361" fmla="*/ 4042886 w 5934075"/>
                <a:gd name="connsiteY1361" fmla="*/ 1741837 h 3933825"/>
                <a:gd name="connsiteX1362" fmla="*/ 4057365 w 5934075"/>
                <a:gd name="connsiteY1362" fmla="*/ 1749076 h 3933825"/>
                <a:gd name="connsiteX1363" fmla="*/ 4059079 w 5934075"/>
                <a:gd name="connsiteY1363" fmla="*/ 1741265 h 3933825"/>
                <a:gd name="connsiteX1364" fmla="*/ 4079367 w 5934075"/>
                <a:gd name="connsiteY1364" fmla="*/ 1744790 h 3933825"/>
                <a:gd name="connsiteX1365" fmla="*/ 4086130 w 5934075"/>
                <a:gd name="connsiteY1365" fmla="*/ 1748695 h 3933825"/>
                <a:gd name="connsiteX1366" fmla="*/ 4097369 w 5934075"/>
                <a:gd name="connsiteY1366" fmla="*/ 1757267 h 3933825"/>
                <a:gd name="connsiteX1367" fmla="*/ 4104132 w 5934075"/>
                <a:gd name="connsiteY1367" fmla="*/ 1768507 h 3933825"/>
                <a:gd name="connsiteX1368" fmla="*/ 4093274 w 5934075"/>
                <a:gd name="connsiteY1368" fmla="*/ 1776222 h 3933825"/>
                <a:gd name="connsiteX1369" fmla="*/ 4085368 w 5934075"/>
                <a:gd name="connsiteY1369" fmla="*/ 1779556 h 3933825"/>
                <a:gd name="connsiteX1370" fmla="*/ 4095559 w 5934075"/>
                <a:gd name="connsiteY1370" fmla="*/ 1809369 h 3933825"/>
                <a:gd name="connsiteX1371" fmla="*/ 4081939 w 5934075"/>
                <a:gd name="connsiteY1371" fmla="*/ 1831467 h 3933825"/>
                <a:gd name="connsiteX1372" fmla="*/ 4087940 w 5934075"/>
                <a:gd name="connsiteY1372" fmla="*/ 1839944 h 3933825"/>
                <a:gd name="connsiteX1373" fmla="*/ 4086892 w 5934075"/>
                <a:gd name="connsiteY1373" fmla="*/ 1856232 h 3933825"/>
                <a:gd name="connsiteX1374" fmla="*/ 4098989 w 5934075"/>
                <a:gd name="connsiteY1374" fmla="*/ 1855280 h 3933825"/>
                <a:gd name="connsiteX1375" fmla="*/ 4126706 w 5934075"/>
                <a:gd name="connsiteY1375" fmla="*/ 1848707 h 3933825"/>
                <a:gd name="connsiteX1376" fmla="*/ 4148328 w 5934075"/>
                <a:gd name="connsiteY1376" fmla="*/ 1828038 h 3933825"/>
                <a:gd name="connsiteX1377" fmla="*/ 4160235 w 5934075"/>
                <a:gd name="connsiteY1377" fmla="*/ 1822037 h 3933825"/>
                <a:gd name="connsiteX1378" fmla="*/ 4178427 w 5934075"/>
                <a:gd name="connsiteY1378" fmla="*/ 1824895 h 3933825"/>
                <a:gd name="connsiteX1379" fmla="*/ 4181380 w 5934075"/>
                <a:gd name="connsiteY1379" fmla="*/ 1814322 h 3933825"/>
                <a:gd name="connsiteX1380" fmla="*/ 4174522 w 5934075"/>
                <a:gd name="connsiteY1380" fmla="*/ 1792891 h 3933825"/>
                <a:gd name="connsiteX1381" fmla="*/ 4172141 w 5934075"/>
                <a:gd name="connsiteY1381" fmla="*/ 1764221 h 3933825"/>
                <a:gd name="connsiteX1382" fmla="*/ 4113848 w 5934075"/>
                <a:gd name="connsiteY1382" fmla="*/ 1692783 h 3933825"/>
                <a:gd name="connsiteX1383" fmla="*/ 4119372 w 5934075"/>
                <a:gd name="connsiteY1383" fmla="*/ 1675638 h 3933825"/>
                <a:gd name="connsiteX1384" fmla="*/ 4132136 w 5934075"/>
                <a:gd name="connsiteY1384" fmla="*/ 1673924 h 3933825"/>
                <a:gd name="connsiteX1385" fmla="*/ 4176713 w 5934075"/>
                <a:gd name="connsiteY1385" fmla="*/ 1644682 h 3933825"/>
                <a:gd name="connsiteX1386" fmla="*/ 4186904 w 5934075"/>
                <a:gd name="connsiteY1386" fmla="*/ 1609916 h 3933825"/>
                <a:gd name="connsiteX1387" fmla="*/ 4218813 w 5934075"/>
                <a:gd name="connsiteY1387" fmla="*/ 1578959 h 3933825"/>
                <a:gd name="connsiteX1388" fmla="*/ 4249675 w 5934075"/>
                <a:gd name="connsiteY1388" fmla="*/ 1560671 h 3933825"/>
                <a:gd name="connsiteX1389" fmla="*/ 4282726 w 5934075"/>
                <a:gd name="connsiteY1389" fmla="*/ 1579340 h 3933825"/>
                <a:gd name="connsiteX1390" fmla="*/ 4348830 w 5934075"/>
                <a:gd name="connsiteY1390" fmla="*/ 1537811 h 3933825"/>
                <a:gd name="connsiteX1391" fmla="*/ 4379977 w 5934075"/>
                <a:gd name="connsiteY1391" fmla="*/ 1501997 h 3933825"/>
                <a:gd name="connsiteX1392" fmla="*/ 4432935 w 5934075"/>
                <a:gd name="connsiteY1392" fmla="*/ 1438466 h 3933825"/>
                <a:gd name="connsiteX1393" fmla="*/ 4467892 w 5934075"/>
                <a:gd name="connsiteY1393" fmla="*/ 1389126 h 3933825"/>
                <a:gd name="connsiteX1394" fmla="*/ 4488371 w 5934075"/>
                <a:gd name="connsiteY1394" fmla="*/ 1352550 h 3933825"/>
                <a:gd name="connsiteX1395" fmla="*/ 4496467 w 5934075"/>
                <a:gd name="connsiteY1395" fmla="*/ 1291781 h 3933825"/>
                <a:gd name="connsiteX1396" fmla="*/ 4507706 w 5934075"/>
                <a:gd name="connsiteY1396" fmla="*/ 1255681 h 3933825"/>
                <a:gd name="connsiteX1397" fmla="*/ 4518851 w 5934075"/>
                <a:gd name="connsiteY1397" fmla="*/ 1240727 h 3933825"/>
                <a:gd name="connsiteX1398" fmla="*/ 4518851 w 5934075"/>
                <a:gd name="connsiteY1398" fmla="*/ 1227106 h 3933825"/>
                <a:gd name="connsiteX1399" fmla="*/ 4511898 w 5934075"/>
                <a:gd name="connsiteY1399" fmla="*/ 1202246 h 3933825"/>
                <a:gd name="connsiteX1400" fmla="*/ 4520566 w 5934075"/>
                <a:gd name="connsiteY1400" fmla="*/ 1197102 h 3933825"/>
                <a:gd name="connsiteX1401" fmla="*/ 4509992 w 5934075"/>
                <a:gd name="connsiteY1401" fmla="*/ 1183100 h 3933825"/>
                <a:gd name="connsiteX1402" fmla="*/ 4492562 w 5934075"/>
                <a:gd name="connsiteY1402" fmla="*/ 1168717 h 3933825"/>
                <a:gd name="connsiteX1403" fmla="*/ 4485132 w 5934075"/>
                <a:gd name="connsiteY1403" fmla="*/ 1157478 h 3933825"/>
                <a:gd name="connsiteX1404" fmla="*/ 4445509 w 5934075"/>
                <a:gd name="connsiteY1404" fmla="*/ 1152620 h 3933825"/>
                <a:gd name="connsiteX1405" fmla="*/ 4445318 w 5934075"/>
                <a:gd name="connsiteY1405" fmla="*/ 1160145 h 3933825"/>
                <a:gd name="connsiteX1406" fmla="*/ 4434078 w 5934075"/>
                <a:gd name="connsiteY1406" fmla="*/ 1164336 h 3933825"/>
                <a:gd name="connsiteX1407" fmla="*/ 4420076 w 5934075"/>
                <a:gd name="connsiteY1407" fmla="*/ 1178909 h 3933825"/>
                <a:gd name="connsiteX1408" fmla="*/ 4411694 w 5934075"/>
                <a:gd name="connsiteY1408" fmla="*/ 1174623 h 3933825"/>
                <a:gd name="connsiteX1409" fmla="*/ 4412171 w 5934075"/>
                <a:gd name="connsiteY1409" fmla="*/ 1164336 h 3933825"/>
                <a:gd name="connsiteX1410" fmla="*/ 4409599 w 5934075"/>
                <a:gd name="connsiteY1410" fmla="*/ 1146238 h 3933825"/>
                <a:gd name="connsiteX1411" fmla="*/ 4391787 w 5934075"/>
                <a:gd name="connsiteY1411" fmla="*/ 1166622 h 3933825"/>
                <a:gd name="connsiteX1412" fmla="*/ 4388359 w 5934075"/>
                <a:gd name="connsiteY1412" fmla="*/ 1137380 h 3933825"/>
                <a:gd name="connsiteX1413" fmla="*/ 4355688 w 5934075"/>
                <a:gd name="connsiteY1413" fmla="*/ 1136523 h 3933825"/>
                <a:gd name="connsiteX1414" fmla="*/ 4344162 w 5934075"/>
                <a:gd name="connsiteY1414" fmla="*/ 1129856 h 3933825"/>
                <a:gd name="connsiteX1415" fmla="*/ 4348449 w 5934075"/>
                <a:gd name="connsiteY1415" fmla="*/ 1118045 h 3933825"/>
                <a:gd name="connsiteX1416" fmla="*/ 4365689 w 5934075"/>
                <a:gd name="connsiteY1416" fmla="*/ 1108996 h 3933825"/>
                <a:gd name="connsiteX1417" fmla="*/ 4370642 w 5934075"/>
                <a:gd name="connsiteY1417" fmla="*/ 1099376 h 3933825"/>
                <a:gd name="connsiteX1418" fmla="*/ 4402169 w 5934075"/>
                <a:gd name="connsiteY1418" fmla="*/ 1082326 h 3933825"/>
                <a:gd name="connsiteX1419" fmla="*/ 4423124 w 5934075"/>
                <a:gd name="connsiteY1419" fmla="*/ 1066991 h 3933825"/>
                <a:gd name="connsiteX1420" fmla="*/ 4428649 w 5934075"/>
                <a:gd name="connsiteY1420" fmla="*/ 1055180 h 3933825"/>
                <a:gd name="connsiteX1421" fmla="*/ 4471131 w 5934075"/>
                <a:gd name="connsiteY1421" fmla="*/ 1018508 h 3933825"/>
                <a:gd name="connsiteX1422" fmla="*/ 4495991 w 5934075"/>
                <a:gd name="connsiteY1422" fmla="*/ 1000030 h 3933825"/>
                <a:gd name="connsiteX1423" fmla="*/ 4505230 w 5934075"/>
                <a:gd name="connsiteY1423" fmla="*/ 983552 h 3933825"/>
                <a:gd name="connsiteX1424" fmla="*/ 4532948 w 5934075"/>
                <a:gd name="connsiteY1424" fmla="*/ 965263 h 3933825"/>
                <a:gd name="connsiteX1425" fmla="*/ 4533424 w 5934075"/>
                <a:gd name="connsiteY1425" fmla="*/ 954596 h 3933825"/>
                <a:gd name="connsiteX1426" fmla="*/ 4571619 w 5934075"/>
                <a:gd name="connsiteY1426" fmla="*/ 936688 h 3933825"/>
                <a:gd name="connsiteX1427" fmla="*/ 4643152 w 5934075"/>
                <a:gd name="connsiteY1427" fmla="*/ 938403 h 3933825"/>
                <a:gd name="connsiteX1428" fmla="*/ 4664012 w 5934075"/>
                <a:gd name="connsiteY1428" fmla="*/ 944499 h 3933825"/>
                <a:gd name="connsiteX1429" fmla="*/ 4667060 w 5934075"/>
                <a:gd name="connsiteY1429" fmla="*/ 939260 h 3933825"/>
                <a:gd name="connsiteX1430" fmla="*/ 4690777 w 5934075"/>
                <a:gd name="connsiteY1430" fmla="*/ 944023 h 3933825"/>
                <a:gd name="connsiteX1431" fmla="*/ 4718304 w 5934075"/>
                <a:gd name="connsiteY1431" fmla="*/ 940213 h 3933825"/>
                <a:gd name="connsiteX1432" fmla="*/ 4732306 w 5934075"/>
                <a:gd name="connsiteY1432" fmla="*/ 942023 h 3933825"/>
                <a:gd name="connsiteX1433" fmla="*/ 4744498 w 5934075"/>
                <a:gd name="connsiteY1433" fmla="*/ 928211 h 3933825"/>
                <a:gd name="connsiteX1434" fmla="*/ 4766596 w 5934075"/>
                <a:gd name="connsiteY1434" fmla="*/ 923068 h 3933825"/>
                <a:gd name="connsiteX1435" fmla="*/ 4792980 w 5934075"/>
                <a:gd name="connsiteY1435" fmla="*/ 935831 h 3933825"/>
                <a:gd name="connsiteX1436" fmla="*/ 4810030 w 5934075"/>
                <a:gd name="connsiteY1436" fmla="*/ 928211 h 3933825"/>
                <a:gd name="connsiteX1437" fmla="*/ 4818507 w 5934075"/>
                <a:gd name="connsiteY1437" fmla="*/ 936688 h 3933825"/>
                <a:gd name="connsiteX1438" fmla="*/ 4829557 w 5934075"/>
                <a:gd name="connsiteY1438" fmla="*/ 946023 h 3933825"/>
                <a:gd name="connsiteX1439" fmla="*/ 4808315 w 5934075"/>
                <a:gd name="connsiteY1439" fmla="*/ 953643 h 3933825"/>
                <a:gd name="connsiteX1440" fmla="*/ 4809363 w 5934075"/>
                <a:gd name="connsiteY1440" fmla="*/ 961739 h 3933825"/>
                <a:gd name="connsiteX1441" fmla="*/ 4829557 w 5934075"/>
                <a:gd name="connsiteY1441" fmla="*/ 955262 h 3933825"/>
                <a:gd name="connsiteX1442" fmla="*/ 4855940 w 5934075"/>
                <a:gd name="connsiteY1442" fmla="*/ 956120 h 3933825"/>
                <a:gd name="connsiteX1443" fmla="*/ 4868228 w 5934075"/>
                <a:gd name="connsiteY1443" fmla="*/ 952405 h 3933825"/>
                <a:gd name="connsiteX1444" fmla="*/ 4888611 w 5934075"/>
                <a:gd name="connsiteY1444" fmla="*/ 952024 h 3933825"/>
                <a:gd name="connsiteX1445" fmla="*/ 4896803 w 5934075"/>
                <a:gd name="connsiteY1445" fmla="*/ 946880 h 3933825"/>
                <a:gd name="connsiteX1446" fmla="*/ 4918234 w 5934075"/>
                <a:gd name="connsiteY1446" fmla="*/ 944880 h 3933825"/>
                <a:gd name="connsiteX1447" fmla="*/ 4897851 w 5934075"/>
                <a:gd name="connsiteY1447" fmla="*/ 926021 h 3933825"/>
                <a:gd name="connsiteX1448" fmla="*/ 4906994 w 5934075"/>
                <a:gd name="connsiteY1448" fmla="*/ 902684 h 3933825"/>
                <a:gd name="connsiteX1449" fmla="*/ 4946619 w 5934075"/>
                <a:gd name="connsiteY1449" fmla="*/ 874586 h 3933825"/>
                <a:gd name="connsiteX1450" fmla="*/ 4967859 w 5934075"/>
                <a:gd name="connsiteY1450" fmla="*/ 862298 h 3933825"/>
                <a:gd name="connsiteX1451" fmla="*/ 4971003 w 5934075"/>
                <a:gd name="connsiteY1451" fmla="*/ 848963 h 3933825"/>
                <a:gd name="connsiteX1452" fmla="*/ 4983100 w 5934075"/>
                <a:gd name="connsiteY1452" fmla="*/ 836104 h 3933825"/>
                <a:gd name="connsiteX1453" fmla="*/ 5011675 w 5934075"/>
                <a:gd name="connsiteY1453" fmla="*/ 836390 h 3933825"/>
                <a:gd name="connsiteX1454" fmla="*/ 5040630 w 5934075"/>
                <a:gd name="connsiteY1454" fmla="*/ 828770 h 3933825"/>
                <a:gd name="connsiteX1455" fmla="*/ 5049203 w 5934075"/>
                <a:gd name="connsiteY1455" fmla="*/ 840010 h 3933825"/>
                <a:gd name="connsiteX1456" fmla="*/ 5069968 w 5934075"/>
                <a:gd name="connsiteY1456" fmla="*/ 831913 h 3933825"/>
                <a:gd name="connsiteX1457" fmla="*/ 5056823 w 5934075"/>
                <a:gd name="connsiteY1457" fmla="*/ 864489 h 3933825"/>
                <a:gd name="connsiteX1458" fmla="*/ 5077301 w 5934075"/>
                <a:gd name="connsiteY1458" fmla="*/ 868775 h 3933825"/>
                <a:gd name="connsiteX1459" fmla="*/ 5064538 w 5934075"/>
                <a:gd name="connsiteY1459" fmla="*/ 881539 h 3933825"/>
                <a:gd name="connsiteX1460" fmla="*/ 5090065 w 5934075"/>
                <a:gd name="connsiteY1460" fmla="*/ 874395 h 3933825"/>
                <a:gd name="connsiteX1461" fmla="*/ 5116544 w 5934075"/>
                <a:gd name="connsiteY1461" fmla="*/ 846677 h 3933825"/>
                <a:gd name="connsiteX1462" fmla="*/ 5153501 w 5934075"/>
                <a:gd name="connsiteY1462" fmla="*/ 830866 h 3933825"/>
                <a:gd name="connsiteX1463" fmla="*/ 5151502 w 5934075"/>
                <a:gd name="connsiteY1463" fmla="*/ 802386 h 3933825"/>
                <a:gd name="connsiteX1464" fmla="*/ 5177885 w 5934075"/>
                <a:gd name="connsiteY1464" fmla="*/ 792194 h 3933825"/>
                <a:gd name="connsiteX1465" fmla="*/ 5208556 w 5934075"/>
                <a:gd name="connsiteY1465" fmla="*/ 793909 h 3933825"/>
                <a:gd name="connsiteX1466" fmla="*/ 5210271 w 5934075"/>
                <a:gd name="connsiteY1466" fmla="*/ 809244 h 3933825"/>
                <a:gd name="connsiteX1467" fmla="*/ 5189030 w 5934075"/>
                <a:gd name="connsiteY1467" fmla="*/ 810101 h 3933825"/>
                <a:gd name="connsiteX1468" fmla="*/ 5179981 w 5934075"/>
                <a:gd name="connsiteY1468" fmla="*/ 826865 h 3933825"/>
                <a:gd name="connsiteX1469" fmla="*/ 5175314 w 5934075"/>
                <a:gd name="connsiteY1469" fmla="*/ 851440 h 3933825"/>
                <a:gd name="connsiteX1470" fmla="*/ 5183029 w 5934075"/>
                <a:gd name="connsiteY1470" fmla="*/ 857726 h 3933825"/>
                <a:gd name="connsiteX1471" fmla="*/ 5166837 w 5934075"/>
                <a:gd name="connsiteY1471" fmla="*/ 864203 h 3933825"/>
                <a:gd name="connsiteX1472" fmla="*/ 5164265 w 5934075"/>
                <a:gd name="connsiteY1472" fmla="*/ 876491 h 3933825"/>
                <a:gd name="connsiteX1473" fmla="*/ 5140452 w 5934075"/>
                <a:gd name="connsiteY1473" fmla="*/ 884111 h 3933825"/>
                <a:gd name="connsiteX1474" fmla="*/ 5120641 w 5934075"/>
                <a:gd name="connsiteY1474" fmla="*/ 893826 h 3933825"/>
                <a:gd name="connsiteX1475" fmla="*/ 5097304 w 5934075"/>
                <a:gd name="connsiteY1475" fmla="*/ 919639 h 3933825"/>
                <a:gd name="connsiteX1476" fmla="*/ 5044345 w 5934075"/>
                <a:gd name="connsiteY1476" fmla="*/ 968407 h 3933825"/>
                <a:gd name="connsiteX1477" fmla="*/ 5019580 w 5934075"/>
                <a:gd name="connsiteY1477" fmla="*/ 989648 h 3933825"/>
                <a:gd name="connsiteX1478" fmla="*/ 5002530 w 5934075"/>
                <a:gd name="connsiteY1478" fmla="*/ 997267 h 3933825"/>
                <a:gd name="connsiteX1479" fmla="*/ 4997387 w 5934075"/>
                <a:gd name="connsiteY1479" fmla="*/ 1007459 h 3933825"/>
                <a:gd name="connsiteX1480" fmla="*/ 4970527 w 5934075"/>
                <a:gd name="connsiteY1480" fmla="*/ 1006031 h 3933825"/>
                <a:gd name="connsiteX1481" fmla="*/ 4971003 w 5934075"/>
                <a:gd name="connsiteY1481" fmla="*/ 1028700 h 3933825"/>
                <a:gd name="connsiteX1482" fmla="*/ 4960811 w 5934075"/>
                <a:gd name="connsiteY1482" fmla="*/ 1040797 h 3933825"/>
                <a:gd name="connsiteX1483" fmla="*/ 4938713 w 5934075"/>
                <a:gd name="connsiteY1483" fmla="*/ 1085755 h 3933825"/>
                <a:gd name="connsiteX1484" fmla="*/ 4938713 w 5934075"/>
                <a:gd name="connsiteY1484" fmla="*/ 1120616 h 3933825"/>
                <a:gd name="connsiteX1485" fmla="*/ 4945571 w 5934075"/>
                <a:gd name="connsiteY1485" fmla="*/ 1189577 h 3933825"/>
                <a:gd name="connsiteX1486" fmla="*/ 4956620 w 5934075"/>
                <a:gd name="connsiteY1486" fmla="*/ 1217676 h 3933825"/>
                <a:gd name="connsiteX1487" fmla="*/ 4959192 w 5934075"/>
                <a:gd name="connsiteY1487" fmla="*/ 1261205 h 3933825"/>
                <a:gd name="connsiteX1488" fmla="*/ 4966812 w 5934075"/>
                <a:gd name="connsiteY1488" fmla="*/ 1281970 h 3933825"/>
                <a:gd name="connsiteX1489" fmla="*/ 4988148 w 5934075"/>
                <a:gd name="connsiteY1489" fmla="*/ 1264634 h 3933825"/>
                <a:gd name="connsiteX1490" fmla="*/ 5005578 w 5934075"/>
                <a:gd name="connsiteY1490" fmla="*/ 1245965 h 3933825"/>
                <a:gd name="connsiteX1491" fmla="*/ 5015199 w 5934075"/>
                <a:gd name="connsiteY1491" fmla="*/ 1232916 h 3933825"/>
                <a:gd name="connsiteX1492" fmla="*/ 5017675 w 5934075"/>
                <a:gd name="connsiteY1492" fmla="*/ 1210342 h 3933825"/>
                <a:gd name="connsiteX1493" fmla="*/ 5037202 w 5934075"/>
                <a:gd name="connsiteY1493" fmla="*/ 1197197 h 3933825"/>
                <a:gd name="connsiteX1494" fmla="*/ 5058442 w 5934075"/>
                <a:gd name="connsiteY1494" fmla="*/ 1192911 h 3933825"/>
                <a:gd name="connsiteX1495" fmla="*/ 5055870 w 5934075"/>
                <a:gd name="connsiteY1495" fmla="*/ 1168813 h 3933825"/>
                <a:gd name="connsiteX1496" fmla="*/ 5063109 w 5934075"/>
                <a:gd name="connsiteY1496" fmla="*/ 1154716 h 3933825"/>
                <a:gd name="connsiteX1497" fmla="*/ 5083493 w 5934075"/>
                <a:gd name="connsiteY1497" fmla="*/ 1142524 h 3933825"/>
                <a:gd name="connsiteX1498" fmla="*/ 5093780 w 5934075"/>
                <a:gd name="connsiteY1498" fmla="*/ 1141095 h 3933825"/>
                <a:gd name="connsiteX1499" fmla="*/ 5117783 w 5934075"/>
                <a:gd name="connsiteY1499" fmla="*/ 1136618 h 3933825"/>
                <a:gd name="connsiteX1500" fmla="*/ 5122355 w 5934075"/>
                <a:gd name="connsiteY1500" fmla="*/ 1128903 h 3933825"/>
                <a:gd name="connsiteX1501" fmla="*/ 5112735 w 5934075"/>
                <a:gd name="connsiteY1501" fmla="*/ 1108234 h 3933825"/>
                <a:gd name="connsiteX1502" fmla="*/ 5121021 w 5934075"/>
                <a:gd name="connsiteY1502" fmla="*/ 1083278 h 3933825"/>
                <a:gd name="connsiteX1503" fmla="*/ 5133118 w 5934075"/>
                <a:gd name="connsiteY1503" fmla="*/ 1073467 h 3933825"/>
                <a:gd name="connsiteX1504" fmla="*/ 5147501 w 5934075"/>
                <a:gd name="connsiteY1504" fmla="*/ 1074801 h 3933825"/>
                <a:gd name="connsiteX1505" fmla="*/ 5155216 w 5934075"/>
                <a:gd name="connsiteY1505" fmla="*/ 1072229 h 3933825"/>
                <a:gd name="connsiteX1506" fmla="*/ 5147120 w 5934075"/>
                <a:gd name="connsiteY1506" fmla="*/ 1054608 h 3933825"/>
                <a:gd name="connsiteX1507" fmla="*/ 5137214 w 5934075"/>
                <a:gd name="connsiteY1507" fmla="*/ 1044892 h 3933825"/>
                <a:gd name="connsiteX1508" fmla="*/ 5147596 w 5934075"/>
                <a:gd name="connsiteY1508" fmla="*/ 1020985 h 3933825"/>
                <a:gd name="connsiteX1509" fmla="*/ 5154264 w 5934075"/>
                <a:gd name="connsiteY1509" fmla="*/ 1008507 h 3933825"/>
                <a:gd name="connsiteX1510" fmla="*/ 5128546 w 5934075"/>
                <a:gd name="connsiteY1510" fmla="*/ 1006983 h 3933825"/>
                <a:gd name="connsiteX1511" fmla="*/ 5122355 w 5934075"/>
                <a:gd name="connsiteY1511" fmla="*/ 1003268 h 3933825"/>
                <a:gd name="connsiteX1512" fmla="*/ 5125117 w 5934075"/>
                <a:gd name="connsiteY1512" fmla="*/ 977360 h 3933825"/>
                <a:gd name="connsiteX1513" fmla="*/ 5140357 w 5934075"/>
                <a:gd name="connsiteY1513" fmla="*/ 963644 h 3933825"/>
                <a:gd name="connsiteX1514" fmla="*/ 5149310 w 5934075"/>
                <a:gd name="connsiteY1514" fmla="*/ 951929 h 3933825"/>
                <a:gd name="connsiteX1515" fmla="*/ 5159026 w 5934075"/>
                <a:gd name="connsiteY1515" fmla="*/ 932688 h 3933825"/>
                <a:gd name="connsiteX1516" fmla="*/ 5165408 w 5934075"/>
                <a:gd name="connsiteY1516" fmla="*/ 914019 h 3933825"/>
                <a:gd name="connsiteX1517" fmla="*/ 5180743 w 5934075"/>
                <a:gd name="connsiteY1517" fmla="*/ 911447 h 3933825"/>
                <a:gd name="connsiteX1518" fmla="*/ 5195888 w 5934075"/>
                <a:gd name="connsiteY1518" fmla="*/ 914686 h 3933825"/>
                <a:gd name="connsiteX1519" fmla="*/ 5206937 w 5934075"/>
                <a:gd name="connsiteY1519" fmla="*/ 919734 h 3933825"/>
                <a:gd name="connsiteX1520" fmla="*/ 5230083 w 5934075"/>
                <a:gd name="connsiteY1520" fmla="*/ 888492 h 3933825"/>
                <a:gd name="connsiteX1521" fmla="*/ 5241131 w 5934075"/>
                <a:gd name="connsiteY1521" fmla="*/ 891921 h 3933825"/>
                <a:gd name="connsiteX1522" fmla="*/ 5241703 w 5934075"/>
                <a:gd name="connsiteY1522" fmla="*/ 917258 h 3933825"/>
                <a:gd name="connsiteX1523" fmla="*/ 5268373 w 5934075"/>
                <a:gd name="connsiteY1523" fmla="*/ 902017 h 3933825"/>
                <a:gd name="connsiteX1524" fmla="*/ 5281994 w 5934075"/>
                <a:gd name="connsiteY1524" fmla="*/ 892778 h 3933825"/>
                <a:gd name="connsiteX1525" fmla="*/ 5307521 w 5934075"/>
                <a:gd name="connsiteY1525" fmla="*/ 891064 h 3933825"/>
                <a:gd name="connsiteX1526" fmla="*/ 5346669 w 5934075"/>
                <a:gd name="connsiteY1526" fmla="*/ 897922 h 3933825"/>
                <a:gd name="connsiteX1527" fmla="*/ 5361147 w 5934075"/>
                <a:gd name="connsiteY1527" fmla="*/ 914781 h 3933825"/>
                <a:gd name="connsiteX1528" fmla="*/ 5365338 w 5934075"/>
                <a:gd name="connsiteY1528" fmla="*/ 898779 h 3933825"/>
                <a:gd name="connsiteX1529" fmla="*/ 5439347 w 5934075"/>
                <a:gd name="connsiteY1529" fmla="*/ 857250 h 3933825"/>
                <a:gd name="connsiteX1530" fmla="*/ 5461540 w 5934075"/>
                <a:gd name="connsiteY1530" fmla="*/ 837533 h 3933825"/>
                <a:gd name="connsiteX1531" fmla="*/ 5506689 w 5934075"/>
                <a:gd name="connsiteY1531" fmla="*/ 824770 h 3933825"/>
                <a:gd name="connsiteX1532" fmla="*/ 5556124 w 5934075"/>
                <a:gd name="connsiteY1532" fmla="*/ 801243 h 3933825"/>
                <a:gd name="connsiteX1533" fmla="*/ 5557742 w 5934075"/>
                <a:gd name="connsiteY1533" fmla="*/ 792480 h 3933825"/>
                <a:gd name="connsiteX1534" fmla="*/ 5567553 w 5934075"/>
                <a:gd name="connsiteY1534" fmla="*/ 798767 h 3933825"/>
                <a:gd name="connsiteX1535" fmla="*/ 5580698 w 5934075"/>
                <a:gd name="connsiteY1535" fmla="*/ 803529 h 3933825"/>
                <a:gd name="connsiteX1536" fmla="*/ 5616988 w 5934075"/>
                <a:gd name="connsiteY1536" fmla="*/ 807911 h 3933825"/>
                <a:gd name="connsiteX1537" fmla="*/ 5628894 w 5934075"/>
                <a:gd name="connsiteY1537" fmla="*/ 794480 h 3933825"/>
                <a:gd name="connsiteX1538" fmla="*/ 5621275 w 5934075"/>
                <a:gd name="connsiteY1538" fmla="*/ 773621 h 3933825"/>
                <a:gd name="connsiteX1539" fmla="*/ 5606987 w 5934075"/>
                <a:gd name="connsiteY1539" fmla="*/ 753047 h 3933825"/>
                <a:gd name="connsiteX1540" fmla="*/ 5605653 w 5934075"/>
                <a:gd name="connsiteY1540" fmla="*/ 743998 h 3933825"/>
                <a:gd name="connsiteX1541" fmla="*/ 5587556 w 5934075"/>
                <a:gd name="connsiteY1541" fmla="*/ 725043 h 3933825"/>
                <a:gd name="connsiteX1542" fmla="*/ 5570601 w 5934075"/>
                <a:gd name="connsiteY1542" fmla="*/ 714470 h 3933825"/>
                <a:gd name="connsiteX1543" fmla="*/ 5569458 w 5934075"/>
                <a:gd name="connsiteY1543" fmla="*/ 705803 h 3933825"/>
                <a:gd name="connsiteX1544" fmla="*/ 5550980 w 5934075"/>
                <a:gd name="connsiteY1544" fmla="*/ 707327 h 3933825"/>
                <a:gd name="connsiteX1545" fmla="*/ 5537549 w 5934075"/>
                <a:gd name="connsiteY1545" fmla="*/ 699611 h 3933825"/>
                <a:gd name="connsiteX1546" fmla="*/ 5545075 w 5934075"/>
                <a:gd name="connsiteY1546" fmla="*/ 686086 h 3933825"/>
                <a:gd name="connsiteX1547" fmla="*/ 5565934 w 5934075"/>
                <a:gd name="connsiteY1547" fmla="*/ 691515 h 3933825"/>
                <a:gd name="connsiteX1548" fmla="*/ 5581174 w 5934075"/>
                <a:gd name="connsiteY1548" fmla="*/ 705517 h 3933825"/>
                <a:gd name="connsiteX1549" fmla="*/ 5613845 w 5934075"/>
                <a:gd name="connsiteY1549" fmla="*/ 703421 h 3933825"/>
                <a:gd name="connsiteX1550" fmla="*/ 5652040 w 5934075"/>
                <a:gd name="connsiteY1550" fmla="*/ 683895 h 3933825"/>
                <a:gd name="connsiteX1551" fmla="*/ 5660136 w 5934075"/>
                <a:gd name="connsiteY1551" fmla="*/ 669036 h 3933825"/>
                <a:gd name="connsiteX1552" fmla="*/ 5664042 w 5934075"/>
                <a:gd name="connsiteY1552" fmla="*/ 662273 h 3933825"/>
                <a:gd name="connsiteX1553" fmla="*/ 5646516 w 5934075"/>
                <a:gd name="connsiteY1553" fmla="*/ 642557 h 3933825"/>
                <a:gd name="connsiteX1554" fmla="*/ 5657184 w 5934075"/>
                <a:gd name="connsiteY1554" fmla="*/ 637985 h 3933825"/>
                <a:gd name="connsiteX1555" fmla="*/ 5667757 w 5934075"/>
                <a:gd name="connsiteY1555" fmla="*/ 628650 h 3933825"/>
                <a:gd name="connsiteX1556" fmla="*/ 5676234 w 5934075"/>
                <a:gd name="connsiteY1556" fmla="*/ 624650 h 3933825"/>
                <a:gd name="connsiteX1557" fmla="*/ 5689854 w 5934075"/>
                <a:gd name="connsiteY1557" fmla="*/ 626364 h 3933825"/>
                <a:gd name="connsiteX1558" fmla="*/ 5679186 w 5934075"/>
                <a:gd name="connsiteY1558" fmla="*/ 643033 h 3933825"/>
                <a:gd name="connsiteX1559" fmla="*/ 5686425 w 5934075"/>
                <a:gd name="connsiteY1559" fmla="*/ 655225 h 3933825"/>
                <a:gd name="connsiteX1560" fmla="*/ 5695760 w 5934075"/>
                <a:gd name="connsiteY1560" fmla="*/ 664559 h 3933825"/>
                <a:gd name="connsiteX1561" fmla="*/ 5719001 w 5934075"/>
                <a:gd name="connsiteY1561" fmla="*/ 663321 h 3933825"/>
                <a:gd name="connsiteX1562" fmla="*/ 5734050 w 5934075"/>
                <a:gd name="connsiteY1562" fmla="*/ 659511 h 3933825"/>
                <a:gd name="connsiteX1563" fmla="*/ 5762149 w 5934075"/>
                <a:gd name="connsiteY1563" fmla="*/ 670560 h 3933825"/>
                <a:gd name="connsiteX1564" fmla="*/ 5768149 w 5934075"/>
                <a:gd name="connsiteY1564" fmla="*/ 688467 h 3933825"/>
                <a:gd name="connsiteX1565" fmla="*/ 5784247 w 5934075"/>
                <a:gd name="connsiteY1565" fmla="*/ 702850 h 3933825"/>
                <a:gd name="connsiteX1566" fmla="*/ 5812631 w 5934075"/>
                <a:gd name="connsiteY1566" fmla="*/ 713042 h 3933825"/>
                <a:gd name="connsiteX1567" fmla="*/ 5820918 w 5934075"/>
                <a:gd name="connsiteY1567" fmla="*/ 719995 h 3933825"/>
                <a:gd name="connsiteX1568" fmla="*/ 5831111 w 5934075"/>
                <a:gd name="connsiteY1568" fmla="*/ 714851 h 3933825"/>
                <a:gd name="connsiteX1569" fmla="*/ 5845303 w 5934075"/>
                <a:gd name="connsiteY1569" fmla="*/ 722662 h 3933825"/>
                <a:gd name="connsiteX1570" fmla="*/ 5861018 w 5934075"/>
                <a:gd name="connsiteY1570" fmla="*/ 719328 h 3933825"/>
                <a:gd name="connsiteX1571" fmla="*/ 5848255 w 5934075"/>
                <a:gd name="connsiteY1571" fmla="*/ 703612 h 3933825"/>
                <a:gd name="connsiteX1572" fmla="*/ 5862256 w 5934075"/>
                <a:gd name="connsiteY1572" fmla="*/ 707041 h 3933825"/>
                <a:gd name="connsiteX1573" fmla="*/ 5865210 w 5934075"/>
                <a:gd name="connsiteY1573" fmla="*/ 693039 h 3933825"/>
                <a:gd name="connsiteX1574" fmla="*/ 5866829 w 5934075"/>
                <a:gd name="connsiteY1574" fmla="*/ 679990 h 3933825"/>
                <a:gd name="connsiteX1575" fmla="*/ 5860924 w 5934075"/>
                <a:gd name="connsiteY1575" fmla="*/ 664655 h 3933825"/>
                <a:gd name="connsiteX1576" fmla="*/ 5864257 w 5934075"/>
                <a:gd name="connsiteY1576" fmla="*/ 655225 h 3933825"/>
                <a:gd name="connsiteX1577" fmla="*/ 5902071 w 5934075"/>
                <a:gd name="connsiteY1577" fmla="*/ 667988 h 3933825"/>
                <a:gd name="connsiteX1578" fmla="*/ 5894928 w 5934075"/>
                <a:gd name="connsiteY1578" fmla="*/ 652653 h 3933825"/>
                <a:gd name="connsiteX1579" fmla="*/ 5917311 w 5934075"/>
                <a:gd name="connsiteY1579" fmla="*/ 659035 h 3933825"/>
                <a:gd name="connsiteX1580" fmla="*/ 5920455 w 5934075"/>
                <a:gd name="connsiteY1580" fmla="*/ 645795 h 3933825"/>
                <a:gd name="connsiteX1581" fmla="*/ 5940553 w 5934075"/>
                <a:gd name="connsiteY1581" fmla="*/ 639794 h 3933825"/>
                <a:gd name="connsiteX1582" fmla="*/ 5912263 w 5934075"/>
                <a:gd name="connsiteY1582" fmla="*/ 621125 h 3933825"/>
                <a:gd name="connsiteX1583" fmla="*/ 2002631 w 5934075"/>
                <a:gd name="connsiteY1583" fmla="*/ 1669733 h 3933825"/>
                <a:gd name="connsiteX1584" fmla="*/ 2004346 w 5934075"/>
                <a:gd name="connsiteY1584" fmla="*/ 1687544 h 3933825"/>
                <a:gd name="connsiteX1585" fmla="*/ 2025587 w 5934075"/>
                <a:gd name="connsiteY1585" fmla="*/ 1704308 h 3933825"/>
                <a:gd name="connsiteX1586" fmla="*/ 2025587 w 5934075"/>
                <a:gd name="connsiteY1586" fmla="*/ 1770602 h 3933825"/>
                <a:gd name="connsiteX1587" fmla="*/ 1948625 w 5934075"/>
                <a:gd name="connsiteY1587" fmla="*/ 1786700 h 3933825"/>
                <a:gd name="connsiteX1588" fmla="*/ 1938433 w 5934075"/>
                <a:gd name="connsiteY1588" fmla="*/ 1767935 h 3933825"/>
                <a:gd name="connsiteX1589" fmla="*/ 1911192 w 5934075"/>
                <a:gd name="connsiteY1589" fmla="*/ 1752791 h 3933825"/>
                <a:gd name="connsiteX1590" fmla="*/ 1885665 w 5934075"/>
                <a:gd name="connsiteY1590" fmla="*/ 1744123 h 3933825"/>
                <a:gd name="connsiteX1591" fmla="*/ 1876520 w 5934075"/>
                <a:gd name="connsiteY1591" fmla="*/ 1718882 h 3933825"/>
                <a:gd name="connsiteX1592" fmla="*/ 1881569 w 5934075"/>
                <a:gd name="connsiteY1592" fmla="*/ 1701927 h 3933825"/>
                <a:gd name="connsiteX1593" fmla="*/ 1895951 w 5934075"/>
                <a:gd name="connsiteY1593" fmla="*/ 1674305 h 3933825"/>
                <a:gd name="connsiteX1594" fmla="*/ 1898523 w 5934075"/>
                <a:gd name="connsiteY1594" fmla="*/ 1640872 h 3933825"/>
                <a:gd name="connsiteX1595" fmla="*/ 1840039 w 5934075"/>
                <a:gd name="connsiteY1595" fmla="*/ 1557719 h 3933825"/>
                <a:gd name="connsiteX1596" fmla="*/ 1838040 w 5934075"/>
                <a:gd name="connsiteY1596" fmla="*/ 1532954 h 3933825"/>
                <a:gd name="connsiteX1597" fmla="*/ 1820989 w 5934075"/>
                <a:gd name="connsiteY1597" fmla="*/ 1497235 h 3933825"/>
                <a:gd name="connsiteX1598" fmla="*/ 1854803 w 5934075"/>
                <a:gd name="connsiteY1598" fmla="*/ 1462850 h 3933825"/>
                <a:gd name="connsiteX1599" fmla="*/ 1899381 w 5934075"/>
                <a:gd name="connsiteY1599" fmla="*/ 1442466 h 3933825"/>
                <a:gd name="connsiteX1600" fmla="*/ 1928241 w 5934075"/>
                <a:gd name="connsiteY1600" fmla="*/ 1422940 h 3933825"/>
                <a:gd name="connsiteX1601" fmla="*/ 1959578 w 5934075"/>
                <a:gd name="connsiteY1601" fmla="*/ 1422940 h 3933825"/>
                <a:gd name="connsiteX1602" fmla="*/ 2003679 w 5934075"/>
                <a:gd name="connsiteY1602" fmla="*/ 1431417 h 3933825"/>
                <a:gd name="connsiteX1603" fmla="*/ 2007013 w 5934075"/>
                <a:gd name="connsiteY1603" fmla="*/ 1473803 h 3933825"/>
                <a:gd name="connsiteX1604" fmla="*/ 1979009 w 5934075"/>
                <a:gd name="connsiteY1604" fmla="*/ 1481423 h 3933825"/>
                <a:gd name="connsiteX1605" fmla="*/ 1943386 w 5934075"/>
                <a:gd name="connsiteY1605" fmla="*/ 1494187 h 3933825"/>
                <a:gd name="connsiteX1606" fmla="*/ 1939100 w 5934075"/>
                <a:gd name="connsiteY1606" fmla="*/ 1510284 h 3933825"/>
                <a:gd name="connsiteX1607" fmla="*/ 1924717 w 5934075"/>
                <a:gd name="connsiteY1607" fmla="*/ 1519619 h 3933825"/>
                <a:gd name="connsiteX1608" fmla="*/ 1946720 w 5934075"/>
                <a:gd name="connsiteY1608" fmla="*/ 1538288 h 3933825"/>
                <a:gd name="connsiteX1609" fmla="*/ 1956054 w 5934075"/>
                <a:gd name="connsiteY1609" fmla="*/ 1560290 h 3933825"/>
                <a:gd name="connsiteX1610" fmla="*/ 1976438 w 5934075"/>
                <a:gd name="connsiteY1610" fmla="*/ 1572197 h 3933825"/>
                <a:gd name="connsiteX1611" fmla="*/ 1989963 w 5934075"/>
                <a:gd name="connsiteY1611" fmla="*/ 1586579 h 3933825"/>
                <a:gd name="connsiteX1612" fmla="*/ 1999298 w 5934075"/>
                <a:gd name="connsiteY1612" fmla="*/ 1621346 h 3933825"/>
                <a:gd name="connsiteX1613" fmla="*/ 2016252 w 5934075"/>
                <a:gd name="connsiteY1613" fmla="*/ 1596771 h 3933825"/>
                <a:gd name="connsiteX1614" fmla="*/ 2038255 w 5934075"/>
                <a:gd name="connsiteY1614" fmla="*/ 1623060 h 3933825"/>
                <a:gd name="connsiteX1615" fmla="*/ 2051781 w 5934075"/>
                <a:gd name="connsiteY1615" fmla="*/ 1640015 h 3933825"/>
                <a:gd name="connsiteX1616" fmla="*/ 2023015 w 5934075"/>
                <a:gd name="connsiteY1616" fmla="*/ 1645920 h 3933825"/>
                <a:gd name="connsiteX1617" fmla="*/ 1996726 w 5934075"/>
                <a:gd name="connsiteY1617" fmla="*/ 1645920 h 3933825"/>
                <a:gd name="connsiteX1618" fmla="*/ 2002631 w 5934075"/>
                <a:gd name="connsiteY1618" fmla="*/ 1669733 h 3933825"/>
                <a:gd name="connsiteX1619" fmla="*/ 2226469 w 5934075"/>
                <a:gd name="connsiteY1619" fmla="*/ 1508951 h 3933825"/>
                <a:gd name="connsiteX1620" fmla="*/ 2206657 w 5934075"/>
                <a:gd name="connsiteY1620" fmla="*/ 1527905 h 3933825"/>
                <a:gd name="connsiteX1621" fmla="*/ 2185225 w 5934075"/>
                <a:gd name="connsiteY1621" fmla="*/ 1527905 h 3933825"/>
                <a:gd name="connsiteX1622" fmla="*/ 2179797 w 5934075"/>
                <a:gd name="connsiteY1622" fmla="*/ 1474661 h 3933825"/>
                <a:gd name="connsiteX1623" fmla="*/ 2167890 w 5934075"/>
                <a:gd name="connsiteY1623" fmla="*/ 1516190 h 3933825"/>
                <a:gd name="connsiteX1624" fmla="*/ 2152745 w 5934075"/>
                <a:gd name="connsiteY1624" fmla="*/ 1503998 h 3933825"/>
                <a:gd name="connsiteX1625" fmla="*/ 2166081 w 5934075"/>
                <a:gd name="connsiteY1625" fmla="*/ 1467041 h 3933825"/>
                <a:gd name="connsiteX1626" fmla="*/ 2179701 w 5934075"/>
                <a:gd name="connsiteY1626" fmla="*/ 1454372 h 3933825"/>
                <a:gd name="connsiteX1627" fmla="*/ 2204275 w 5934075"/>
                <a:gd name="connsiteY1627" fmla="*/ 1454372 h 3933825"/>
                <a:gd name="connsiteX1628" fmla="*/ 2226278 w 5934075"/>
                <a:gd name="connsiteY1628" fmla="*/ 1474661 h 3933825"/>
                <a:gd name="connsiteX1629" fmla="*/ 2226278 w 5934075"/>
                <a:gd name="connsiteY1629" fmla="*/ 1508951 h 393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Lst>
              <a:rect l="l" t="t" r="r" b="b"/>
              <a:pathLst>
                <a:path w="5934075" h="3933825">
                  <a:moveTo>
                    <a:pt x="5912263" y="621125"/>
                  </a:moveTo>
                  <a:lnTo>
                    <a:pt x="5892451" y="604076"/>
                  </a:lnTo>
                  <a:lnTo>
                    <a:pt x="5868925" y="593598"/>
                  </a:lnTo>
                  <a:lnTo>
                    <a:pt x="5853017" y="594741"/>
                  </a:lnTo>
                  <a:lnTo>
                    <a:pt x="5839873" y="587978"/>
                  </a:lnTo>
                  <a:lnTo>
                    <a:pt x="5823681" y="583597"/>
                  </a:lnTo>
                  <a:lnTo>
                    <a:pt x="5802536" y="587502"/>
                  </a:lnTo>
                  <a:lnTo>
                    <a:pt x="5816537" y="605885"/>
                  </a:lnTo>
                  <a:lnTo>
                    <a:pt x="5811393" y="618935"/>
                  </a:lnTo>
                  <a:lnTo>
                    <a:pt x="5790057" y="603123"/>
                  </a:lnTo>
                  <a:lnTo>
                    <a:pt x="5791868" y="581692"/>
                  </a:lnTo>
                  <a:lnTo>
                    <a:pt x="5780818" y="566452"/>
                  </a:lnTo>
                  <a:lnTo>
                    <a:pt x="5744528" y="542449"/>
                  </a:lnTo>
                  <a:lnTo>
                    <a:pt x="5690045" y="518827"/>
                  </a:lnTo>
                  <a:lnTo>
                    <a:pt x="5682901" y="512636"/>
                  </a:lnTo>
                  <a:lnTo>
                    <a:pt x="5644324" y="496729"/>
                  </a:lnTo>
                  <a:lnTo>
                    <a:pt x="5627846" y="484727"/>
                  </a:lnTo>
                  <a:lnTo>
                    <a:pt x="5588603" y="466725"/>
                  </a:lnTo>
                  <a:lnTo>
                    <a:pt x="5550694" y="457962"/>
                  </a:lnTo>
                  <a:lnTo>
                    <a:pt x="5531073" y="447866"/>
                  </a:lnTo>
                  <a:lnTo>
                    <a:pt x="5491258" y="447675"/>
                  </a:lnTo>
                  <a:lnTo>
                    <a:pt x="5455539" y="439293"/>
                  </a:lnTo>
                  <a:lnTo>
                    <a:pt x="5437346" y="449580"/>
                  </a:lnTo>
                  <a:lnTo>
                    <a:pt x="5371243" y="434340"/>
                  </a:lnTo>
                  <a:lnTo>
                    <a:pt x="5361908" y="452533"/>
                  </a:lnTo>
                  <a:lnTo>
                    <a:pt x="5382673" y="485204"/>
                  </a:lnTo>
                  <a:lnTo>
                    <a:pt x="5373719" y="500824"/>
                  </a:lnTo>
                  <a:lnTo>
                    <a:pt x="5344383" y="500634"/>
                  </a:lnTo>
                  <a:lnTo>
                    <a:pt x="5323237" y="483489"/>
                  </a:lnTo>
                  <a:lnTo>
                    <a:pt x="5301425" y="470249"/>
                  </a:lnTo>
                  <a:lnTo>
                    <a:pt x="5301616" y="453676"/>
                  </a:lnTo>
                  <a:lnTo>
                    <a:pt x="5328476" y="464725"/>
                  </a:lnTo>
                  <a:lnTo>
                    <a:pt x="5333238" y="448437"/>
                  </a:lnTo>
                  <a:lnTo>
                    <a:pt x="5300187" y="439674"/>
                  </a:lnTo>
                  <a:lnTo>
                    <a:pt x="5266278" y="466344"/>
                  </a:lnTo>
                  <a:lnTo>
                    <a:pt x="5194649" y="458248"/>
                  </a:lnTo>
                  <a:lnTo>
                    <a:pt x="5108163" y="463296"/>
                  </a:lnTo>
                  <a:lnTo>
                    <a:pt x="5102257" y="489966"/>
                  </a:lnTo>
                  <a:lnTo>
                    <a:pt x="5089208" y="456914"/>
                  </a:lnTo>
                  <a:lnTo>
                    <a:pt x="5057299" y="448342"/>
                  </a:lnTo>
                  <a:lnTo>
                    <a:pt x="5057775" y="437769"/>
                  </a:lnTo>
                  <a:lnTo>
                    <a:pt x="5062347" y="430149"/>
                  </a:lnTo>
                  <a:lnTo>
                    <a:pt x="5052346" y="410432"/>
                  </a:lnTo>
                  <a:lnTo>
                    <a:pt x="5003959" y="386143"/>
                  </a:lnTo>
                  <a:lnTo>
                    <a:pt x="4929759" y="385858"/>
                  </a:lnTo>
                  <a:lnTo>
                    <a:pt x="4888611" y="392811"/>
                  </a:lnTo>
                  <a:lnTo>
                    <a:pt x="4832604" y="392430"/>
                  </a:lnTo>
                  <a:lnTo>
                    <a:pt x="4832604" y="379666"/>
                  </a:lnTo>
                  <a:lnTo>
                    <a:pt x="4813173" y="368808"/>
                  </a:lnTo>
                  <a:lnTo>
                    <a:pt x="4796505" y="368999"/>
                  </a:lnTo>
                  <a:lnTo>
                    <a:pt x="4785456" y="373285"/>
                  </a:lnTo>
                  <a:lnTo>
                    <a:pt x="4785456" y="364331"/>
                  </a:lnTo>
                  <a:lnTo>
                    <a:pt x="4769739" y="355378"/>
                  </a:lnTo>
                  <a:lnTo>
                    <a:pt x="4749356" y="352425"/>
                  </a:lnTo>
                  <a:lnTo>
                    <a:pt x="4746403" y="343091"/>
                  </a:lnTo>
                  <a:lnTo>
                    <a:pt x="4769739" y="341281"/>
                  </a:lnTo>
                  <a:lnTo>
                    <a:pt x="4769739" y="332041"/>
                  </a:lnTo>
                  <a:lnTo>
                    <a:pt x="4752404" y="323564"/>
                  </a:lnTo>
                  <a:lnTo>
                    <a:pt x="4703827" y="316706"/>
                  </a:lnTo>
                  <a:lnTo>
                    <a:pt x="4677347" y="316801"/>
                  </a:lnTo>
                  <a:lnTo>
                    <a:pt x="4660393" y="344805"/>
                  </a:lnTo>
                  <a:lnTo>
                    <a:pt x="4650010" y="351472"/>
                  </a:lnTo>
                  <a:lnTo>
                    <a:pt x="4633151" y="349758"/>
                  </a:lnTo>
                  <a:lnTo>
                    <a:pt x="4629912" y="342329"/>
                  </a:lnTo>
                  <a:lnTo>
                    <a:pt x="4652391" y="328327"/>
                  </a:lnTo>
                  <a:lnTo>
                    <a:pt x="4633532" y="322516"/>
                  </a:lnTo>
                  <a:lnTo>
                    <a:pt x="4620197" y="318516"/>
                  </a:lnTo>
                  <a:lnTo>
                    <a:pt x="4628198" y="310039"/>
                  </a:lnTo>
                  <a:lnTo>
                    <a:pt x="4660011" y="313563"/>
                  </a:lnTo>
                  <a:lnTo>
                    <a:pt x="4665155" y="310896"/>
                  </a:lnTo>
                  <a:lnTo>
                    <a:pt x="4628198" y="300609"/>
                  </a:lnTo>
                  <a:lnTo>
                    <a:pt x="4587431" y="293370"/>
                  </a:lnTo>
                  <a:lnTo>
                    <a:pt x="4542663" y="291179"/>
                  </a:lnTo>
                  <a:lnTo>
                    <a:pt x="4514755" y="282893"/>
                  </a:lnTo>
                  <a:lnTo>
                    <a:pt x="4508373" y="283559"/>
                  </a:lnTo>
                  <a:lnTo>
                    <a:pt x="4508373" y="296037"/>
                  </a:lnTo>
                  <a:lnTo>
                    <a:pt x="4497896" y="304895"/>
                  </a:lnTo>
                  <a:lnTo>
                    <a:pt x="4472559" y="305276"/>
                  </a:lnTo>
                  <a:lnTo>
                    <a:pt x="4456367" y="313658"/>
                  </a:lnTo>
                  <a:lnTo>
                    <a:pt x="4461987" y="326422"/>
                  </a:lnTo>
                  <a:lnTo>
                    <a:pt x="4479513" y="323183"/>
                  </a:lnTo>
                  <a:lnTo>
                    <a:pt x="4471892" y="338423"/>
                  </a:lnTo>
                  <a:lnTo>
                    <a:pt x="4478846" y="344900"/>
                  </a:lnTo>
                  <a:lnTo>
                    <a:pt x="4480846" y="357949"/>
                  </a:lnTo>
                  <a:lnTo>
                    <a:pt x="4463987" y="361855"/>
                  </a:lnTo>
                  <a:lnTo>
                    <a:pt x="4451033" y="354425"/>
                  </a:lnTo>
                  <a:lnTo>
                    <a:pt x="4416171" y="360140"/>
                  </a:lnTo>
                  <a:lnTo>
                    <a:pt x="4432078" y="371094"/>
                  </a:lnTo>
                  <a:lnTo>
                    <a:pt x="4413314" y="372332"/>
                  </a:lnTo>
                  <a:lnTo>
                    <a:pt x="4399503" y="360331"/>
                  </a:lnTo>
                  <a:lnTo>
                    <a:pt x="4355402" y="352711"/>
                  </a:lnTo>
                  <a:lnTo>
                    <a:pt x="4339876" y="358140"/>
                  </a:lnTo>
                  <a:lnTo>
                    <a:pt x="4311492" y="363093"/>
                  </a:lnTo>
                  <a:lnTo>
                    <a:pt x="4285869" y="353187"/>
                  </a:lnTo>
                  <a:lnTo>
                    <a:pt x="4270724" y="339757"/>
                  </a:lnTo>
                  <a:lnTo>
                    <a:pt x="4247293" y="375571"/>
                  </a:lnTo>
                  <a:lnTo>
                    <a:pt x="4229100" y="397574"/>
                  </a:lnTo>
                  <a:lnTo>
                    <a:pt x="4193286" y="382048"/>
                  </a:lnTo>
                  <a:lnTo>
                    <a:pt x="4168426" y="353473"/>
                  </a:lnTo>
                  <a:lnTo>
                    <a:pt x="4154234" y="334518"/>
                  </a:lnTo>
                  <a:lnTo>
                    <a:pt x="4142137" y="324231"/>
                  </a:lnTo>
                  <a:lnTo>
                    <a:pt x="4148900" y="319373"/>
                  </a:lnTo>
                  <a:lnTo>
                    <a:pt x="4159949" y="329565"/>
                  </a:lnTo>
                  <a:lnTo>
                    <a:pt x="4174331" y="326708"/>
                  </a:lnTo>
                  <a:lnTo>
                    <a:pt x="4178237" y="317373"/>
                  </a:lnTo>
                  <a:lnTo>
                    <a:pt x="4159949" y="304038"/>
                  </a:lnTo>
                  <a:lnTo>
                    <a:pt x="4167474" y="295751"/>
                  </a:lnTo>
                  <a:lnTo>
                    <a:pt x="4161568" y="275844"/>
                  </a:lnTo>
                  <a:lnTo>
                    <a:pt x="4147661" y="262985"/>
                  </a:lnTo>
                  <a:lnTo>
                    <a:pt x="4136517" y="252127"/>
                  </a:lnTo>
                  <a:lnTo>
                    <a:pt x="4114800" y="248031"/>
                  </a:lnTo>
                  <a:lnTo>
                    <a:pt x="4098417" y="252508"/>
                  </a:lnTo>
                  <a:lnTo>
                    <a:pt x="4087844" y="261461"/>
                  </a:lnTo>
                  <a:lnTo>
                    <a:pt x="4087844" y="251746"/>
                  </a:lnTo>
                  <a:lnTo>
                    <a:pt x="4055174" y="242887"/>
                  </a:lnTo>
                  <a:lnTo>
                    <a:pt x="4029742" y="223837"/>
                  </a:lnTo>
                  <a:lnTo>
                    <a:pt x="4016217" y="237839"/>
                  </a:lnTo>
                  <a:lnTo>
                    <a:pt x="4010978" y="236791"/>
                  </a:lnTo>
                  <a:lnTo>
                    <a:pt x="4000595" y="245364"/>
                  </a:lnTo>
                  <a:lnTo>
                    <a:pt x="4003929" y="263557"/>
                  </a:lnTo>
                  <a:lnTo>
                    <a:pt x="3998214" y="279559"/>
                  </a:lnTo>
                  <a:lnTo>
                    <a:pt x="3984403" y="275463"/>
                  </a:lnTo>
                  <a:lnTo>
                    <a:pt x="3970973" y="278320"/>
                  </a:lnTo>
                  <a:lnTo>
                    <a:pt x="3954876" y="279940"/>
                  </a:lnTo>
                  <a:lnTo>
                    <a:pt x="3918109" y="275654"/>
                  </a:lnTo>
                  <a:lnTo>
                    <a:pt x="3898773" y="269558"/>
                  </a:lnTo>
                  <a:lnTo>
                    <a:pt x="3875341" y="272129"/>
                  </a:lnTo>
                  <a:lnTo>
                    <a:pt x="3858578" y="264033"/>
                  </a:lnTo>
                  <a:lnTo>
                    <a:pt x="3870484" y="250508"/>
                  </a:lnTo>
                  <a:lnTo>
                    <a:pt x="3791617" y="237363"/>
                  </a:lnTo>
                  <a:lnTo>
                    <a:pt x="3719513" y="246697"/>
                  </a:lnTo>
                  <a:lnTo>
                    <a:pt x="3715703" y="261937"/>
                  </a:lnTo>
                  <a:lnTo>
                    <a:pt x="3708369" y="262795"/>
                  </a:lnTo>
                  <a:lnTo>
                    <a:pt x="3708178" y="228886"/>
                  </a:lnTo>
                  <a:lnTo>
                    <a:pt x="3698748" y="226219"/>
                  </a:lnTo>
                  <a:lnTo>
                    <a:pt x="3695415" y="233743"/>
                  </a:lnTo>
                  <a:lnTo>
                    <a:pt x="3678936" y="237744"/>
                  </a:lnTo>
                  <a:lnTo>
                    <a:pt x="3663220" y="231839"/>
                  </a:lnTo>
                  <a:lnTo>
                    <a:pt x="3637407" y="218885"/>
                  </a:lnTo>
                  <a:lnTo>
                    <a:pt x="3620738" y="218408"/>
                  </a:lnTo>
                  <a:lnTo>
                    <a:pt x="3607118" y="225743"/>
                  </a:lnTo>
                  <a:lnTo>
                    <a:pt x="3601688" y="236506"/>
                  </a:lnTo>
                  <a:lnTo>
                    <a:pt x="3619024" y="241173"/>
                  </a:lnTo>
                  <a:lnTo>
                    <a:pt x="3583877" y="251365"/>
                  </a:lnTo>
                  <a:lnTo>
                    <a:pt x="3577590" y="256508"/>
                  </a:lnTo>
                  <a:lnTo>
                    <a:pt x="3540252" y="266605"/>
                  </a:lnTo>
                  <a:lnTo>
                    <a:pt x="3507201" y="272320"/>
                  </a:lnTo>
                  <a:lnTo>
                    <a:pt x="3487769" y="284226"/>
                  </a:lnTo>
                  <a:lnTo>
                    <a:pt x="3490436" y="268795"/>
                  </a:lnTo>
                  <a:lnTo>
                    <a:pt x="3505295" y="252603"/>
                  </a:lnTo>
                  <a:lnTo>
                    <a:pt x="3521869" y="249650"/>
                  </a:lnTo>
                  <a:lnTo>
                    <a:pt x="3530822" y="238601"/>
                  </a:lnTo>
                  <a:lnTo>
                    <a:pt x="3568732" y="232601"/>
                  </a:lnTo>
                  <a:lnTo>
                    <a:pt x="3576828" y="223266"/>
                  </a:lnTo>
                  <a:lnTo>
                    <a:pt x="3608547" y="207264"/>
                  </a:lnTo>
                  <a:lnTo>
                    <a:pt x="3612166" y="198120"/>
                  </a:lnTo>
                  <a:lnTo>
                    <a:pt x="3636455" y="188976"/>
                  </a:lnTo>
                  <a:lnTo>
                    <a:pt x="3664077" y="182309"/>
                  </a:lnTo>
                  <a:lnTo>
                    <a:pt x="3673697" y="168593"/>
                  </a:lnTo>
                  <a:lnTo>
                    <a:pt x="3715798" y="149733"/>
                  </a:lnTo>
                  <a:lnTo>
                    <a:pt x="3721608" y="137636"/>
                  </a:lnTo>
                  <a:lnTo>
                    <a:pt x="3708845" y="127921"/>
                  </a:lnTo>
                  <a:lnTo>
                    <a:pt x="3707416" y="124016"/>
                  </a:lnTo>
                  <a:lnTo>
                    <a:pt x="3723228" y="122873"/>
                  </a:lnTo>
                  <a:lnTo>
                    <a:pt x="3725894" y="114586"/>
                  </a:lnTo>
                  <a:lnTo>
                    <a:pt x="3713131" y="111252"/>
                  </a:lnTo>
                  <a:lnTo>
                    <a:pt x="3710750" y="93726"/>
                  </a:lnTo>
                  <a:lnTo>
                    <a:pt x="3695891" y="95059"/>
                  </a:lnTo>
                  <a:lnTo>
                    <a:pt x="3688938" y="69151"/>
                  </a:lnTo>
                  <a:lnTo>
                    <a:pt x="3667887" y="72104"/>
                  </a:lnTo>
                  <a:lnTo>
                    <a:pt x="3622453" y="60293"/>
                  </a:lnTo>
                  <a:lnTo>
                    <a:pt x="3619881" y="63722"/>
                  </a:lnTo>
                  <a:lnTo>
                    <a:pt x="3604736" y="58579"/>
                  </a:lnTo>
                  <a:lnTo>
                    <a:pt x="3594640" y="60865"/>
                  </a:lnTo>
                  <a:lnTo>
                    <a:pt x="3569494" y="59436"/>
                  </a:lnTo>
                  <a:lnTo>
                    <a:pt x="3556635" y="61627"/>
                  </a:lnTo>
                  <a:lnTo>
                    <a:pt x="3550825" y="70009"/>
                  </a:lnTo>
                  <a:lnTo>
                    <a:pt x="3526155" y="74771"/>
                  </a:lnTo>
                  <a:lnTo>
                    <a:pt x="3510915" y="73533"/>
                  </a:lnTo>
                  <a:lnTo>
                    <a:pt x="3535585" y="46768"/>
                  </a:lnTo>
                  <a:lnTo>
                    <a:pt x="3511772" y="45244"/>
                  </a:lnTo>
                  <a:lnTo>
                    <a:pt x="3488531" y="43434"/>
                  </a:lnTo>
                  <a:lnTo>
                    <a:pt x="3482435" y="40481"/>
                  </a:lnTo>
                  <a:lnTo>
                    <a:pt x="3454622" y="38291"/>
                  </a:lnTo>
                  <a:lnTo>
                    <a:pt x="3448336" y="36957"/>
                  </a:lnTo>
                  <a:lnTo>
                    <a:pt x="3466243" y="32671"/>
                  </a:lnTo>
                  <a:lnTo>
                    <a:pt x="3482817" y="25432"/>
                  </a:lnTo>
                  <a:lnTo>
                    <a:pt x="3496723" y="20955"/>
                  </a:lnTo>
                  <a:lnTo>
                    <a:pt x="3487008" y="10097"/>
                  </a:lnTo>
                  <a:lnTo>
                    <a:pt x="3474530" y="8763"/>
                  </a:lnTo>
                  <a:lnTo>
                    <a:pt x="3438906" y="0"/>
                  </a:lnTo>
                  <a:lnTo>
                    <a:pt x="3406331" y="7049"/>
                  </a:lnTo>
                  <a:lnTo>
                    <a:pt x="3390615" y="12001"/>
                  </a:lnTo>
                  <a:lnTo>
                    <a:pt x="3373851" y="28766"/>
                  </a:lnTo>
                  <a:lnTo>
                    <a:pt x="3365659" y="34004"/>
                  </a:lnTo>
                  <a:lnTo>
                    <a:pt x="3351276" y="47244"/>
                  </a:lnTo>
                  <a:lnTo>
                    <a:pt x="3349943" y="56959"/>
                  </a:lnTo>
                  <a:lnTo>
                    <a:pt x="3354515" y="59341"/>
                  </a:lnTo>
                  <a:lnTo>
                    <a:pt x="3355467" y="69247"/>
                  </a:lnTo>
                  <a:lnTo>
                    <a:pt x="3352991" y="73914"/>
                  </a:lnTo>
                  <a:lnTo>
                    <a:pt x="3339370" y="74295"/>
                  </a:lnTo>
                  <a:lnTo>
                    <a:pt x="3314224" y="73914"/>
                  </a:lnTo>
                  <a:lnTo>
                    <a:pt x="3295745" y="80296"/>
                  </a:lnTo>
                  <a:lnTo>
                    <a:pt x="3311843" y="91726"/>
                  </a:lnTo>
                  <a:lnTo>
                    <a:pt x="3311843" y="96107"/>
                  </a:lnTo>
                  <a:lnTo>
                    <a:pt x="3287268" y="88868"/>
                  </a:lnTo>
                  <a:lnTo>
                    <a:pt x="3273647" y="90773"/>
                  </a:lnTo>
                  <a:lnTo>
                    <a:pt x="3267742" y="96012"/>
                  </a:lnTo>
                  <a:lnTo>
                    <a:pt x="3258979" y="101251"/>
                  </a:lnTo>
                  <a:lnTo>
                    <a:pt x="3249073" y="99822"/>
                  </a:lnTo>
                  <a:lnTo>
                    <a:pt x="3234690" y="101537"/>
                  </a:lnTo>
                  <a:lnTo>
                    <a:pt x="3227928" y="98679"/>
                  </a:lnTo>
                  <a:lnTo>
                    <a:pt x="3238500" y="88868"/>
                  </a:lnTo>
                  <a:lnTo>
                    <a:pt x="3234976" y="83439"/>
                  </a:lnTo>
                  <a:lnTo>
                    <a:pt x="3215450" y="87535"/>
                  </a:lnTo>
                  <a:lnTo>
                    <a:pt x="3208020" y="94488"/>
                  </a:lnTo>
                  <a:lnTo>
                    <a:pt x="3192399" y="89154"/>
                  </a:lnTo>
                  <a:lnTo>
                    <a:pt x="3169158" y="99441"/>
                  </a:lnTo>
                  <a:lnTo>
                    <a:pt x="3156109" y="98489"/>
                  </a:lnTo>
                  <a:lnTo>
                    <a:pt x="3146108" y="101060"/>
                  </a:lnTo>
                  <a:lnTo>
                    <a:pt x="3163443" y="112967"/>
                  </a:lnTo>
                  <a:lnTo>
                    <a:pt x="3118866" y="118586"/>
                  </a:lnTo>
                  <a:lnTo>
                    <a:pt x="3111722" y="123158"/>
                  </a:lnTo>
                  <a:lnTo>
                    <a:pt x="3071146" y="126587"/>
                  </a:lnTo>
                  <a:lnTo>
                    <a:pt x="3060288" y="135446"/>
                  </a:lnTo>
                  <a:lnTo>
                    <a:pt x="3048667" y="138874"/>
                  </a:lnTo>
                  <a:lnTo>
                    <a:pt x="3029903" y="144971"/>
                  </a:lnTo>
                  <a:lnTo>
                    <a:pt x="3017711" y="155067"/>
                  </a:lnTo>
                  <a:lnTo>
                    <a:pt x="3004185" y="152019"/>
                  </a:lnTo>
                  <a:lnTo>
                    <a:pt x="2995994" y="150495"/>
                  </a:lnTo>
                  <a:lnTo>
                    <a:pt x="2991041" y="153352"/>
                  </a:lnTo>
                  <a:lnTo>
                    <a:pt x="2995994" y="157924"/>
                  </a:lnTo>
                  <a:lnTo>
                    <a:pt x="2993898" y="163068"/>
                  </a:lnTo>
                  <a:lnTo>
                    <a:pt x="2983992" y="163068"/>
                  </a:lnTo>
                  <a:lnTo>
                    <a:pt x="2977896" y="169831"/>
                  </a:lnTo>
                  <a:lnTo>
                    <a:pt x="2984849" y="171641"/>
                  </a:lnTo>
                  <a:lnTo>
                    <a:pt x="2985516" y="180023"/>
                  </a:lnTo>
                  <a:lnTo>
                    <a:pt x="2981516" y="181261"/>
                  </a:lnTo>
                  <a:lnTo>
                    <a:pt x="2970466" y="178784"/>
                  </a:lnTo>
                  <a:lnTo>
                    <a:pt x="2960941" y="178784"/>
                  </a:lnTo>
                  <a:lnTo>
                    <a:pt x="2966371" y="186023"/>
                  </a:lnTo>
                  <a:lnTo>
                    <a:pt x="2976658" y="187738"/>
                  </a:lnTo>
                  <a:lnTo>
                    <a:pt x="2986564" y="191262"/>
                  </a:lnTo>
                  <a:lnTo>
                    <a:pt x="2989422" y="197453"/>
                  </a:lnTo>
                  <a:lnTo>
                    <a:pt x="2967800" y="198692"/>
                  </a:lnTo>
                  <a:lnTo>
                    <a:pt x="2981897" y="206978"/>
                  </a:lnTo>
                  <a:lnTo>
                    <a:pt x="2983992" y="210026"/>
                  </a:lnTo>
                  <a:lnTo>
                    <a:pt x="2993898" y="219266"/>
                  </a:lnTo>
                  <a:lnTo>
                    <a:pt x="2986469" y="230029"/>
                  </a:lnTo>
                  <a:lnTo>
                    <a:pt x="2983897" y="234791"/>
                  </a:lnTo>
                  <a:lnTo>
                    <a:pt x="2978468" y="232601"/>
                  </a:lnTo>
                  <a:lnTo>
                    <a:pt x="2960275" y="228124"/>
                  </a:lnTo>
                  <a:lnTo>
                    <a:pt x="2943225" y="238220"/>
                  </a:lnTo>
                  <a:lnTo>
                    <a:pt x="2933986" y="237649"/>
                  </a:lnTo>
                  <a:lnTo>
                    <a:pt x="2902458" y="237649"/>
                  </a:lnTo>
                  <a:lnTo>
                    <a:pt x="2853119" y="243173"/>
                  </a:lnTo>
                  <a:lnTo>
                    <a:pt x="2814733" y="248507"/>
                  </a:lnTo>
                  <a:lnTo>
                    <a:pt x="2807303" y="263652"/>
                  </a:lnTo>
                  <a:lnTo>
                    <a:pt x="2815685" y="279845"/>
                  </a:lnTo>
                  <a:lnTo>
                    <a:pt x="2811780" y="293275"/>
                  </a:lnTo>
                  <a:lnTo>
                    <a:pt x="2837879" y="310706"/>
                  </a:lnTo>
                  <a:lnTo>
                    <a:pt x="2856262" y="315373"/>
                  </a:lnTo>
                  <a:lnTo>
                    <a:pt x="2867311" y="324898"/>
                  </a:lnTo>
                  <a:lnTo>
                    <a:pt x="2868930" y="338995"/>
                  </a:lnTo>
                  <a:lnTo>
                    <a:pt x="2859596" y="345472"/>
                  </a:lnTo>
                  <a:lnTo>
                    <a:pt x="2832164" y="335661"/>
                  </a:lnTo>
                  <a:lnTo>
                    <a:pt x="2809304" y="320707"/>
                  </a:lnTo>
                  <a:lnTo>
                    <a:pt x="2776538" y="311182"/>
                  </a:lnTo>
                  <a:lnTo>
                    <a:pt x="2747772" y="308610"/>
                  </a:lnTo>
                  <a:lnTo>
                    <a:pt x="2739771" y="300037"/>
                  </a:lnTo>
                  <a:lnTo>
                    <a:pt x="2724436" y="299942"/>
                  </a:lnTo>
                  <a:lnTo>
                    <a:pt x="2710149" y="311372"/>
                  </a:lnTo>
                  <a:lnTo>
                    <a:pt x="2727674" y="314420"/>
                  </a:lnTo>
                  <a:lnTo>
                    <a:pt x="2725960" y="321374"/>
                  </a:lnTo>
                  <a:lnTo>
                    <a:pt x="2744343" y="328422"/>
                  </a:lnTo>
                  <a:lnTo>
                    <a:pt x="2747867" y="335375"/>
                  </a:lnTo>
                  <a:lnTo>
                    <a:pt x="2717673" y="330803"/>
                  </a:lnTo>
                  <a:lnTo>
                    <a:pt x="2703672" y="327089"/>
                  </a:lnTo>
                  <a:lnTo>
                    <a:pt x="2686812" y="337185"/>
                  </a:lnTo>
                  <a:lnTo>
                    <a:pt x="2706053" y="360236"/>
                  </a:lnTo>
                  <a:lnTo>
                    <a:pt x="2738628" y="370713"/>
                  </a:lnTo>
                  <a:lnTo>
                    <a:pt x="2745486" y="377762"/>
                  </a:lnTo>
                  <a:lnTo>
                    <a:pt x="2756059" y="385001"/>
                  </a:lnTo>
                  <a:lnTo>
                    <a:pt x="2746629" y="389858"/>
                  </a:lnTo>
                  <a:lnTo>
                    <a:pt x="2707005" y="371094"/>
                  </a:lnTo>
                  <a:lnTo>
                    <a:pt x="2675668" y="371380"/>
                  </a:lnTo>
                  <a:lnTo>
                    <a:pt x="2664905" y="368618"/>
                  </a:lnTo>
                  <a:lnTo>
                    <a:pt x="2664810" y="352901"/>
                  </a:lnTo>
                  <a:lnTo>
                    <a:pt x="2656523" y="344043"/>
                  </a:lnTo>
                  <a:lnTo>
                    <a:pt x="2668048" y="324803"/>
                  </a:lnTo>
                  <a:lnTo>
                    <a:pt x="2672525" y="307086"/>
                  </a:lnTo>
                  <a:lnTo>
                    <a:pt x="2662333" y="288989"/>
                  </a:lnTo>
                  <a:lnTo>
                    <a:pt x="2648712" y="288989"/>
                  </a:lnTo>
                  <a:lnTo>
                    <a:pt x="2650998" y="302514"/>
                  </a:lnTo>
                  <a:lnTo>
                    <a:pt x="2642616" y="327755"/>
                  </a:lnTo>
                  <a:lnTo>
                    <a:pt x="2610326" y="342424"/>
                  </a:lnTo>
                  <a:lnTo>
                    <a:pt x="2605278" y="350996"/>
                  </a:lnTo>
                  <a:lnTo>
                    <a:pt x="2596229" y="359283"/>
                  </a:lnTo>
                  <a:lnTo>
                    <a:pt x="2626710" y="398050"/>
                  </a:lnTo>
                  <a:lnTo>
                    <a:pt x="2628900" y="409004"/>
                  </a:lnTo>
                  <a:lnTo>
                    <a:pt x="2612422" y="444627"/>
                  </a:lnTo>
                  <a:lnTo>
                    <a:pt x="2613565" y="457962"/>
                  </a:lnTo>
                  <a:lnTo>
                    <a:pt x="2613756" y="479965"/>
                  </a:lnTo>
                  <a:lnTo>
                    <a:pt x="2637187" y="480441"/>
                  </a:lnTo>
                  <a:lnTo>
                    <a:pt x="2670429" y="472345"/>
                  </a:lnTo>
                  <a:lnTo>
                    <a:pt x="2697576" y="482346"/>
                  </a:lnTo>
                  <a:lnTo>
                    <a:pt x="2728532" y="498062"/>
                  </a:lnTo>
                  <a:lnTo>
                    <a:pt x="2736056" y="520732"/>
                  </a:lnTo>
                  <a:lnTo>
                    <a:pt x="2723007" y="533876"/>
                  </a:lnTo>
                  <a:lnTo>
                    <a:pt x="2723483" y="543211"/>
                  </a:lnTo>
                  <a:lnTo>
                    <a:pt x="2755011" y="560451"/>
                  </a:lnTo>
                  <a:lnTo>
                    <a:pt x="2722816" y="557879"/>
                  </a:lnTo>
                  <a:lnTo>
                    <a:pt x="2709672" y="539687"/>
                  </a:lnTo>
                  <a:lnTo>
                    <a:pt x="2713768" y="511207"/>
                  </a:lnTo>
                  <a:lnTo>
                    <a:pt x="2684240" y="488823"/>
                  </a:lnTo>
                  <a:lnTo>
                    <a:pt x="2640140" y="500729"/>
                  </a:lnTo>
                  <a:lnTo>
                    <a:pt x="2646045" y="545497"/>
                  </a:lnTo>
                  <a:lnTo>
                    <a:pt x="2620518" y="571119"/>
                  </a:lnTo>
                  <a:lnTo>
                    <a:pt x="2620518" y="580835"/>
                  </a:lnTo>
                  <a:lnTo>
                    <a:pt x="2580704" y="604933"/>
                  </a:lnTo>
                  <a:lnTo>
                    <a:pt x="2570322" y="622364"/>
                  </a:lnTo>
                  <a:lnTo>
                    <a:pt x="2544604" y="615029"/>
                  </a:lnTo>
                  <a:lnTo>
                    <a:pt x="2515553" y="618935"/>
                  </a:lnTo>
                  <a:lnTo>
                    <a:pt x="2498313" y="611124"/>
                  </a:lnTo>
                  <a:lnTo>
                    <a:pt x="2486216" y="612458"/>
                  </a:lnTo>
                  <a:lnTo>
                    <a:pt x="2474119" y="608457"/>
                  </a:lnTo>
                  <a:lnTo>
                    <a:pt x="2479358" y="593979"/>
                  </a:lnTo>
                  <a:lnTo>
                    <a:pt x="2486597" y="594836"/>
                  </a:lnTo>
                  <a:lnTo>
                    <a:pt x="2498503" y="604647"/>
                  </a:lnTo>
                  <a:lnTo>
                    <a:pt x="2514219" y="597408"/>
                  </a:lnTo>
                  <a:lnTo>
                    <a:pt x="2526983" y="608267"/>
                  </a:lnTo>
                  <a:lnTo>
                    <a:pt x="2535079" y="601599"/>
                  </a:lnTo>
                  <a:lnTo>
                    <a:pt x="2549271" y="601885"/>
                  </a:lnTo>
                  <a:lnTo>
                    <a:pt x="2546604" y="591407"/>
                  </a:lnTo>
                  <a:lnTo>
                    <a:pt x="2561368" y="585407"/>
                  </a:lnTo>
                  <a:lnTo>
                    <a:pt x="2564511" y="572262"/>
                  </a:lnTo>
                  <a:lnTo>
                    <a:pt x="2570226" y="570167"/>
                  </a:lnTo>
                  <a:lnTo>
                    <a:pt x="2573465" y="561213"/>
                  </a:lnTo>
                  <a:lnTo>
                    <a:pt x="2591848" y="551498"/>
                  </a:lnTo>
                  <a:lnTo>
                    <a:pt x="2598325" y="543782"/>
                  </a:lnTo>
                  <a:lnTo>
                    <a:pt x="2596039" y="532733"/>
                  </a:lnTo>
                  <a:lnTo>
                    <a:pt x="2600801" y="517779"/>
                  </a:lnTo>
                  <a:lnTo>
                    <a:pt x="2608707" y="512255"/>
                  </a:lnTo>
                  <a:lnTo>
                    <a:pt x="2583561" y="487109"/>
                  </a:lnTo>
                  <a:lnTo>
                    <a:pt x="2578608" y="457772"/>
                  </a:lnTo>
                  <a:lnTo>
                    <a:pt x="2583276" y="441960"/>
                  </a:lnTo>
                  <a:lnTo>
                    <a:pt x="2579085" y="421576"/>
                  </a:lnTo>
                  <a:lnTo>
                    <a:pt x="2588990" y="397193"/>
                  </a:lnTo>
                  <a:lnTo>
                    <a:pt x="2587276" y="386048"/>
                  </a:lnTo>
                  <a:lnTo>
                    <a:pt x="2562797" y="362426"/>
                  </a:lnTo>
                  <a:lnTo>
                    <a:pt x="2559844" y="356902"/>
                  </a:lnTo>
                  <a:lnTo>
                    <a:pt x="2578132" y="340328"/>
                  </a:lnTo>
                  <a:lnTo>
                    <a:pt x="2583942" y="326612"/>
                  </a:lnTo>
                  <a:lnTo>
                    <a:pt x="2587181" y="294227"/>
                  </a:lnTo>
                  <a:lnTo>
                    <a:pt x="2554129" y="282321"/>
                  </a:lnTo>
                  <a:lnTo>
                    <a:pt x="2521935" y="281940"/>
                  </a:lnTo>
                  <a:lnTo>
                    <a:pt x="2491454" y="280321"/>
                  </a:lnTo>
                  <a:lnTo>
                    <a:pt x="2454402" y="349091"/>
                  </a:lnTo>
                  <a:lnTo>
                    <a:pt x="2418303" y="369284"/>
                  </a:lnTo>
                  <a:lnTo>
                    <a:pt x="2410492" y="382334"/>
                  </a:lnTo>
                  <a:lnTo>
                    <a:pt x="2417540" y="394430"/>
                  </a:lnTo>
                  <a:lnTo>
                    <a:pt x="2427732" y="394716"/>
                  </a:lnTo>
                  <a:lnTo>
                    <a:pt x="2424303" y="417576"/>
                  </a:lnTo>
                  <a:lnTo>
                    <a:pt x="2422589" y="431101"/>
                  </a:lnTo>
                  <a:lnTo>
                    <a:pt x="2414302" y="439388"/>
                  </a:lnTo>
                  <a:lnTo>
                    <a:pt x="2412778" y="450628"/>
                  </a:lnTo>
                  <a:lnTo>
                    <a:pt x="2449544" y="465487"/>
                  </a:lnTo>
                  <a:lnTo>
                    <a:pt x="2461356" y="489204"/>
                  </a:lnTo>
                  <a:lnTo>
                    <a:pt x="2476309" y="495586"/>
                  </a:lnTo>
                  <a:lnTo>
                    <a:pt x="2473833" y="513588"/>
                  </a:lnTo>
                  <a:lnTo>
                    <a:pt x="2458498" y="523970"/>
                  </a:lnTo>
                  <a:lnTo>
                    <a:pt x="2423732" y="496443"/>
                  </a:lnTo>
                  <a:lnTo>
                    <a:pt x="2403729" y="487299"/>
                  </a:lnTo>
                  <a:lnTo>
                    <a:pt x="2365153" y="471583"/>
                  </a:lnTo>
                  <a:lnTo>
                    <a:pt x="2339626" y="460820"/>
                  </a:lnTo>
                  <a:lnTo>
                    <a:pt x="2308003" y="448056"/>
                  </a:lnTo>
                  <a:lnTo>
                    <a:pt x="2229326" y="441008"/>
                  </a:lnTo>
                  <a:lnTo>
                    <a:pt x="2218563" y="429387"/>
                  </a:lnTo>
                  <a:lnTo>
                    <a:pt x="2191988" y="415957"/>
                  </a:lnTo>
                  <a:lnTo>
                    <a:pt x="2175700" y="417481"/>
                  </a:lnTo>
                  <a:lnTo>
                    <a:pt x="2176653" y="432816"/>
                  </a:lnTo>
                  <a:lnTo>
                    <a:pt x="2191131" y="439960"/>
                  </a:lnTo>
                  <a:lnTo>
                    <a:pt x="2199799" y="446437"/>
                  </a:lnTo>
                  <a:lnTo>
                    <a:pt x="2223040" y="450914"/>
                  </a:lnTo>
                  <a:lnTo>
                    <a:pt x="2227898" y="469583"/>
                  </a:lnTo>
                  <a:lnTo>
                    <a:pt x="2241233" y="487204"/>
                  </a:lnTo>
                  <a:lnTo>
                    <a:pt x="2238851" y="497205"/>
                  </a:lnTo>
                  <a:lnTo>
                    <a:pt x="2222945" y="500253"/>
                  </a:lnTo>
                  <a:lnTo>
                    <a:pt x="2211419" y="503206"/>
                  </a:lnTo>
                  <a:lnTo>
                    <a:pt x="2211419" y="515874"/>
                  </a:lnTo>
                  <a:lnTo>
                    <a:pt x="2201799" y="517303"/>
                  </a:lnTo>
                  <a:lnTo>
                    <a:pt x="2187607" y="510731"/>
                  </a:lnTo>
                  <a:lnTo>
                    <a:pt x="2195799" y="498634"/>
                  </a:lnTo>
                  <a:lnTo>
                    <a:pt x="2173129" y="486061"/>
                  </a:lnTo>
                  <a:lnTo>
                    <a:pt x="2134267" y="507587"/>
                  </a:lnTo>
                  <a:lnTo>
                    <a:pt x="2104644" y="506063"/>
                  </a:lnTo>
                  <a:lnTo>
                    <a:pt x="2080927" y="509302"/>
                  </a:lnTo>
                  <a:lnTo>
                    <a:pt x="2059210" y="527114"/>
                  </a:lnTo>
                  <a:lnTo>
                    <a:pt x="2035588" y="526923"/>
                  </a:lnTo>
                  <a:lnTo>
                    <a:pt x="2016919" y="520732"/>
                  </a:lnTo>
                  <a:lnTo>
                    <a:pt x="2015109" y="516350"/>
                  </a:lnTo>
                  <a:lnTo>
                    <a:pt x="2036540" y="514541"/>
                  </a:lnTo>
                  <a:lnTo>
                    <a:pt x="2031682" y="504063"/>
                  </a:lnTo>
                  <a:lnTo>
                    <a:pt x="2040922" y="488633"/>
                  </a:lnTo>
                  <a:lnTo>
                    <a:pt x="2001964" y="500062"/>
                  </a:lnTo>
                  <a:lnTo>
                    <a:pt x="1996440" y="516160"/>
                  </a:lnTo>
                  <a:lnTo>
                    <a:pt x="1992821" y="516541"/>
                  </a:lnTo>
                  <a:lnTo>
                    <a:pt x="1983677" y="508540"/>
                  </a:lnTo>
                  <a:lnTo>
                    <a:pt x="1925479" y="522827"/>
                  </a:lnTo>
                  <a:lnTo>
                    <a:pt x="1913382" y="532067"/>
                  </a:lnTo>
                  <a:lnTo>
                    <a:pt x="1892142" y="542163"/>
                  </a:lnTo>
                  <a:lnTo>
                    <a:pt x="1887760" y="547973"/>
                  </a:lnTo>
                  <a:lnTo>
                    <a:pt x="1858994" y="554736"/>
                  </a:lnTo>
                  <a:lnTo>
                    <a:pt x="1853470" y="581501"/>
                  </a:lnTo>
                  <a:lnTo>
                    <a:pt x="1837468" y="590550"/>
                  </a:lnTo>
                  <a:lnTo>
                    <a:pt x="1799654" y="590169"/>
                  </a:lnTo>
                  <a:lnTo>
                    <a:pt x="1786985" y="574072"/>
                  </a:lnTo>
                  <a:lnTo>
                    <a:pt x="1776794" y="566547"/>
                  </a:lnTo>
                  <a:lnTo>
                    <a:pt x="1774889" y="551688"/>
                  </a:lnTo>
                  <a:lnTo>
                    <a:pt x="1785938" y="546164"/>
                  </a:lnTo>
                  <a:lnTo>
                    <a:pt x="1804225" y="539306"/>
                  </a:lnTo>
                  <a:lnTo>
                    <a:pt x="1825467" y="542354"/>
                  </a:lnTo>
                  <a:lnTo>
                    <a:pt x="1810893" y="521399"/>
                  </a:lnTo>
                  <a:lnTo>
                    <a:pt x="1805369" y="509683"/>
                  </a:lnTo>
                  <a:lnTo>
                    <a:pt x="1793272" y="504349"/>
                  </a:lnTo>
                  <a:lnTo>
                    <a:pt x="1771650" y="504635"/>
                  </a:lnTo>
                  <a:lnTo>
                    <a:pt x="1754601" y="505778"/>
                  </a:lnTo>
                  <a:lnTo>
                    <a:pt x="1731550" y="500158"/>
                  </a:lnTo>
                  <a:lnTo>
                    <a:pt x="1730312" y="503301"/>
                  </a:lnTo>
                  <a:lnTo>
                    <a:pt x="1748124" y="516255"/>
                  </a:lnTo>
                  <a:lnTo>
                    <a:pt x="1748695" y="542830"/>
                  </a:lnTo>
                  <a:lnTo>
                    <a:pt x="1735931" y="572834"/>
                  </a:lnTo>
                  <a:lnTo>
                    <a:pt x="1752124" y="574548"/>
                  </a:lnTo>
                  <a:lnTo>
                    <a:pt x="1756220" y="578739"/>
                  </a:lnTo>
                  <a:lnTo>
                    <a:pt x="1758410" y="591693"/>
                  </a:lnTo>
                  <a:lnTo>
                    <a:pt x="1757458" y="604742"/>
                  </a:lnTo>
                  <a:lnTo>
                    <a:pt x="1751838" y="614362"/>
                  </a:lnTo>
                  <a:lnTo>
                    <a:pt x="1747266" y="623983"/>
                  </a:lnTo>
                  <a:lnTo>
                    <a:pt x="1737170" y="620744"/>
                  </a:lnTo>
                  <a:lnTo>
                    <a:pt x="1733169" y="620935"/>
                  </a:lnTo>
                  <a:lnTo>
                    <a:pt x="1728692" y="612267"/>
                  </a:lnTo>
                  <a:lnTo>
                    <a:pt x="1709261" y="607790"/>
                  </a:lnTo>
                  <a:lnTo>
                    <a:pt x="1691069" y="606552"/>
                  </a:lnTo>
                  <a:lnTo>
                    <a:pt x="1676400" y="620459"/>
                  </a:lnTo>
                  <a:lnTo>
                    <a:pt x="1650397" y="629031"/>
                  </a:lnTo>
                  <a:lnTo>
                    <a:pt x="1635728" y="640842"/>
                  </a:lnTo>
                  <a:lnTo>
                    <a:pt x="1623727" y="652177"/>
                  </a:lnTo>
                  <a:lnTo>
                    <a:pt x="1623156" y="660845"/>
                  </a:lnTo>
                  <a:lnTo>
                    <a:pt x="1636300" y="678180"/>
                  </a:lnTo>
                  <a:lnTo>
                    <a:pt x="1642110" y="694087"/>
                  </a:lnTo>
                  <a:lnTo>
                    <a:pt x="1624013" y="698945"/>
                  </a:lnTo>
                  <a:lnTo>
                    <a:pt x="1607820" y="691991"/>
                  </a:lnTo>
                  <a:lnTo>
                    <a:pt x="1597533" y="686753"/>
                  </a:lnTo>
                  <a:lnTo>
                    <a:pt x="1578102" y="685133"/>
                  </a:lnTo>
                  <a:lnTo>
                    <a:pt x="1567720" y="679895"/>
                  </a:lnTo>
                  <a:lnTo>
                    <a:pt x="1545527" y="665607"/>
                  </a:lnTo>
                  <a:lnTo>
                    <a:pt x="1528096" y="681704"/>
                  </a:lnTo>
                  <a:lnTo>
                    <a:pt x="1536573" y="698278"/>
                  </a:lnTo>
                  <a:lnTo>
                    <a:pt x="1549432" y="706755"/>
                  </a:lnTo>
                  <a:lnTo>
                    <a:pt x="1568768" y="710184"/>
                  </a:lnTo>
                  <a:lnTo>
                    <a:pt x="1567053" y="725424"/>
                  </a:lnTo>
                  <a:lnTo>
                    <a:pt x="1552004" y="731425"/>
                  </a:lnTo>
                  <a:lnTo>
                    <a:pt x="1541336" y="726662"/>
                  </a:lnTo>
                  <a:lnTo>
                    <a:pt x="1522952" y="721995"/>
                  </a:lnTo>
                  <a:lnTo>
                    <a:pt x="1520381" y="716375"/>
                  </a:lnTo>
                  <a:lnTo>
                    <a:pt x="1512761" y="710279"/>
                  </a:lnTo>
                  <a:lnTo>
                    <a:pt x="1496663" y="707231"/>
                  </a:lnTo>
                  <a:lnTo>
                    <a:pt x="1483519" y="702659"/>
                  </a:lnTo>
                  <a:lnTo>
                    <a:pt x="1481709" y="687038"/>
                  </a:lnTo>
                  <a:lnTo>
                    <a:pt x="1477042" y="675608"/>
                  </a:lnTo>
                  <a:lnTo>
                    <a:pt x="1471041" y="655034"/>
                  </a:lnTo>
                  <a:lnTo>
                    <a:pt x="1479042" y="646748"/>
                  </a:lnTo>
                  <a:lnTo>
                    <a:pt x="1467708" y="620459"/>
                  </a:lnTo>
                  <a:lnTo>
                    <a:pt x="1446181" y="610838"/>
                  </a:lnTo>
                  <a:lnTo>
                    <a:pt x="1438561" y="604266"/>
                  </a:lnTo>
                  <a:lnTo>
                    <a:pt x="1422654" y="595027"/>
                  </a:lnTo>
                  <a:lnTo>
                    <a:pt x="1410558" y="581025"/>
                  </a:lnTo>
                  <a:lnTo>
                    <a:pt x="1400366" y="571691"/>
                  </a:lnTo>
                  <a:lnTo>
                    <a:pt x="1436084" y="588359"/>
                  </a:lnTo>
                  <a:lnTo>
                    <a:pt x="1466279" y="595598"/>
                  </a:lnTo>
                  <a:lnTo>
                    <a:pt x="1495234" y="605409"/>
                  </a:lnTo>
                  <a:lnTo>
                    <a:pt x="1540383" y="616077"/>
                  </a:lnTo>
                  <a:lnTo>
                    <a:pt x="1585913" y="622078"/>
                  </a:lnTo>
                  <a:lnTo>
                    <a:pt x="1627632" y="610553"/>
                  </a:lnTo>
                  <a:lnTo>
                    <a:pt x="1665447" y="584073"/>
                  </a:lnTo>
                  <a:lnTo>
                    <a:pt x="1665256" y="569786"/>
                  </a:lnTo>
                  <a:lnTo>
                    <a:pt x="1658874" y="550069"/>
                  </a:lnTo>
                  <a:lnTo>
                    <a:pt x="1644110" y="540830"/>
                  </a:lnTo>
                  <a:lnTo>
                    <a:pt x="1627441" y="527590"/>
                  </a:lnTo>
                  <a:lnTo>
                    <a:pt x="1613535" y="524637"/>
                  </a:lnTo>
                  <a:lnTo>
                    <a:pt x="1600391" y="513874"/>
                  </a:lnTo>
                  <a:lnTo>
                    <a:pt x="1588294" y="512350"/>
                  </a:lnTo>
                  <a:lnTo>
                    <a:pt x="1520762" y="474250"/>
                  </a:lnTo>
                  <a:lnTo>
                    <a:pt x="1487614" y="465868"/>
                  </a:lnTo>
                  <a:lnTo>
                    <a:pt x="1478089" y="468344"/>
                  </a:lnTo>
                  <a:lnTo>
                    <a:pt x="1466945" y="460153"/>
                  </a:lnTo>
                  <a:lnTo>
                    <a:pt x="1446657" y="465201"/>
                  </a:lnTo>
                  <a:lnTo>
                    <a:pt x="1431036" y="461582"/>
                  </a:lnTo>
                  <a:lnTo>
                    <a:pt x="1413129" y="460820"/>
                  </a:lnTo>
                  <a:lnTo>
                    <a:pt x="1406843" y="453581"/>
                  </a:lnTo>
                  <a:lnTo>
                    <a:pt x="1430941" y="445961"/>
                  </a:lnTo>
                  <a:lnTo>
                    <a:pt x="1398937" y="434912"/>
                  </a:lnTo>
                  <a:lnTo>
                    <a:pt x="1389031" y="448532"/>
                  </a:lnTo>
                  <a:lnTo>
                    <a:pt x="1353788" y="437769"/>
                  </a:lnTo>
                  <a:lnTo>
                    <a:pt x="1342073" y="444627"/>
                  </a:lnTo>
                  <a:lnTo>
                    <a:pt x="1334834" y="434531"/>
                  </a:lnTo>
                  <a:lnTo>
                    <a:pt x="1319594" y="422053"/>
                  </a:lnTo>
                  <a:lnTo>
                    <a:pt x="1339215" y="427196"/>
                  </a:lnTo>
                  <a:lnTo>
                    <a:pt x="1354931" y="417862"/>
                  </a:lnTo>
                  <a:lnTo>
                    <a:pt x="1372458" y="413004"/>
                  </a:lnTo>
                  <a:lnTo>
                    <a:pt x="1354931" y="395954"/>
                  </a:lnTo>
                  <a:lnTo>
                    <a:pt x="1328452" y="391097"/>
                  </a:lnTo>
                  <a:lnTo>
                    <a:pt x="1315688" y="382714"/>
                  </a:lnTo>
                  <a:lnTo>
                    <a:pt x="1292447" y="407289"/>
                  </a:lnTo>
                  <a:lnTo>
                    <a:pt x="1289304" y="388525"/>
                  </a:lnTo>
                  <a:lnTo>
                    <a:pt x="1297877" y="384048"/>
                  </a:lnTo>
                  <a:lnTo>
                    <a:pt x="1296258" y="375285"/>
                  </a:lnTo>
                  <a:lnTo>
                    <a:pt x="1275493" y="370522"/>
                  </a:lnTo>
                  <a:lnTo>
                    <a:pt x="1264825" y="379476"/>
                  </a:lnTo>
                  <a:lnTo>
                    <a:pt x="1265777" y="388620"/>
                  </a:lnTo>
                  <a:lnTo>
                    <a:pt x="1248251" y="408432"/>
                  </a:lnTo>
                  <a:lnTo>
                    <a:pt x="1246251" y="380143"/>
                  </a:lnTo>
                  <a:lnTo>
                    <a:pt x="1203674" y="420624"/>
                  </a:lnTo>
                  <a:lnTo>
                    <a:pt x="1197769" y="411099"/>
                  </a:lnTo>
                  <a:lnTo>
                    <a:pt x="1213104" y="394049"/>
                  </a:lnTo>
                  <a:lnTo>
                    <a:pt x="1227487" y="380333"/>
                  </a:lnTo>
                  <a:lnTo>
                    <a:pt x="1232059" y="374714"/>
                  </a:lnTo>
                  <a:lnTo>
                    <a:pt x="1224153" y="369380"/>
                  </a:lnTo>
                  <a:lnTo>
                    <a:pt x="1208437" y="382048"/>
                  </a:lnTo>
                  <a:lnTo>
                    <a:pt x="1188053" y="379476"/>
                  </a:lnTo>
                  <a:lnTo>
                    <a:pt x="1183005" y="390525"/>
                  </a:lnTo>
                  <a:lnTo>
                    <a:pt x="1184339" y="394811"/>
                  </a:lnTo>
                  <a:lnTo>
                    <a:pt x="1180338" y="398240"/>
                  </a:lnTo>
                  <a:lnTo>
                    <a:pt x="1169194" y="391478"/>
                  </a:lnTo>
                  <a:lnTo>
                    <a:pt x="1149953" y="412528"/>
                  </a:lnTo>
                  <a:lnTo>
                    <a:pt x="1153001" y="421958"/>
                  </a:lnTo>
                  <a:lnTo>
                    <a:pt x="1147000" y="429006"/>
                  </a:lnTo>
                  <a:lnTo>
                    <a:pt x="1139381" y="417766"/>
                  </a:lnTo>
                  <a:lnTo>
                    <a:pt x="1140523" y="405289"/>
                  </a:lnTo>
                  <a:lnTo>
                    <a:pt x="1151287" y="393954"/>
                  </a:lnTo>
                  <a:lnTo>
                    <a:pt x="1157574" y="384524"/>
                  </a:lnTo>
                  <a:lnTo>
                    <a:pt x="1149668" y="382524"/>
                  </a:lnTo>
                  <a:lnTo>
                    <a:pt x="1141000" y="391763"/>
                  </a:lnTo>
                  <a:lnTo>
                    <a:pt x="1123950" y="391763"/>
                  </a:lnTo>
                  <a:lnTo>
                    <a:pt x="1117759" y="394240"/>
                  </a:lnTo>
                  <a:lnTo>
                    <a:pt x="1116616" y="399764"/>
                  </a:lnTo>
                  <a:lnTo>
                    <a:pt x="1129951" y="416814"/>
                  </a:lnTo>
                  <a:lnTo>
                    <a:pt x="1117568" y="416814"/>
                  </a:lnTo>
                  <a:lnTo>
                    <a:pt x="1095947" y="417195"/>
                  </a:lnTo>
                  <a:lnTo>
                    <a:pt x="1112044" y="431578"/>
                  </a:lnTo>
                  <a:lnTo>
                    <a:pt x="1098423" y="429863"/>
                  </a:lnTo>
                  <a:lnTo>
                    <a:pt x="1090327" y="429101"/>
                  </a:lnTo>
                  <a:lnTo>
                    <a:pt x="1083088" y="420529"/>
                  </a:lnTo>
                  <a:lnTo>
                    <a:pt x="1070896" y="422529"/>
                  </a:lnTo>
                  <a:lnTo>
                    <a:pt x="1081088" y="432530"/>
                  </a:lnTo>
                  <a:lnTo>
                    <a:pt x="1078230" y="448913"/>
                  </a:lnTo>
                  <a:lnTo>
                    <a:pt x="1071182" y="444246"/>
                  </a:lnTo>
                  <a:lnTo>
                    <a:pt x="1067562" y="433292"/>
                  </a:lnTo>
                  <a:lnTo>
                    <a:pt x="1054703" y="437483"/>
                  </a:lnTo>
                  <a:lnTo>
                    <a:pt x="1048893" y="417957"/>
                  </a:lnTo>
                  <a:lnTo>
                    <a:pt x="1023747" y="424910"/>
                  </a:lnTo>
                  <a:lnTo>
                    <a:pt x="1026986" y="442532"/>
                  </a:lnTo>
                  <a:lnTo>
                    <a:pt x="1014508" y="444246"/>
                  </a:lnTo>
                  <a:lnTo>
                    <a:pt x="1009079" y="455866"/>
                  </a:lnTo>
                  <a:lnTo>
                    <a:pt x="995553" y="448342"/>
                  </a:lnTo>
                  <a:lnTo>
                    <a:pt x="983171" y="454438"/>
                  </a:lnTo>
                  <a:lnTo>
                    <a:pt x="968312" y="473964"/>
                  </a:lnTo>
                  <a:lnTo>
                    <a:pt x="986504" y="472631"/>
                  </a:lnTo>
                  <a:lnTo>
                    <a:pt x="990315" y="482822"/>
                  </a:lnTo>
                  <a:lnTo>
                    <a:pt x="992696" y="490442"/>
                  </a:lnTo>
                  <a:lnTo>
                    <a:pt x="987743" y="490442"/>
                  </a:lnTo>
                  <a:lnTo>
                    <a:pt x="978218" y="485966"/>
                  </a:lnTo>
                  <a:lnTo>
                    <a:pt x="972884" y="492157"/>
                  </a:lnTo>
                  <a:lnTo>
                    <a:pt x="956215" y="483680"/>
                  </a:lnTo>
                  <a:lnTo>
                    <a:pt x="944499" y="492157"/>
                  </a:lnTo>
                  <a:lnTo>
                    <a:pt x="951262" y="468439"/>
                  </a:lnTo>
                  <a:lnTo>
                    <a:pt x="929069" y="486156"/>
                  </a:lnTo>
                  <a:lnTo>
                    <a:pt x="916114" y="496062"/>
                  </a:lnTo>
                  <a:lnTo>
                    <a:pt x="900875" y="515112"/>
                  </a:lnTo>
                  <a:lnTo>
                    <a:pt x="876205" y="526733"/>
                  </a:lnTo>
                  <a:lnTo>
                    <a:pt x="865632" y="537401"/>
                  </a:lnTo>
                  <a:lnTo>
                    <a:pt x="927640" y="510921"/>
                  </a:lnTo>
                  <a:lnTo>
                    <a:pt x="934784" y="513588"/>
                  </a:lnTo>
                  <a:lnTo>
                    <a:pt x="944594" y="508445"/>
                  </a:lnTo>
                  <a:lnTo>
                    <a:pt x="952595" y="503301"/>
                  </a:lnTo>
                  <a:lnTo>
                    <a:pt x="962406" y="507206"/>
                  </a:lnTo>
                  <a:lnTo>
                    <a:pt x="959834" y="522446"/>
                  </a:lnTo>
                  <a:lnTo>
                    <a:pt x="961358" y="527114"/>
                  </a:lnTo>
                  <a:lnTo>
                    <a:pt x="951833" y="527114"/>
                  </a:lnTo>
                  <a:lnTo>
                    <a:pt x="944594" y="519303"/>
                  </a:lnTo>
                  <a:lnTo>
                    <a:pt x="935069" y="528828"/>
                  </a:lnTo>
                  <a:lnTo>
                    <a:pt x="921163" y="537115"/>
                  </a:lnTo>
                  <a:lnTo>
                    <a:pt x="915353" y="554260"/>
                  </a:lnTo>
                  <a:lnTo>
                    <a:pt x="904780" y="563118"/>
                  </a:lnTo>
                  <a:lnTo>
                    <a:pt x="896684" y="578930"/>
                  </a:lnTo>
                  <a:lnTo>
                    <a:pt x="873538" y="605695"/>
                  </a:lnTo>
                  <a:lnTo>
                    <a:pt x="873728" y="613124"/>
                  </a:lnTo>
                  <a:lnTo>
                    <a:pt x="870775" y="624173"/>
                  </a:lnTo>
                  <a:lnTo>
                    <a:pt x="851440" y="624173"/>
                  </a:lnTo>
                  <a:lnTo>
                    <a:pt x="850106" y="644938"/>
                  </a:lnTo>
                  <a:lnTo>
                    <a:pt x="844868" y="655225"/>
                  </a:lnTo>
                  <a:lnTo>
                    <a:pt x="847534" y="669989"/>
                  </a:lnTo>
                  <a:lnTo>
                    <a:pt x="829723" y="672560"/>
                  </a:lnTo>
                  <a:lnTo>
                    <a:pt x="826675" y="675989"/>
                  </a:lnTo>
                  <a:lnTo>
                    <a:pt x="809816" y="678942"/>
                  </a:lnTo>
                  <a:lnTo>
                    <a:pt x="825913" y="696754"/>
                  </a:lnTo>
                  <a:lnTo>
                    <a:pt x="821341" y="703802"/>
                  </a:lnTo>
                  <a:lnTo>
                    <a:pt x="816959" y="700564"/>
                  </a:lnTo>
                  <a:lnTo>
                    <a:pt x="784765" y="715899"/>
                  </a:lnTo>
                  <a:lnTo>
                    <a:pt x="779526" y="725996"/>
                  </a:lnTo>
                  <a:lnTo>
                    <a:pt x="768001" y="732187"/>
                  </a:lnTo>
                  <a:lnTo>
                    <a:pt x="759714" y="750570"/>
                  </a:lnTo>
                  <a:lnTo>
                    <a:pt x="743998" y="738283"/>
                  </a:lnTo>
                  <a:lnTo>
                    <a:pt x="736378" y="741617"/>
                  </a:lnTo>
                  <a:lnTo>
                    <a:pt x="741998" y="758095"/>
                  </a:lnTo>
                  <a:lnTo>
                    <a:pt x="730663" y="760762"/>
                  </a:lnTo>
                  <a:lnTo>
                    <a:pt x="720185" y="767525"/>
                  </a:lnTo>
                  <a:lnTo>
                    <a:pt x="697421" y="778097"/>
                  </a:lnTo>
                  <a:lnTo>
                    <a:pt x="712661" y="785812"/>
                  </a:lnTo>
                  <a:lnTo>
                    <a:pt x="688086" y="786194"/>
                  </a:lnTo>
                  <a:lnTo>
                    <a:pt x="672846" y="796385"/>
                  </a:lnTo>
                  <a:lnTo>
                    <a:pt x="658749" y="802958"/>
                  </a:lnTo>
                  <a:lnTo>
                    <a:pt x="661321" y="813149"/>
                  </a:lnTo>
                  <a:lnTo>
                    <a:pt x="643700" y="812483"/>
                  </a:lnTo>
                  <a:lnTo>
                    <a:pt x="635984" y="825246"/>
                  </a:lnTo>
                  <a:lnTo>
                    <a:pt x="647033" y="839629"/>
                  </a:lnTo>
                  <a:lnTo>
                    <a:pt x="643604" y="850297"/>
                  </a:lnTo>
                  <a:lnTo>
                    <a:pt x="647129" y="854774"/>
                  </a:lnTo>
                  <a:lnTo>
                    <a:pt x="637032" y="865251"/>
                  </a:lnTo>
                  <a:lnTo>
                    <a:pt x="640747" y="874490"/>
                  </a:lnTo>
                  <a:lnTo>
                    <a:pt x="638651" y="891921"/>
                  </a:lnTo>
                  <a:lnTo>
                    <a:pt x="653510" y="896588"/>
                  </a:lnTo>
                  <a:lnTo>
                    <a:pt x="673894" y="888968"/>
                  </a:lnTo>
                  <a:lnTo>
                    <a:pt x="678942" y="897922"/>
                  </a:lnTo>
                  <a:lnTo>
                    <a:pt x="664083" y="909828"/>
                  </a:lnTo>
                  <a:lnTo>
                    <a:pt x="652653" y="906875"/>
                  </a:lnTo>
                  <a:lnTo>
                    <a:pt x="642842" y="915353"/>
                  </a:lnTo>
                  <a:lnTo>
                    <a:pt x="640747" y="932307"/>
                  </a:lnTo>
                  <a:lnTo>
                    <a:pt x="672084" y="931926"/>
                  </a:lnTo>
                  <a:lnTo>
                    <a:pt x="664845" y="943356"/>
                  </a:lnTo>
                  <a:lnTo>
                    <a:pt x="652939" y="952310"/>
                  </a:lnTo>
                  <a:lnTo>
                    <a:pt x="675799" y="973360"/>
                  </a:lnTo>
                  <a:lnTo>
                    <a:pt x="716471" y="984980"/>
                  </a:lnTo>
                  <a:lnTo>
                    <a:pt x="769906" y="945547"/>
                  </a:lnTo>
                  <a:lnTo>
                    <a:pt x="789813" y="941261"/>
                  </a:lnTo>
                  <a:lnTo>
                    <a:pt x="797052" y="920496"/>
                  </a:lnTo>
                  <a:lnTo>
                    <a:pt x="808482" y="936117"/>
                  </a:lnTo>
                  <a:lnTo>
                    <a:pt x="815817" y="959929"/>
                  </a:lnTo>
                  <a:lnTo>
                    <a:pt x="828008" y="980599"/>
                  </a:lnTo>
                  <a:lnTo>
                    <a:pt x="838200" y="1010317"/>
                  </a:lnTo>
                  <a:lnTo>
                    <a:pt x="852583" y="1036225"/>
                  </a:lnTo>
                  <a:lnTo>
                    <a:pt x="858488" y="1057847"/>
                  </a:lnTo>
                  <a:lnTo>
                    <a:pt x="866490" y="1070991"/>
                  </a:lnTo>
                  <a:lnTo>
                    <a:pt x="866966" y="1095185"/>
                  </a:lnTo>
                  <a:lnTo>
                    <a:pt x="898398" y="1091565"/>
                  </a:lnTo>
                  <a:lnTo>
                    <a:pt x="900017" y="1077754"/>
                  </a:lnTo>
                  <a:lnTo>
                    <a:pt x="908875" y="1068419"/>
                  </a:lnTo>
                  <a:lnTo>
                    <a:pt x="923925" y="1064038"/>
                  </a:lnTo>
                  <a:lnTo>
                    <a:pt x="941641" y="1066705"/>
                  </a:lnTo>
                  <a:lnTo>
                    <a:pt x="949167" y="1053179"/>
                  </a:lnTo>
                  <a:lnTo>
                    <a:pt x="959358" y="1057370"/>
                  </a:lnTo>
                  <a:lnTo>
                    <a:pt x="978503" y="1021747"/>
                  </a:lnTo>
                  <a:lnTo>
                    <a:pt x="965264" y="1031938"/>
                  </a:lnTo>
                  <a:lnTo>
                    <a:pt x="964882" y="1012031"/>
                  </a:lnTo>
                  <a:lnTo>
                    <a:pt x="974598" y="960025"/>
                  </a:lnTo>
                  <a:lnTo>
                    <a:pt x="1004792" y="945642"/>
                  </a:lnTo>
                  <a:lnTo>
                    <a:pt x="1011460" y="929831"/>
                  </a:lnTo>
                  <a:lnTo>
                    <a:pt x="1028415" y="906494"/>
                  </a:lnTo>
                  <a:lnTo>
                    <a:pt x="1001268" y="876395"/>
                  </a:lnTo>
                  <a:lnTo>
                    <a:pt x="980884" y="870871"/>
                  </a:lnTo>
                  <a:lnTo>
                    <a:pt x="977455" y="838676"/>
                  </a:lnTo>
                  <a:lnTo>
                    <a:pt x="988028" y="810673"/>
                  </a:lnTo>
                  <a:lnTo>
                    <a:pt x="995649" y="788670"/>
                  </a:lnTo>
                  <a:lnTo>
                    <a:pt x="1009269" y="775526"/>
                  </a:lnTo>
                  <a:lnTo>
                    <a:pt x="1017270" y="757237"/>
                  </a:lnTo>
                  <a:lnTo>
                    <a:pt x="1056323" y="737426"/>
                  </a:lnTo>
                  <a:lnTo>
                    <a:pt x="1100424" y="704374"/>
                  </a:lnTo>
                  <a:lnTo>
                    <a:pt x="1094137" y="687514"/>
                  </a:lnTo>
                  <a:lnTo>
                    <a:pt x="1108424" y="653510"/>
                  </a:lnTo>
                  <a:lnTo>
                    <a:pt x="1127093" y="638651"/>
                  </a:lnTo>
                  <a:lnTo>
                    <a:pt x="1146239" y="636270"/>
                  </a:lnTo>
                  <a:lnTo>
                    <a:pt x="1172718" y="636461"/>
                  </a:lnTo>
                  <a:lnTo>
                    <a:pt x="1205008" y="655701"/>
                  </a:lnTo>
                  <a:lnTo>
                    <a:pt x="1200817" y="678085"/>
                  </a:lnTo>
                  <a:lnTo>
                    <a:pt x="1192054" y="678275"/>
                  </a:lnTo>
                  <a:lnTo>
                    <a:pt x="1176814" y="705517"/>
                  </a:lnTo>
                  <a:lnTo>
                    <a:pt x="1155859" y="719709"/>
                  </a:lnTo>
                  <a:lnTo>
                    <a:pt x="1129856" y="736759"/>
                  </a:lnTo>
                  <a:lnTo>
                    <a:pt x="1123665" y="748475"/>
                  </a:lnTo>
                  <a:lnTo>
                    <a:pt x="1103757" y="758190"/>
                  </a:lnTo>
                  <a:lnTo>
                    <a:pt x="1086898" y="783241"/>
                  </a:lnTo>
                  <a:lnTo>
                    <a:pt x="1091946" y="792956"/>
                  </a:lnTo>
                  <a:lnTo>
                    <a:pt x="1094899" y="812864"/>
                  </a:lnTo>
                  <a:lnTo>
                    <a:pt x="1102138" y="834390"/>
                  </a:lnTo>
                  <a:lnTo>
                    <a:pt x="1092327" y="874776"/>
                  </a:lnTo>
                  <a:lnTo>
                    <a:pt x="1118997" y="885349"/>
                  </a:lnTo>
                  <a:lnTo>
                    <a:pt x="1136332" y="894683"/>
                  </a:lnTo>
                  <a:lnTo>
                    <a:pt x="1167670" y="901446"/>
                  </a:lnTo>
                  <a:lnTo>
                    <a:pt x="1217962" y="889730"/>
                  </a:lnTo>
                  <a:lnTo>
                    <a:pt x="1269111" y="880396"/>
                  </a:lnTo>
                  <a:lnTo>
                    <a:pt x="1297210" y="853726"/>
                  </a:lnTo>
                  <a:lnTo>
                    <a:pt x="1294352" y="873824"/>
                  </a:lnTo>
                  <a:lnTo>
                    <a:pt x="1312545" y="892492"/>
                  </a:lnTo>
                  <a:lnTo>
                    <a:pt x="1337500" y="898017"/>
                  </a:lnTo>
                  <a:lnTo>
                    <a:pt x="1315308" y="902589"/>
                  </a:lnTo>
                  <a:lnTo>
                    <a:pt x="1282351" y="922211"/>
                  </a:lnTo>
                  <a:lnTo>
                    <a:pt x="1259777" y="924496"/>
                  </a:lnTo>
                  <a:lnTo>
                    <a:pt x="1232440" y="919448"/>
                  </a:lnTo>
                  <a:lnTo>
                    <a:pt x="1168432" y="930212"/>
                  </a:lnTo>
                  <a:lnTo>
                    <a:pt x="1151001" y="946785"/>
                  </a:lnTo>
                  <a:lnTo>
                    <a:pt x="1156907" y="964978"/>
                  </a:lnTo>
                  <a:lnTo>
                    <a:pt x="1164336" y="973265"/>
                  </a:lnTo>
                  <a:lnTo>
                    <a:pt x="1182719" y="976217"/>
                  </a:lnTo>
                  <a:lnTo>
                    <a:pt x="1175290" y="996315"/>
                  </a:lnTo>
                  <a:lnTo>
                    <a:pt x="1174147" y="1022413"/>
                  </a:lnTo>
                  <a:lnTo>
                    <a:pt x="1145953" y="1021366"/>
                  </a:lnTo>
                  <a:lnTo>
                    <a:pt x="1128046" y="996315"/>
                  </a:lnTo>
                  <a:lnTo>
                    <a:pt x="1100424" y="1009079"/>
                  </a:lnTo>
                  <a:lnTo>
                    <a:pt x="1088993" y="1031938"/>
                  </a:lnTo>
                  <a:lnTo>
                    <a:pt x="1081850" y="1042702"/>
                  </a:lnTo>
                  <a:lnTo>
                    <a:pt x="1085469" y="1060609"/>
                  </a:lnTo>
                  <a:lnTo>
                    <a:pt x="1088517" y="1104043"/>
                  </a:lnTo>
                  <a:lnTo>
                    <a:pt x="1079182" y="1119759"/>
                  </a:lnTo>
                  <a:lnTo>
                    <a:pt x="1074420" y="1127951"/>
                  </a:lnTo>
                  <a:lnTo>
                    <a:pt x="1058513" y="1114997"/>
                  </a:lnTo>
                  <a:lnTo>
                    <a:pt x="1044417" y="1127855"/>
                  </a:lnTo>
                  <a:lnTo>
                    <a:pt x="1028700" y="1135952"/>
                  </a:lnTo>
                  <a:lnTo>
                    <a:pt x="1015175" y="1118140"/>
                  </a:lnTo>
                  <a:lnTo>
                    <a:pt x="952405" y="1135952"/>
                  </a:lnTo>
                  <a:lnTo>
                    <a:pt x="907923" y="1151192"/>
                  </a:lnTo>
                  <a:lnTo>
                    <a:pt x="899732" y="1157669"/>
                  </a:lnTo>
                  <a:lnTo>
                    <a:pt x="880396" y="1144810"/>
                  </a:lnTo>
                  <a:lnTo>
                    <a:pt x="882968" y="1128236"/>
                  </a:lnTo>
                  <a:lnTo>
                    <a:pt x="857536" y="1134999"/>
                  </a:lnTo>
                  <a:lnTo>
                    <a:pt x="813721" y="1155287"/>
                  </a:lnTo>
                  <a:lnTo>
                    <a:pt x="810483" y="1142619"/>
                  </a:lnTo>
                  <a:lnTo>
                    <a:pt x="790099" y="1138619"/>
                  </a:lnTo>
                  <a:lnTo>
                    <a:pt x="766000" y="1105376"/>
                  </a:lnTo>
                  <a:lnTo>
                    <a:pt x="801148" y="1107948"/>
                  </a:lnTo>
                  <a:lnTo>
                    <a:pt x="790956" y="1090136"/>
                  </a:lnTo>
                  <a:lnTo>
                    <a:pt x="777812" y="1088422"/>
                  </a:lnTo>
                  <a:lnTo>
                    <a:pt x="785908" y="1070610"/>
                  </a:lnTo>
                  <a:lnTo>
                    <a:pt x="804100" y="1060799"/>
                  </a:lnTo>
                  <a:lnTo>
                    <a:pt x="790575" y="1047274"/>
                  </a:lnTo>
                  <a:lnTo>
                    <a:pt x="789718" y="1027367"/>
                  </a:lnTo>
                  <a:lnTo>
                    <a:pt x="792671" y="1002792"/>
                  </a:lnTo>
                  <a:lnTo>
                    <a:pt x="781908" y="1002411"/>
                  </a:lnTo>
                  <a:lnTo>
                    <a:pt x="772763" y="1023175"/>
                  </a:lnTo>
                  <a:lnTo>
                    <a:pt x="754952" y="1023175"/>
                  </a:lnTo>
                  <a:lnTo>
                    <a:pt x="756190" y="1035939"/>
                  </a:lnTo>
                  <a:lnTo>
                    <a:pt x="739712" y="1027462"/>
                  </a:lnTo>
                  <a:lnTo>
                    <a:pt x="724567" y="1058132"/>
                  </a:lnTo>
                  <a:lnTo>
                    <a:pt x="736282" y="1105853"/>
                  </a:lnTo>
                  <a:lnTo>
                    <a:pt x="745617" y="1132142"/>
                  </a:lnTo>
                  <a:lnTo>
                    <a:pt x="744855" y="1139952"/>
                  </a:lnTo>
                  <a:lnTo>
                    <a:pt x="753237" y="1156716"/>
                  </a:lnTo>
                  <a:lnTo>
                    <a:pt x="739426" y="1175957"/>
                  </a:lnTo>
                  <a:lnTo>
                    <a:pt x="719709" y="1165193"/>
                  </a:lnTo>
                  <a:lnTo>
                    <a:pt x="698088" y="1168622"/>
                  </a:lnTo>
                  <a:lnTo>
                    <a:pt x="689991" y="1177481"/>
                  </a:lnTo>
                  <a:lnTo>
                    <a:pt x="661225" y="1178338"/>
                  </a:lnTo>
                  <a:lnTo>
                    <a:pt x="651224" y="1183862"/>
                  </a:lnTo>
                  <a:lnTo>
                    <a:pt x="649319" y="1198340"/>
                  </a:lnTo>
                  <a:lnTo>
                    <a:pt x="635794" y="1199198"/>
                  </a:lnTo>
                  <a:lnTo>
                    <a:pt x="629888" y="1196245"/>
                  </a:lnTo>
                  <a:lnTo>
                    <a:pt x="622649" y="1205960"/>
                  </a:lnTo>
                  <a:lnTo>
                    <a:pt x="611410" y="1222153"/>
                  </a:lnTo>
                  <a:lnTo>
                    <a:pt x="607981" y="1236440"/>
                  </a:lnTo>
                  <a:lnTo>
                    <a:pt x="586645" y="1255967"/>
                  </a:lnTo>
                  <a:lnTo>
                    <a:pt x="556546" y="1267397"/>
                  </a:lnTo>
                  <a:lnTo>
                    <a:pt x="546449" y="1270349"/>
                  </a:lnTo>
                  <a:lnTo>
                    <a:pt x="539115" y="1297115"/>
                  </a:lnTo>
                  <a:lnTo>
                    <a:pt x="534258" y="1306068"/>
                  </a:lnTo>
                  <a:lnTo>
                    <a:pt x="503682" y="1313021"/>
                  </a:lnTo>
                  <a:lnTo>
                    <a:pt x="490728" y="1332262"/>
                  </a:lnTo>
                  <a:lnTo>
                    <a:pt x="472726" y="1332071"/>
                  </a:lnTo>
                  <a:lnTo>
                    <a:pt x="454628" y="1319975"/>
                  </a:lnTo>
                  <a:lnTo>
                    <a:pt x="440531" y="1318451"/>
                  </a:lnTo>
                  <a:lnTo>
                    <a:pt x="438150" y="1331024"/>
                  </a:lnTo>
                  <a:lnTo>
                    <a:pt x="444532" y="1342835"/>
                  </a:lnTo>
                  <a:lnTo>
                    <a:pt x="441960" y="1361599"/>
                  </a:lnTo>
                  <a:lnTo>
                    <a:pt x="416909" y="1360361"/>
                  </a:lnTo>
                  <a:lnTo>
                    <a:pt x="411385" y="1361408"/>
                  </a:lnTo>
                  <a:lnTo>
                    <a:pt x="399574" y="1351883"/>
                  </a:lnTo>
                  <a:lnTo>
                    <a:pt x="389382" y="1351979"/>
                  </a:lnTo>
                  <a:lnTo>
                    <a:pt x="361664" y="1355503"/>
                  </a:lnTo>
                  <a:lnTo>
                    <a:pt x="353759" y="1368362"/>
                  </a:lnTo>
                  <a:lnTo>
                    <a:pt x="357188" y="1386173"/>
                  </a:lnTo>
                  <a:lnTo>
                    <a:pt x="395288" y="1398461"/>
                  </a:lnTo>
                  <a:lnTo>
                    <a:pt x="410242" y="1402652"/>
                  </a:lnTo>
                  <a:lnTo>
                    <a:pt x="428911" y="1412081"/>
                  </a:lnTo>
                  <a:lnTo>
                    <a:pt x="440531" y="1437037"/>
                  </a:lnTo>
                  <a:lnTo>
                    <a:pt x="459296" y="1447800"/>
                  </a:lnTo>
                  <a:lnTo>
                    <a:pt x="459391" y="1477994"/>
                  </a:lnTo>
                  <a:lnTo>
                    <a:pt x="454247" y="1517999"/>
                  </a:lnTo>
                  <a:lnTo>
                    <a:pt x="441960" y="1551051"/>
                  </a:lnTo>
                  <a:lnTo>
                    <a:pt x="284798" y="1544765"/>
                  </a:lnTo>
                  <a:lnTo>
                    <a:pt x="261366" y="1536287"/>
                  </a:lnTo>
                  <a:lnTo>
                    <a:pt x="244221" y="1549908"/>
                  </a:lnTo>
                  <a:lnTo>
                    <a:pt x="224028" y="1556671"/>
                  </a:lnTo>
                  <a:lnTo>
                    <a:pt x="236506" y="1581912"/>
                  </a:lnTo>
                  <a:lnTo>
                    <a:pt x="235839" y="1607153"/>
                  </a:lnTo>
                  <a:lnTo>
                    <a:pt x="238506" y="1628775"/>
                  </a:lnTo>
                  <a:lnTo>
                    <a:pt x="214979" y="1698784"/>
                  </a:lnTo>
                  <a:lnTo>
                    <a:pt x="230410" y="1712976"/>
                  </a:lnTo>
                  <a:lnTo>
                    <a:pt x="236696" y="1731359"/>
                  </a:lnTo>
                  <a:lnTo>
                    <a:pt x="234315" y="1761649"/>
                  </a:lnTo>
                  <a:lnTo>
                    <a:pt x="256318" y="1767173"/>
                  </a:lnTo>
                  <a:lnTo>
                    <a:pt x="279178" y="1762697"/>
                  </a:lnTo>
                  <a:lnTo>
                    <a:pt x="294418" y="1763840"/>
                  </a:lnTo>
                  <a:lnTo>
                    <a:pt x="329184" y="1796891"/>
                  </a:lnTo>
                  <a:lnTo>
                    <a:pt x="335947" y="1787557"/>
                  </a:lnTo>
                  <a:lnTo>
                    <a:pt x="352520" y="1786700"/>
                  </a:lnTo>
                  <a:lnTo>
                    <a:pt x="364331" y="1780413"/>
                  </a:lnTo>
                  <a:lnTo>
                    <a:pt x="385477" y="1776222"/>
                  </a:lnTo>
                  <a:lnTo>
                    <a:pt x="423386" y="1774508"/>
                  </a:lnTo>
                  <a:lnTo>
                    <a:pt x="435959" y="1764983"/>
                  </a:lnTo>
                  <a:lnTo>
                    <a:pt x="466916" y="1743361"/>
                  </a:lnTo>
                  <a:lnTo>
                    <a:pt x="469011" y="1729359"/>
                  </a:lnTo>
                  <a:lnTo>
                    <a:pt x="490252" y="1707261"/>
                  </a:lnTo>
                  <a:lnTo>
                    <a:pt x="486346" y="1688783"/>
                  </a:lnTo>
                  <a:lnTo>
                    <a:pt x="490633" y="1665256"/>
                  </a:lnTo>
                  <a:lnTo>
                    <a:pt x="509873" y="1645920"/>
                  </a:lnTo>
                  <a:lnTo>
                    <a:pt x="520446" y="1628585"/>
                  </a:lnTo>
                  <a:lnTo>
                    <a:pt x="581883" y="1599057"/>
                  </a:lnTo>
                  <a:lnTo>
                    <a:pt x="582263" y="1575435"/>
                  </a:lnTo>
                  <a:lnTo>
                    <a:pt x="586645" y="1556099"/>
                  </a:lnTo>
                  <a:lnTo>
                    <a:pt x="605885" y="1546955"/>
                  </a:lnTo>
                  <a:lnTo>
                    <a:pt x="642081" y="1552004"/>
                  </a:lnTo>
                  <a:lnTo>
                    <a:pt x="669798" y="1560862"/>
                  </a:lnTo>
                  <a:lnTo>
                    <a:pt x="697516" y="1541907"/>
                  </a:lnTo>
                  <a:lnTo>
                    <a:pt x="723329" y="1531715"/>
                  </a:lnTo>
                  <a:lnTo>
                    <a:pt x="752284" y="1514189"/>
                  </a:lnTo>
                  <a:lnTo>
                    <a:pt x="787622" y="1537621"/>
                  </a:lnTo>
                  <a:lnTo>
                    <a:pt x="812006" y="1577912"/>
                  </a:lnTo>
                  <a:lnTo>
                    <a:pt x="845058" y="1605344"/>
                  </a:lnTo>
                  <a:lnTo>
                    <a:pt x="886111" y="1628775"/>
                  </a:lnTo>
                  <a:lnTo>
                    <a:pt x="917924" y="1650587"/>
                  </a:lnTo>
                  <a:lnTo>
                    <a:pt x="937165" y="1666399"/>
                  </a:lnTo>
                  <a:lnTo>
                    <a:pt x="946023" y="1697165"/>
                  </a:lnTo>
                  <a:lnTo>
                    <a:pt x="938879" y="1718405"/>
                  </a:lnTo>
                  <a:lnTo>
                    <a:pt x="943356" y="1733074"/>
                  </a:lnTo>
                  <a:lnTo>
                    <a:pt x="960120" y="1704213"/>
                  </a:lnTo>
                  <a:lnTo>
                    <a:pt x="974313" y="1692402"/>
                  </a:lnTo>
                  <a:lnTo>
                    <a:pt x="961168" y="1669923"/>
                  </a:lnTo>
                  <a:lnTo>
                    <a:pt x="966788" y="1656874"/>
                  </a:lnTo>
                  <a:lnTo>
                    <a:pt x="978884" y="1654112"/>
                  </a:lnTo>
                  <a:lnTo>
                    <a:pt x="1008316" y="1666304"/>
                  </a:lnTo>
                  <a:lnTo>
                    <a:pt x="1010222" y="1658874"/>
                  </a:lnTo>
                  <a:lnTo>
                    <a:pt x="972503" y="1628489"/>
                  </a:lnTo>
                  <a:lnTo>
                    <a:pt x="940498" y="1600867"/>
                  </a:lnTo>
                  <a:lnTo>
                    <a:pt x="932212" y="1601629"/>
                  </a:lnTo>
                  <a:lnTo>
                    <a:pt x="905923" y="1588484"/>
                  </a:lnTo>
                  <a:lnTo>
                    <a:pt x="887730" y="1555813"/>
                  </a:lnTo>
                  <a:lnTo>
                    <a:pt x="847440" y="1514666"/>
                  </a:lnTo>
                  <a:lnTo>
                    <a:pt x="847916" y="1485900"/>
                  </a:lnTo>
                  <a:lnTo>
                    <a:pt x="878872" y="1467231"/>
                  </a:lnTo>
                  <a:lnTo>
                    <a:pt x="889064" y="1487996"/>
                  </a:lnTo>
                  <a:lnTo>
                    <a:pt x="911067" y="1497330"/>
                  </a:lnTo>
                  <a:lnTo>
                    <a:pt x="936498" y="1537621"/>
                  </a:lnTo>
                  <a:lnTo>
                    <a:pt x="959358" y="1549908"/>
                  </a:lnTo>
                  <a:lnTo>
                    <a:pt x="968597" y="1559242"/>
                  </a:lnTo>
                  <a:lnTo>
                    <a:pt x="1033844" y="1589818"/>
                  </a:lnTo>
                  <a:lnTo>
                    <a:pt x="1044035" y="1606296"/>
                  </a:lnTo>
                  <a:lnTo>
                    <a:pt x="1035463" y="1649063"/>
                  </a:lnTo>
                  <a:lnTo>
                    <a:pt x="1058513" y="1679543"/>
                  </a:lnTo>
                  <a:lnTo>
                    <a:pt x="1070800" y="1688878"/>
                  </a:lnTo>
                  <a:lnTo>
                    <a:pt x="1077373" y="1711928"/>
                  </a:lnTo>
                  <a:lnTo>
                    <a:pt x="1095470" y="1711547"/>
                  </a:lnTo>
                  <a:lnTo>
                    <a:pt x="1121283" y="1720882"/>
                  </a:lnTo>
                  <a:lnTo>
                    <a:pt x="1090708" y="1723454"/>
                  </a:lnTo>
                  <a:lnTo>
                    <a:pt x="1096709" y="1747647"/>
                  </a:lnTo>
                  <a:lnTo>
                    <a:pt x="1099375" y="1760792"/>
                  </a:lnTo>
                  <a:lnTo>
                    <a:pt x="1119474" y="1770126"/>
                  </a:lnTo>
                  <a:lnTo>
                    <a:pt x="1138238" y="1780318"/>
                  </a:lnTo>
                  <a:lnTo>
                    <a:pt x="1133190" y="1751552"/>
                  </a:lnTo>
                  <a:lnTo>
                    <a:pt x="1153097" y="1750695"/>
                  </a:lnTo>
                  <a:lnTo>
                    <a:pt x="1139952" y="1739265"/>
                  </a:lnTo>
                  <a:lnTo>
                    <a:pt x="1141952" y="1732217"/>
                  </a:lnTo>
                  <a:lnTo>
                    <a:pt x="1158526" y="1736122"/>
                  </a:lnTo>
                  <a:lnTo>
                    <a:pt x="1170908" y="1731264"/>
                  </a:lnTo>
                  <a:lnTo>
                    <a:pt x="1172909" y="1717834"/>
                  </a:lnTo>
                  <a:lnTo>
                    <a:pt x="1161574" y="1707928"/>
                  </a:lnTo>
                  <a:lnTo>
                    <a:pt x="1149668" y="1709261"/>
                  </a:lnTo>
                  <a:lnTo>
                    <a:pt x="1137857" y="1708785"/>
                  </a:lnTo>
                  <a:lnTo>
                    <a:pt x="1147191" y="1693545"/>
                  </a:lnTo>
                  <a:lnTo>
                    <a:pt x="1123855" y="1661351"/>
                  </a:lnTo>
                  <a:lnTo>
                    <a:pt x="1124045" y="1652111"/>
                  </a:lnTo>
                  <a:lnTo>
                    <a:pt x="1131856" y="1649635"/>
                  </a:lnTo>
                  <a:lnTo>
                    <a:pt x="1149668" y="1658969"/>
                  </a:lnTo>
                  <a:lnTo>
                    <a:pt x="1161574" y="1656683"/>
                  </a:lnTo>
                  <a:lnTo>
                    <a:pt x="1161955" y="1639538"/>
                  </a:lnTo>
                  <a:lnTo>
                    <a:pt x="1173766" y="1633538"/>
                  </a:lnTo>
                  <a:lnTo>
                    <a:pt x="1184434" y="1640586"/>
                  </a:lnTo>
                  <a:lnTo>
                    <a:pt x="1206056" y="1630013"/>
                  </a:lnTo>
                  <a:lnTo>
                    <a:pt x="1242060" y="1647444"/>
                  </a:lnTo>
                  <a:lnTo>
                    <a:pt x="1268730" y="1630871"/>
                  </a:lnTo>
                  <a:lnTo>
                    <a:pt x="1289495" y="1629442"/>
                  </a:lnTo>
                  <a:lnTo>
                    <a:pt x="1295686" y="1615631"/>
                  </a:lnTo>
                  <a:lnTo>
                    <a:pt x="1285684" y="1609630"/>
                  </a:lnTo>
                  <a:lnTo>
                    <a:pt x="1268730" y="1566386"/>
                  </a:lnTo>
                  <a:lnTo>
                    <a:pt x="1297591" y="1535621"/>
                  </a:lnTo>
                  <a:lnTo>
                    <a:pt x="1311973" y="1497235"/>
                  </a:lnTo>
                  <a:lnTo>
                    <a:pt x="1326738" y="1480185"/>
                  </a:lnTo>
                  <a:lnTo>
                    <a:pt x="1364932" y="1429798"/>
                  </a:lnTo>
                  <a:lnTo>
                    <a:pt x="1396746" y="1425131"/>
                  </a:lnTo>
                  <a:lnTo>
                    <a:pt x="1399699" y="1443800"/>
                  </a:lnTo>
                  <a:lnTo>
                    <a:pt x="1446372" y="1450562"/>
                  </a:lnTo>
                  <a:lnTo>
                    <a:pt x="1408176" y="1471803"/>
                  </a:lnTo>
                  <a:lnTo>
                    <a:pt x="1437037" y="1484948"/>
                  </a:lnTo>
                  <a:lnTo>
                    <a:pt x="1438370" y="1507046"/>
                  </a:lnTo>
                  <a:lnTo>
                    <a:pt x="1527429" y="1484186"/>
                  </a:lnTo>
                  <a:lnTo>
                    <a:pt x="1498568" y="1476566"/>
                  </a:lnTo>
                  <a:lnTo>
                    <a:pt x="1475232" y="1453229"/>
                  </a:lnTo>
                  <a:lnTo>
                    <a:pt x="1511237" y="1430369"/>
                  </a:lnTo>
                  <a:lnTo>
                    <a:pt x="1600295" y="1412177"/>
                  </a:lnTo>
                  <a:lnTo>
                    <a:pt x="1564672" y="1432941"/>
                  </a:lnTo>
                  <a:lnTo>
                    <a:pt x="1575721" y="1449038"/>
                  </a:lnTo>
                  <a:lnTo>
                    <a:pt x="1535430" y="1484662"/>
                  </a:lnTo>
                  <a:lnTo>
                    <a:pt x="1663065" y="1572006"/>
                  </a:lnTo>
                  <a:lnTo>
                    <a:pt x="1674019" y="1601629"/>
                  </a:lnTo>
                  <a:lnTo>
                    <a:pt x="1628870" y="1628870"/>
                  </a:lnTo>
                  <a:lnTo>
                    <a:pt x="1448753" y="1595723"/>
                  </a:lnTo>
                  <a:lnTo>
                    <a:pt x="1375220" y="1623155"/>
                  </a:lnTo>
                  <a:lnTo>
                    <a:pt x="1312450" y="1626584"/>
                  </a:lnTo>
                  <a:lnTo>
                    <a:pt x="1298067" y="1648587"/>
                  </a:lnTo>
                  <a:lnTo>
                    <a:pt x="1231964" y="1674876"/>
                  </a:lnTo>
                  <a:lnTo>
                    <a:pt x="1243870" y="1682877"/>
                  </a:lnTo>
                  <a:lnTo>
                    <a:pt x="1247299" y="1739646"/>
                  </a:lnTo>
                  <a:lnTo>
                    <a:pt x="1294733" y="1770221"/>
                  </a:lnTo>
                  <a:lnTo>
                    <a:pt x="1322832" y="1792415"/>
                  </a:lnTo>
                  <a:lnTo>
                    <a:pt x="1372743" y="1770983"/>
                  </a:lnTo>
                  <a:lnTo>
                    <a:pt x="1411796" y="1793843"/>
                  </a:lnTo>
                  <a:lnTo>
                    <a:pt x="1468184" y="1771841"/>
                  </a:lnTo>
                  <a:lnTo>
                    <a:pt x="1512284" y="1771460"/>
                  </a:lnTo>
                  <a:lnTo>
                    <a:pt x="1502569" y="1843469"/>
                  </a:lnTo>
                  <a:lnTo>
                    <a:pt x="1450848" y="1955387"/>
                  </a:lnTo>
                  <a:lnTo>
                    <a:pt x="1353979" y="1945196"/>
                  </a:lnTo>
                  <a:lnTo>
                    <a:pt x="1311021" y="1962245"/>
                  </a:lnTo>
                  <a:lnTo>
                    <a:pt x="1113473" y="1899857"/>
                  </a:lnTo>
                  <a:lnTo>
                    <a:pt x="1049464" y="1932527"/>
                  </a:lnTo>
                  <a:lnTo>
                    <a:pt x="1056418" y="1958150"/>
                  </a:lnTo>
                  <a:lnTo>
                    <a:pt x="1034605" y="1979390"/>
                  </a:lnTo>
                  <a:lnTo>
                    <a:pt x="933069" y="1942624"/>
                  </a:lnTo>
                  <a:lnTo>
                    <a:pt x="923830" y="1919764"/>
                  </a:lnTo>
                  <a:lnTo>
                    <a:pt x="824008" y="1896809"/>
                  </a:lnTo>
                  <a:lnTo>
                    <a:pt x="778669" y="1865090"/>
                  </a:lnTo>
                  <a:cubicBezTo>
                    <a:pt x="778764" y="1864995"/>
                    <a:pt x="792861" y="1849374"/>
                    <a:pt x="792861" y="1849279"/>
                  </a:cubicBezTo>
                  <a:cubicBezTo>
                    <a:pt x="792956" y="1849184"/>
                    <a:pt x="806482" y="1834134"/>
                    <a:pt x="806577" y="1834039"/>
                  </a:cubicBezTo>
                  <a:cubicBezTo>
                    <a:pt x="806005" y="1822895"/>
                    <a:pt x="805434" y="1811655"/>
                    <a:pt x="804767" y="1800511"/>
                  </a:cubicBezTo>
                  <a:cubicBezTo>
                    <a:pt x="804291" y="1790795"/>
                    <a:pt x="803720" y="1781080"/>
                    <a:pt x="803243" y="1771364"/>
                  </a:cubicBezTo>
                  <a:cubicBezTo>
                    <a:pt x="793147" y="1766888"/>
                    <a:pt x="783146" y="1762411"/>
                    <a:pt x="773049" y="1757934"/>
                  </a:cubicBezTo>
                  <a:cubicBezTo>
                    <a:pt x="761809" y="1760696"/>
                    <a:pt x="750665" y="1763459"/>
                    <a:pt x="739426" y="1766221"/>
                  </a:cubicBezTo>
                  <a:lnTo>
                    <a:pt x="707803" y="1763744"/>
                  </a:lnTo>
                  <a:lnTo>
                    <a:pt x="531019" y="1781080"/>
                  </a:lnTo>
                  <a:lnTo>
                    <a:pt x="430721" y="1832991"/>
                  </a:lnTo>
                  <a:lnTo>
                    <a:pt x="322040" y="1807845"/>
                  </a:lnTo>
                  <a:lnTo>
                    <a:pt x="290608" y="1866329"/>
                  </a:lnTo>
                  <a:lnTo>
                    <a:pt x="246983" y="1887093"/>
                  </a:lnTo>
                  <a:lnTo>
                    <a:pt x="209264" y="1938814"/>
                  </a:lnTo>
                  <a:lnTo>
                    <a:pt x="209264" y="1982534"/>
                  </a:lnTo>
                  <a:lnTo>
                    <a:pt x="175355" y="2029587"/>
                  </a:lnTo>
                  <a:lnTo>
                    <a:pt x="112681" y="2068163"/>
                  </a:lnTo>
                  <a:lnTo>
                    <a:pt x="58865" y="2147030"/>
                  </a:lnTo>
                  <a:lnTo>
                    <a:pt x="0" y="2263426"/>
                  </a:lnTo>
                  <a:lnTo>
                    <a:pt x="22479" y="2342007"/>
                  </a:lnTo>
                  <a:lnTo>
                    <a:pt x="1715" y="2446211"/>
                  </a:lnTo>
                  <a:lnTo>
                    <a:pt x="10287" y="2509647"/>
                  </a:lnTo>
                  <a:lnTo>
                    <a:pt x="107728" y="2628614"/>
                  </a:lnTo>
                  <a:lnTo>
                    <a:pt x="134779" y="2675192"/>
                  </a:lnTo>
                  <a:lnTo>
                    <a:pt x="268891" y="2758535"/>
                  </a:lnTo>
                  <a:lnTo>
                    <a:pt x="353473" y="2740057"/>
                  </a:lnTo>
                  <a:lnTo>
                    <a:pt x="430625" y="2751106"/>
                  </a:lnTo>
                  <a:lnTo>
                    <a:pt x="560356" y="2702814"/>
                  </a:lnTo>
                  <a:lnTo>
                    <a:pt x="623125" y="2707862"/>
                  </a:lnTo>
                  <a:lnTo>
                    <a:pt x="665512" y="2761679"/>
                  </a:lnTo>
                  <a:lnTo>
                    <a:pt x="737521" y="2750915"/>
                  </a:lnTo>
                  <a:lnTo>
                    <a:pt x="771525" y="2771489"/>
                  </a:lnTo>
                  <a:lnTo>
                    <a:pt x="746474" y="2913888"/>
                  </a:lnTo>
                  <a:lnTo>
                    <a:pt x="837152" y="3033617"/>
                  </a:lnTo>
                  <a:lnTo>
                    <a:pt x="873157" y="3128010"/>
                  </a:lnTo>
                  <a:lnTo>
                    <a:pt x="886301" y="3218307"/>
                  </a:lnTo>
                  <a:lnTo>
                    <a:pt x="826580" y="3393758"/>
                  </a:lnTo>
                  <a:lnTo>
                    <a:pt x="899922" y="3550634"/>
                  </a:lnTo>
                  <a:lnTo>
                    <a:pt x="918782" y="3690271"/>
                  </a:lnTo>
                  <a:lnTo>
                    <a:pt x="1005269" y="3856196"/>
                  </a:lnTo>
                  <a:lnTo>
                    <a:pt x="997839" y="3865531"/>
                  </a:lnTo>
                  <a:lnTo>
                    <a:pt x="992314" y="3877247"/>
                  </a:lnTo>
                  <a:lnTo>
                    <a:pt x="1001935" y="3896297"/>
                  </a:lnTo>
                  <a:lnTo>
                    <a:pt x="1007650" y="3913442"/>
                  </a:lnTo>
                  <a:lnTo>
                    <a:pt x="1019461" y="3920681"/>
                  </a:lnTo>
                  <a:lnTo>
                    <a:pt x="1034701" y="3932968"/>
                  </a:lnTo>
                  <a:lnTo>
                    <a:pt x="1046988" y="3936302"/>
                  </a:lnTo>
                  <a:lnTo>
                    <a:pt x="1062704" y="3925729"/>
                  </a:lnTo>
                  <a:lnTo>
                    <a:pt x="1072801" y="3919347"/>
                  </a:lnTo>
                  <a:lnTo>
                    <a:pt x="1094137" y="3922109"/>
                  </a:lnTo>
                  <a:lnTo>
                    <a:pt x="1103948" y="3916680"/>
                  </a:lnTo>
                  <a:lnTo>
                    <a:pt x="1136714" y="3904964"/>
                  </a:lnTo>
                  <a:lnTo>
                    <a:pt x="1174242" y="3913061"/>
                  </a:lnTo>
                  <a:lnTo>
                    <a:pt x="1185291" y="3908489"/>
                  </a:lnTo>
                  <a:lnTo>
                    <a:pt x="1203484" y="3904679"/>
                  </a:lnTo>
                  <a:lnTo>
                    <a:pt x="1203103" y="3895630"/>
                  </a:lnTo>
                  <a:lnTo>
                    <a:pt x="1234345" y="3895058"/>
                  </a:lnTo>
                  <a:lnTo>
                    <a:pt x="1270064" y="3873056"/>
                  </a:lnTo>
                  <a:lnTo>
                    <a:pt x="1321403" y="3820382"/>
                  </a:lnTo>
                  <a:lnTo>
                    <a:pt x="1360837" y="3766280"/>
                  </a:lnTo>
                  <a:lnTo>
                    <a:pt x="1381125" y="3743420"/>
                  </a:lnTo>
                  <a:lnTo>
                    <a:pt x="1401033" y="3720656"/>
                  </a:lnTo>
                  <a:lnTo>
                    <a:pt x="1408938" y="3661886"/>
                  </a:lnTo>
                  <a:lnTo>
                    <a:pt x="1393031" y="3655600"/>
                  </a:lnTo>
                  <a:lnTo>
                    <a:pt x="1426273" y="3631787"/>
                  </a:lnTo>
                  <a:lnTo>
                    <a:pt x="1465898" y="3615404"/>
                  </a:lnTo>
                  <a:lnTo>
                    <a:pt x="1479995" y="3601974"/>
                  </a:lnTo>
                  <a:lnTo>
                    <a:pt x="1481328" y="3571494"/>
                  </a:lnTo>
                  <a:lnTo>
                    <a:pt x="1483519" y="3550253"/>
                  </a:lnTo>
                  <a:lnTo>
                    <a:pt x="1475423" y="3513201"/>
                  </a:lnTo>
                  <a:lnTo>
                    <a:pt x="1463897" y="3487960"/>
                  </a:lnTo>
                  <a:lnTo>
                    <a:pt x="1457801" y="3469100"/>
                  </a:lnTo>
                  <a:lnTo>
                    <a:pt x="1468564" y="3466338"/>
                  </a:lnTo>
                  <a:lnTo>
                    <a:pt x="1489234" y="3437668"/>
                  </a:lnTo>
                  <a:lnTo>
                    <a:pt x="1511332" y="3430715"/>
                  </a:lnTo>
                  <a:lnTo>
                    <a:pt x="1525048" y="3409569"/>
                  </a:lnTo>
                  <a:lnTo>
                    <a:pt x="1550575" y="3389948"/>
                  </a:lnTo>
                  <a:lnTo>
                    <a:pt x="1588008" y="3384804"/>
                  </a:lnTo>
                  <a:lnTo>
                    <a:pt x="1615345" y="3356420"/>
                  </a:lnTo>
                  <a:lnTo>
                    <a:pt x="1637252" y="3318796"/>
                  </a:lnTo>
                  <a:lnTo>
                    <a:pt x="1630871" y="3285077"/>
                  </a:lnTo>
                  <a:lnTo>
                    <a:pt x="1625727" y="3186779"/>
                  </a:lnTo>
                  <a:lnTo>
                    <a:pt x="1609154" y="3174111"/>
                  </a:lnTo>
                  <a:lnTo>
                    <a:pt x="1606201" y="3160395"/>
                  </a:lnTo>
                  <a:lnTo>
                    <a:pt x="1598581" y="3146203"/>
                  </a:lnTo>
                  <a:lnTo>
                    <a:pt x="1596867" y="3127724"/>
                  </a:lnTo>
                  <a:lnTo>
                    <a:pt x="1593532" y="3114104"/>
                  </a:lnTo>
                  <a:lnTo>
                    <a:pt x="1599152" y="3085719"/>
                  </a:lnTo>
                  <a:lnTo>
                    <a:pt x="1583341" y="3068384"/>
                  </a:lnTo>
                  <a:lnTo>
                    <a:pt x="1621155" y="2956751"/>
                  </a:lnTo>
                  <a:lnTo>
                    <a:pt x="1642300" y="2947607"/>
                  </a:lnTo>
                  <a:lnTo>
                    <a:pt x="1651825" y="2940558"/>
                  </a:lnTo>
                  <a:lnTo>
                    <a:pt x="1748028" y="2840927"/>
                  </a:lnTo>
                  <a:lnTo>
                    <a:pt x="1782128" y="2822162"/>
                  </a:lnTo>
                  <a:lnTo>
                    <a:pt x="1838325" y="2769394"/>
                  </a:lnTo>
                  <a:lnTo>
                    <a:pt x="1871377" y="2722531"/>
                  </a:lnTo>
                  <a:lnTo>
                    <a:pt x="1883950" y="2690813"/>
                  </a:lnTo>
                  <a:lnTo>
                    <a:pt x="1927574" y="2618042"/>
                  </a:lnTo>
                  <a:lnTo>
                    <a:pt x="1939195" y="2565940"/>
                  </a:lnTo>
                  <a:lnTo>
                    <a:pt x="1939195" y="2543461"/>
                  </a:lnTo>
                  <a:lnTo>
                    <a:pt x="1929479" y="2538317"/>
                  </a:lnTo>
                  <a:lnTo>
                    <a:pt x="1913382" y="2551367"/>
                  </a:lnTo>
                  <a:lnTo>
                    <a:pt x="1857851" y="2561749"/>
                  </a:lnTo>
                  <a:lnTo>
                    <a:pt x="1827181" y="2564797"/>
                  </a:lnTo>
                  <a:lnTo>
                    <a:pt x="1812131" y="2572322"/>
                  </a:lnTo>
                  <a:lnTo>
                    <a:pt x="1783652" y="2575370"/>
                  </a:lnTo>
                  <a:lnTo>
                    <a:pt x="1752409" y="2588133"/>
                  </a:lnTo>
                  <a:lnTo>
                    <a:pt x="1734693" y="2584037"/>
                  </a:lnTo>
                  <a:lnTo>
                    <a:pt x="1723168" y="2566797"/>
                  </a:lnTo>
                  <a:lnTo>
                    <a:pt x="1712119" y="2559463"/>
                  </a:lnTo>
                  <a:lnTo>
                    <a:pt x="1691164" y="2553177"/>
                  </a:lnTo>
                  <a:lnTo>
                    <a:pt x="1695450" y="2545556"/>
                  </a:lnTo>
                  <a:lnTo>
                    <a:pt x="1713738" y="2539460"/>
                  </a:lnTo>
                  <a:lnTo>
                    <a:pt x="1716691" y="2529269"/>
                  </a:lnTo>
                  <a:lnTo>
                    <a:pt x="1657350" y="2465261"/>
                  </a:lnTo>
                  <a:lnTo>
                    <a:pt x="1631442" y="2453354"/>
                  </a:lnTo>
                  <a:lnTo>
                    <a:pt x="1619917" y="2442782"/>
                  </a:lnTo>
                  <a:lnTo>
                    <a:pt x="1607630" y="2430875"/>
                  </a:lnTo>
                  <a:lnTo>
                    <a:pt x="1593247" y="2401538"/>
                  </a:lnTo>
                  <a:lnTo>
                    <a:pt x="1587532" y="2378678"/>
                  </a:lnTo>
                  <a:lnTo>
                    <a:pt x="1558195" y="2344865"/>
                  </a:lnTo>
                  <a:lnTo>
                    <a:pt x="1543622" y="2321528"/>
                  </a:lnTo>
                  <a:lnTo>
                    <a:pt x="1540383" y="2284857"/>
                  </a:lnTo>
                  <a:lnTo>
                    <a:pt x="1530953" y="2243233"/>
                  </a:lnTo>
                  <a:lnTo>
                    <a:pt x="1518381" y="2228660"/>
                  </a:lnTo>
                  <a:lnTo>
                    <a:pt x="1493901" y="2201132"/>
                  </a:lnTo>
                  <a:lnTo>
                    <a:pt x="1492282" y="2178844"/>
                  </a:lnTo>
                  <a:lnTo>
                    <a:pt x="1450181" y="2099310"/>
                  </a:lnTo>
                  <a:lnTo>
                    <a:pt x="1436561" y="2070068"/>
                  </a:lnTo>
                  <a:lnTo>
                    <a:pt x="1428083" y="2052161"/>
                  </a:lnTo>
                  <a:lnTo>
                    <a:pt x="1398461" y="2009966"/>
                  </a:lnTo>
                  <a:lnTo>
                    <a:pt x="1403985" y="1985677"/>
                  </a:lnTo>
                  <a:lnTo>
                    <a:pt x="1418940" y="2008251"/>
                  </a:lnTo>
                  <a:lnTo>
                    <a:pt x="1433417" y="2038922"/>
                  </a:lnTo>
                  <a:lnTo>
                    <a:pt x="1451896" y="2060353"/>
                  </a:lnTo>
                  <a:lnTo>
                    <a:pt x="1462183" y="2060353"/>
                  </a:lnTo>
                  <a:lnTo>
                    <a:pt x="1469898" y="2020348"/>
                  </a:lnTo>
                  <a:lnTo>
                    <a:pt x="1474947" y="2053590"/>
                  </a:lnTo>
                  <a:cubicBezTo>
                    <a:pt x="1474947" y="2053590"/>
                    <a:pt x="1505903" y="2087499"/>
                    <a:pt x="1508474" y="2090071"/>
                  </a:cubicBezTo>
                  <a:cubicBezTo>
                    <a:pt x="1511046" y="2092643"/>
                    <a:pt x="1530572" y="2119884"/>
                    <a:pt x="1530572" y="2119884"/>
                  </a:cubicBezTo>
                  <a:lnTo>
                    <a:pt x="1533144" y="2140268"/>
                  </a:lnTo>
                  <a:lnTo>
                    <a:pt x="1550194" y="2170938"/>
                  </a:lnTo>
                  <a:lnTo>
                    <a:pt x="1576578" y="2181987"/>
                  </a:lnTo>
                  <a:lnTo>
                    <a:pt x="1581722" y="2201609"/>
                  </a:lnTo>
                  <a:lnTo>
                    <a:pt x="1596200" y="2218658"/>
                  </a:lnTo>
                  <a:lnTo>
                    <a:pt x="1606392" y="2279904"/>
                  </a:lnTo>
                  <a:lnTo>
                    <a:pt x="1635347" y="2300383"/>
                  </a:lnTo>
                  <a:lnTo>
                    <a:pt x="1659160" y="2340388"/>
                  </a:lnTo>
                  <a:lnTo>
                    <a:pt x="1685544" y="2375249"/>
                  </a:lnTo>
                  <a:lnTo>
                    <a:pt x="1687354" y="2394014"/>
                  </a:lnTo>
                  <a:lnTo>
                    <a:pt x="1703451" y="2416969"/>
                  </a:lnTo>
                  <a:lnTo>
                    <a:pt x="1694974" y="2443353"/>
                  </a:lnTo>
                  <a:lnTo>
                    <a:pt x="1713738" y="2474023"/>
                  </a:lnTo>
                  <a:lnTo>
                    <a:pt x="1717548" y="2516124"/>
                  </a:lnTo>
                  <a:lnTo>
                    <a:pt x="1758887" y="2514029"/>
                  </a:lnTo>
                  <a:lnTo>
                    <a:pt x="1786128" y="2496979"/>
                  </a:lnTo>
                  <a:lnTo>
                    <a:pt x="1806607" y="2498694"/>
                  </a:lnTo>
                  <a:lnTo>
                    <a:pt x="1827848" y="2487644"/>
                  </a:lnTo>
                  <a:lnTo>
                    <a:pt x="1845755" y="2474881"/>
                  </a:lnTo>
                  <a:lnTo>
                    <a:pt x="1866329" y="2478786"/>
                  </a:lnTo>
                  <a:lnTo>
                    <a:pt x="1895094" y="2455259"/>
                  </a:lnTo>
                  <a:lnTo>
                    <a:pt x="1965389" y="2435638"/>
                  </a:lnTo>
                  <a:lnTo>
                    <a:pt x="1970818" y="2413540"/>
                  </a:lnTo>
                  <a:lnTo>
                    <a:pt x="1994631" y="2403348"/>
                  </a:lnTo>
                  <a:lnTo>
                    <a:pt x="2044827" y="2390585"/>
                  </a:lnTo>
                  <a:lnTo>
                    <a:pt x="2060639" y="2390394"/>
                  </a:lnTo>
                  <a:lnTo>
                    <a:pt x="2056733" y="2377821"/>
                  </a:lnTo>
                  <a:lnTo>
                    <a:pt x="2070354" y="2365915"/>
                  </a:lnTo>
                  <a:lnTo>
                    <a:pt x="2097691" y="2366486"/>
                  </a:lnTo>
                  <a:lnTo>
                    <a:pt x="2104454" y="2352294"/>
                  </a:lnTo>
                  <a:lnTo>
                    <a:pt x="2116360" y="2340197"/>
                  </a:lnTo>
                  <a:lnTo>
                    <a:pt x="2134553" y="2330863"/>
                  </a:lnTo>
                  <a:lnTo>
                    <a:pt x="2134648" y="2316766"/>
                  </a:lnTo>
                  <a:lnTo>
                    <a:pt x="2144268" y="2292287"/>
                  </a:lnTo>
                  <a:lnTo>
                    <a:pt x="2159699" y="2285048"/>
                  </a:lnTo>
                  <a:lnTo>
                    <a:pt x="2167509" y="2276189"/>
                  </a:lnTo>
                  <a:lnTo>
                    <a:pt x="2179701" y="2258187"/>
                  </a:lnTo>
                  <a:lnTo>
                    <a:pt x="2194560" y="2229803"/>
                  </a:lnTo>
                  <a:lnTo>
                    <a:pt x="2177606" y="2217039"/>
                  </a:lnTo>
                  <a:lnTo>
                    <a:pt x="2164938" y="2196941"/>
                  </a:lnTo>
                  <a:lnTo>
                    <a:pt x="2126552" y="2185130"/>
                  </a:lnTo>
                  <a:lnTo>
                    <a:pt x="2105787" y="2162461"/>
                  </a:lnTo>
                  <a:lnTo>
                    <a:pt x="2093690" y="2113026"/>
                  </a:lnTo>
                  <a:lnTo>
                    <a:pt x="2045208" y="2167033"/>
                  </a:lnTo>
                  <a:lnTo>
                    <a:pt x="2014061" y="2177701"/>
                  </a:lnTo>
                  <a:lnTo>
                    <a:pt x="1988439" y="2176748"/>
                  </a:lnTo>
                  <a:lnTo>
                    <a:pt x="1971104" y="2185988"/>
                  </a:lnTo>
                  <a:lnTo>
                    <a:pt x="1957769" y="2176082"/>
                  </a:lnTo>
                  <a:lnTo>
                    <a:pt x="1953768" y="2158079"/>
                  </a:lnTo>
                  <a:lnTo>
                    <a:pt x="1958054" y="2130647"/>
                  </a:lnTo>
                  <a:lnTo>
                    <a:pt x="1950434" y="2121218"/>
                  </a:lnTo>
                  <a:lnTo>
                    <a:pt x="1929289" y="2149602"/>
                  </a:lnTo>
                  <a:lnTo>
                    <a:pt x="1913954" y="2118646"/>
                  </a:lnTo>
                  <a:lnTo>
                    <a:pt x="1915954" y="2112359"/>
                  </a:lnTo>
                  <a:lnTo>
                    <a:pt x="1907572" y="2094452"/>
                  </a:lnTo>
                  <a:lnTo>
                    <a:pt x="1880140" y="2067592"/>
                  </a:lnTo>
                  <a:lnTo>
                    <a:pt x="1868424" y="2041588"/>
                  </a:lnTo>
                  <a:lnTo>
                    <a:pt x="1854613" y="2005394"/>
                  </a:lnTo>
                  <a:lnTo>
                    <a:pt x="1881188" y="1984629"/>
                  </a:lnTo>
                  <a:lnTo>
                    <a:pt x="1889760" y="1989296"/>
                  </a:lnTo>
                  <a:lnTo>
                    <a:pt x="1909667" y="1988439"/>
                  </a:lnTo>
                  <a:lnTo>
                    <a:pt x="1948434" y="2057019"/>
                  </a:lnTo>
                  <a:lnTo>
                    <a:pt x="1974818" y="2065496"/>
                  </a:lnTo>
                  <a:lnTo>
                    <a:pt x="1990249" y="2077022"/>
                  </a:lnTo>
                  <a:cubicBezTo>
                    <a:pt x="1990249" y="2077022"/>
                    <a:pt x="2020824" y="2091880"/>
                    <a:pt x="2021967" y="2094452"/>
                  </a:cubicBezTo>
                  <a:cubicBezTo>
                    <a:pt x="2023110" y="2097024"/>
                    <a:pt x="2055495" y="2101977"/>
                    <a:pt x="2055495" y="2101977"/>
                  </a:cubicBezTo>
                  <a:lnTo>
                    <a:pt x="2086356" y="2084165"/>
                  </a:lnTo>
                  <a:lnTo>
                    <a:pt x="2113598" y="2089309"/>
                  </a:lnTo>
                  <a:lnTo>
                    <a:pt x="2123790" y="2127028"/>
                  </a:lnTo>
                  <a:lnTo>
                    <a:pt x="2237899" y="2144649"/>
                  </a:lnTo>
                  <a:lnTo>
                    <a:pt x="2253044" y="2141125"/>
                  </a:lnTo>
                  <a:lnTo>
                    <a:pt x="2304288" y="2147697"/>
                  </a:lnTo>
                  <a:lnTo>
                    <a:pt x="2311908" y="2137886"/>
                  </a:lnTo>
                  <a:lnTo>
                    <a:pt x="2329339" y="2141125"/>
                  </a:lnTo>
                  <a:lnTo>
                    <a:pt x="2341722" y="2144744"/>
                  </a:lnTo>
                  <a:lnTo>
                    <a:pt x="2362105" y="2143030"/>
                  </a:lnTo>
                  <a:lnTo>
                    <a:pt x="2375440" y="2140648"/>
                  </a:lnTo>
                  <a:lnTo>
                    <a:pt x="2389347" y="2135315"/>
                  </a:lnTo>
                  <a:lnTo>
                    <a:pt x="2398395" y="2147411"/>
                  </a:lnTo>
                  <a:lnTo>
                    <a:pt x="2411540" y="2163032"/>
                  </a:lnTo>
                  <a:lnTo>
                    <a:pt x="2417445" y="2182559"/>
                  </a:lnTo>
                  <a:lnTo>
                    <a:pt x="2430209" y="2188940"/>
                  </a:lnTo>
                  <a:lnTo>
                    <a:pt x="2447068" y="2196465"/>
                  </a:lnTo>
                  <a:lnTo>
                    <a:pt x="2473452" y="2220754"/>
                  </a:lnTo>
                  <a:lnTo>
                    <a:pt x="2485644" y="2219611"/>
                  </a:lnTo>
                  <a:lnTo>
                    <a:pt x="2502694" y="2212753"/>
                  </a:lnTo>
                  <a:lnTo>
                    <a:pt x="2504884" y="2222373"/>
                  </a:lnTo>
                  <a:lnTo>
                    <a:pt x="2494216" y="2231422"/>
                  </a:lnTo>
                  <a:lnTo>
                    <a:pt x="2465070" y="2235898"/>
                  </a:lnTo>
                  <a:lnTo>
                    <a:pt x="2495074" y="2270570"/>
                  </a:lnTo>
                  <a:lnTo>
                    <a:pt x="2526126" y="2285524"/>
                  </a:lnTo>
                  <a:lnTo>
                    <a:pt x="2549938" y="2271808"/>
                  </a:lnTo>
                  <a:lnTo>
                    <a:pt x="2556224" y="2255806"/>
                  </a:lnTo>
                  <a:lnTo>
                    <a:pt x="2553843" y="2247614"/>
                  </a:lnTo>
                  <a:lnTo>
                    <a:pt x="2565178" y="2241042"/>
                  </a:lnTo>
                  <a:lnTo>
                    <a:pt x="2570893" y="2263807"/>
                  </a:lnTo>
                  <a:lnTo>
                    <a:pt x="2580228" y="2279142"/>
                  </a:lnTo>
                  <a:lnTo>
                    <a:pt x="2572322" y="2297049"/>
                  </a:lnTo>
                  <a:lnTo>
                    <a:pt x="2587847" y="2402586"/>
                  </a:lnTo>
                  <a:lnTo>
                    <a:pt x="2617661" y="2473738"/>
                  </a:lnTo>
                  <a:lnTo>
                    <a:pt x="2638901" y="2536222"/>
                  </a:lnTo>
                  <a:lnTo>
                    <a:pt x="2652522" y="2554129"/>
                  </a:lnTo>
                  <a:lnTo>
                    <a:pt x="2662714" y="2569464"/>
                  </a:lnTo>
                  <a:lnTo>
                    <a:pt x="2673763" y="2595848"/>
                  </a:lnTo>
                  <a:lnTo>
                    <a:pt x="2673287" y="2613660"/>
                  </a:lnTo>
                  <a:lnTo>
                    <a:pt x="2700719" y="2658999"/>
                  </a:lnTo>
                  <a:lnTo>
                    <a:pt x="2714434" y="2656999"/>
                  </a:lnTo>
                  <a:lnTo>
                    <a:pt x="2727484" y="2641187"/>
                  </a:lnTo>
                  <a:lnTo>
                    <a:pt x="2754154" y="2614517"/>
                  </a:lnTo>
                  <a:lnTo>
                    <a:pt x="2754726" y="2597563"/>
                  </a:lnTo>
                  <a:lnTo>
                    <a:pt x="2771870" y="2588514"/>
                  </a:lnTo>
                  <a:lnTo>
                    <a:pt x="2775109" y="2551748"/>
                  </a:lnTo>
                  <a:lnTo>
                    <a:pt x="2785491" y="2529173"/>
                  </a:lnTo>
                  <a:lnTo>
                    <a:pt x="2788158" y="2507361"/>
                  </a:lnTo>
                  <a:lnTo>
                    <a:pt x="2783777" y="2485549"/>
                  </a:lnTo>
                  <a:lnTo>
                    <a:pt x="2787682" y="2455545"/>
                  </a:lnTo>
                  <a:lnTo>
                    <a:pt x="2798255" y="2431828"/>
                  </a:lnTo>
                  <a:lnTo>
                    <a:pt x="2821115" y="2410302"/>
                  </a:lnTo>
                  <a:lnTo>
                    <a:pt x="2885504" y="2364296"/>
                  </a:lnTo>
                  <a:lnTo>
                    <a:pt x="2916460" y="2330958"/>
                  </a:lnTo>
                  <a:lnTo>
                    <a:pt x="2944368" y="2311337"/>
                  </a:lnTo>
                  <a:lnTo>
                    <a:pt x="2967990" y="2285429"/>
                  </a:lnTo>
                  <a:lnTo>
                    <a:pt x="2969514" y="2262188"/>
                  </a:lnTo>
                  <a:lnTo>
                    <a:pt x="2991326" y="2253710"/>
                  </a:lnTo>
                  <a:lnTo>
                    <a:pt x="3027426" y="2253139"/>
                  </a:lnTo>
                  <a:lnTo>
                    <a:pt x="3046572" y="2247900"/>
                  </a:lnTo>
                  <a:lnTo>
                    <a:pt x="3069431" y="2236851"/>
                  </a:lnTo>
                  <a:lnTo>
                    <a:pt x="3072194" y="2222183"/>
                  </a:lnTo>
                  <a:lnTo>
                    <a:pt x="3086862" y="2222849"/>
                  </a:lnTo>
                  <a:lnTo>
                    <a:pt x="3102102" y="2261807"/>
                  </a:lnTo>
                  <a:lnTo>
                    <a:pt x="3119914" y="2291906"/>
                  </a:lnTo>
                  <a:lnTo>
                    <a:pt x="3145441" y="2309813"/>
                  </a:lnTo>
                  <a:lnTo>
                    <a:pt x="3163348" y="2351532"/>
                  </a:lnTo>
                  <a:lnTo>
                    <a:pt x="3170206" y="2391537"/>
                  </a:lnTo>
                  <a:lnTo>
                    <a:pt x="3160872" y="2416207"/>
                  </a:lnTo>
                  <a:lnTo>
                    <a:pt x="3188589" y="2428589"/>
                  </a:lnTo>
                  <a:lnTo>
                    <a:pt x="3201829" y="2421160"/>
                  </a:lnTo>
                  <a:lnTo>
                    <a:pt x="3221546" y="2401253"/>
                  </a:lnTo>
                  <a:lnTo>
                    <a:pt x="3226403" y="2385632"/>
                  </a:lnTo>
                  <a:lnTo>
                    <a:pt x="3248692" y="2417636"/>
                  </a:lnTo>
                  <a:lnTo>
                    <a:pt x="3254502" y="2451164"/>
                  </a:lnTo>
                  <a:lnTo>
                    <a:pt x="3263837" y="2490311"/>
                  </a:lnTo>
                  <a:lnTo>
                    <a:pt x="3280029" y="2511552"/>
                  </a:lnTo>
                  <a:lnTo>
                    <a:pt x="3278124" y="2542889"/>
                  </a:lnTo>
                  <a:lnTo>
                    <a:pt x="3282125" y="2570702"/>
                  </a:lnTo>
                  <a:lnTo>
                    <a:pt x="3273838" y="2652236"/>
                  </a:lnTo>
                  <a:lnTo>
                    <a:pt x="3287554" y="2661666"/>
                  </a:lnTo>
                  <a:lnTo>
                    <a:pt x="3320129" y="2703290"/>
                  </a:lnTo>
                  <a:lnTo>
                    <a:pt x="3326797" y="2739771"/>
                  </a:lnTo>
                  <a:lnTo>
                    <a:pt x="3341275" y="2777204"/>
                  </a:lnTo>
                  <a:lnTo>
                    <a:pt x="3363373" y="2812923"/>
                  </a:lnTo>
                  <a:lnTo>
                    <a:pt x="3399091" y="2836736"/>
                  </a:lnTo>
                  <a:lnTo>
                    <a:pt x="3439954" y="2856548"/>
                  </a:lnTo>
                  <a:lnTo>
                    <a:pt x="3416999" y="2806827"/>
                  </a:lnTo>
                  <a:lnTo>
                    <a:pt x="3420428" y="2760726"/>
                  </a:lnTo>
                  <a:lnTo>
                    <a:pt x="3413665" y="2745391"/>
                  </a:lnTo>
                  <a:lnTo>
                    <a:pt x="3398425" y="2730722"/>
                  </a:lnTo>
                  <a:lnTo>
                    <a:pt x="3395758" y="2725293"/>
                  </a:lnTo>
                  <a:lnTo>
                    <a:pt x="3384423" y="2716721"/>
                  </a:lnTo>
                  <a:lnTo>
                    <a:pt x="3370803" y="2702147"/>
                  </a:lnTo>
                  <a:lnTo>
                    <a:pt x="3349181" y="2693384"/>
                  </a:lnTo>
                  <a:lnTo>
                    <a:pt x="3332322" y="2677668"/>
                  </a:lnTo>
                  <a:lnTo>
                    <a:pt x="3329274" y="2660714"/>
                  </a:lnTo>
                  <a:lnTo>
                    <a:pt x="3321558" y="2642235"/>
                  </a:lnTo>
                  <a:lnTo>
                    <a:pt x="3314415" y="2626614"/>
                  </a:lnTo>
                  <a:lnTo>
                    <a:pt x="3295079" y="2611946"/>
                  </a:lnTo>
                  <a:lnTo>
                    <a:pt x="3319558" y="2516219"/>
                  </a:lnTo>
                  <a:lnTo>
                    <a:pt x="3318224" y="2500503"/>
                  </a:lnTo>
                  <a:lnTo>
                    <a:pt x="3340322" y="2500503"/>
                  </a:lnTo>
                  <a:lnTo>
                    <a:pt x="3350610" y="2523458"/>
                  </a:lnTo>
                  <a:lnTo>
                    <a:pt x="3370993" y="2521744"/>
                  </a:lnTo>
                  <a:lnTo>
                    <a:pt x="3405092" y="2543842"/>
                  </a:lnTo>
                  <a:lnTo>
                    <a:pt x="3405664" y="2569083"/>
                  </a:lnTo>
                  <a:lnTo>
                    <a:pt x="3423475" y="2572036"/>
                  </a:lnTo>
                  <a:lnTo>
                    <a:pt x="3424714" y="2587276"/>
                  </a:lnTo>
                  <a:lnTo>
                    <a:pt x="3447574" y="2589371"/>
                  </a:lnTo>
                  <a:lnTo>
                    <a:pt x="3462814" y="2603373"/>
                  </a:lnTo>
                  <a:lnTo>
                    <a:pt x="3454813" y="2628329"/>
                  </a:lnTo>
                  <a:lnTo>
                    <a:pt x="3463862" y="2642235"/>
                  </a:lnTo>
                  <a:lnTo>
                    <a:pt x="3495104" y="2619947"/>
                  </a:lnTo>
                  <a:lnTo>
                    <a:pt x="3501867" y="2608898"/>
                  </a:lnTo>
                  <a:lnTo>
                    <a:pt x="3509486" y="2593658"/>
                  </a:lnTo>
                  <a:lnTo>
                    <a:pt x="3536156" y="2589848"/>
                  </a:lnTo>
                  <a:lnTo>
                    <a:pt x="3559588" y="2576322"/>
                  </a:lnTo>
                  <a:lnTo>
                    <a:pt x="3583686" y="2553462"/>
                  </a:lnTo>
                  <a:lnTo>
                    <a:pt x="3589211" y="2504504"/>
                  </a:lnTo>
                  <a:lnTo>
                    <a:pt x="3579972" y="2460594"/>
                  </a:lnTo>
                  <a:lnTo>
                    <a:pt x="3554730" y="2422494"/>
                  </a:lnTo>
                  <a:lnTo>
                    <a:pt x="3527394" y="2401729"/>
                  </a:lnTo>
                  <a:lnTo>
                    <a:pt x="3502628" y="2371915"/>
                  </a:lnTo>
                  <a:lnTo>
                    <a:pt x="3489960" y="2351818"/>
                  </a:lnTo>
                  <a:lnTo>
                    <a:pt x="3488531" y="2322481"/>
                  </a:lnTo>
                  <a:lnTo>
                    <a:pt x="3508915" y="2297430"/>
                  </a:lnTo>
                  <a:lnTo>
                    <a:pt x="3512725" y="2278285"/>
                  </a:lnTo>
                  <a:lnTo>
                    <a:pt x="3532823" y="2275618"/>
                  </a:lnTo>
                  <a:lnTo>
                    <a:pt x="3544824" y="2263521"/>
                  </a:lnTo>
                  <a:lnTo>
                    <a:pt x="3562350" y="2258854"/>
                  </a:lnTo>
                  <a:lnTo>
                    <a:pt x="3561588" y="2252758"/>
                  </a:lnTo>
                  <a:lnTo>
                    <a:pt x="3571684" y="2254472"/>
                  </a:lnTo>
                  <a:lnTo>
                    <a:pt x="3586258" y="2264664"/>
                  </a:lnTo>
                  <a:lnTo>
                    <a:pt x="3600736" y="2254472"/>
                  </a:lnTo>
                  <a:lnTo>
                    <a:pt x="3604832" y="2260473"/>
                  </a:lnTo>
                  <a:lnTo>
                    <a:pt x="3602165" y="2271617"/>
                  </a:lnTo>
                  <a:lnTo>
                    <a:pt x="3608547" y="2296573"/>
                  </a:lnTo>
                  <a:lnTo>
                    <a:pt x="3614261" y="2298669"/>
                  </a:lnTo>
                  <a:lnTo>
                    <a:pt x="3616928" y="2276570"/>
                  </a:lnTo>
                  <a:lnTo>
                    <a:pt x="3647599" y="2262092"/>
                  </a:lnTo>
                  <a:lnTo>
                    <a:pt x="3680841" y="2249329"/>
                  </a:lnTo>
                  <a:lnTo>
                    <a:pt x="3712464" y="2227517"/>
                  </a:lnTo>
                  <a:lnTo>
                    <a:pt x="3728561" y="2228088"/>
                  </a:lnTo>
                  <a:lnTo>
                    <a:pt x="3760089" y="2222087"/>
                  </a:lnTo>
                  <a:lnTo>
                    <a:pt x="3798475" y="2215229"/>
                  </a:lnTo>
                  <a:lnTo>
                    <a:pt x="3806857" y="2196370"/>
                  </a:lnTo>
                  <a:lnTo>
                    <a:pt x="3830479" y="2188845"/>
                  </a:lnTo>
                  <a:lnTo>
                    <a:pt x="3831622" y="2174462"/>
                  </a:lnTo>
                  <a:lnTo>
                    <a:pt x="3860102" y="2162270"/>
                  </a:lnTo>
                  <a:lnTo>
                    <a:pt x="3873342" y="2143030"/>
                  </a:lnTo>
                  <a:lnTo>
                    <a:pt x="3886772" y="2137696"/>
                  </a:lnTo>
                  <a:lnTo>
                    <a:pt x="3883533" y="2119217"/>
                  </a:lnTo>
                  <a:lnTo>
                    <a:pt x="3890582" y="2115693"/>
                  </a:lnTo>
                  <a:lnTo>
                    <a:pt x="3886772" y="2101691"/>
                  </a:lnTo>
                  <a:lnTo>
                    <a:pt x="3914108" y="2085404"/>
                  </a:lnTo>
                  <a:lnTo>
                    <a:pt x="3920204" y="2065592"/>
                  </a:lnTo>
                  <a:lnTo>
                    <a:pt x="3938492" y="2055114"/>
                  </a:lnTo>
                  <a:lnTo>
                    <a:pt x="3944398" y="2031778"/>
                  </a:lnTo>
                  <a:lnTo>
                    <a:pt x="3947350" y="2013680"/>
                  </a:lnTo>
                  <a:lnTo>
                    <a:pt x="3961353" y="2003393"/>
                  </a:lnTo>
                  <a:lnTo>
                    <a:pt x="3949446" y="1999964"/>
                  </a:lnTo>
                  <a:lnTo>
                    <a:pt x="3932873" y="1994059"/>
                  </a:lnTo>
                  <a:lnTo>
                    <a:pt x="3922681" y="1988153"/>
                  </a:lnTo>
                  <a:lnTo>
                    <a:pt x="3952780" y="1973294"/>
                  </a:lnTo>
                  <a:lnTo>
                    <a:pt x="3951256" y="1966246"/>
                  </a:lnTo>
                  <a:lnTo>
                    <a:pt x="3929729" y="1955292"/>
                  </a:lnTo>
                  <a:lnTo>
                    <a:pt x="3910013" y="1939004"/>
                  </a:lnTo>
                  <a:lnTo>
                    <a:pt x="3919252" y="1932813"/>
                  </a:lnTo>
                  <a:lnTo>
                    <a:pt x="3937159" y="1943862"/>
                  </a:lnTo>
                  <a:lnTo>
                    <a:pt x="3951637" y="1943195"/>
                  </a:lnTo>
                  <a:lnTo>
                    <a:pt x="3920204" y="1913287"/>
                  </a:lnTo>
                  <a:lnTo>
                    <a:pt x="3922395" y="1898713"/>
                  </a:lnTo>
                  <a:lnTo>
                    <a:pt x="3904203" y="1863947"/>
                  </a:lnTo>
                  <a:lnTo>
                    <a:pt x="3878771" y="1846136"/>
                  </a:lnTo>
                  <a:lnTo>
                    <a:pt x="3878485" y="1823847"/>
                  </a:lnTo>
                  <a:lnTo>
                    <a:pt x="3898202" y="1815560"/>
                  </a:lnTo>
                  <a:lnTo>
                    <a:pt x="3905822" y="1804226"/>
                  </a:lnTo>
                  <a:lnTo>
                    <a:pt x="3914394" y="1802606"/>
                  </a:lnTo>
                  <a:lnTo>
                    <a:pt x="3923538" y="1786414"/>
                  </a:lnTo>
                  <a:lnTo>
                    <a:pt x="3971544" y="1774508"/>
                  </a:lnTo>
                  <a:lnTo>
                    <a:pt x="3973354" y="1769174"/>
                  </a:lnTo>
                  <a:lnTo>
                    <a:pt x="3954971" y="1756315"/>
                  </a:lnTo>
                  <a:lnTo>
                    <a:pt x="3939921" y="1755362"/>
                  </a:lnTo>
                  <a:lnTo>
                    <a:pt x="3927063" y="1744885"/>
                  </a:lnTo>
                  <a:lnTo>
                    <a:pt x="3911632" y="1762601"/>
                  </a:lnTo>
                  <a:lnTo>
                    <a:pt x="3879152" y="1770412"/>
                  </a:lnTo>
                  <a:lnTo>
                    <a:pt x="3870198" y="1757363"/>
                  </a:lnTo>
                  <a:lnTo>
                    <a:pt x="3871341" y="1741075"/>
                  </a:lnTo>
                  <a:lnTo>
                    <a:pt x="3836003" y="1735931"/>
                  </a:lnTo>
                  <a:lnTo>
                    <a:pt x="3830098" y="1718024"/>
                  </a:lnTo>
                  <a:lnTo>
                    <a:pt x="3841052" y="1701356"/>
                  </a:lnTo>
                  <a:lnTo>
                    <a:pt x="3854672" y="1701451"/>
                  </a:lnTo>
                  <a:lnTo>
                    <a:pt x="3873913" y="1696593"/>
                  </a:lnTo>
                  <a:lnTo>
                    <a:pt x="3875151" y="1676686"/>
                  </a:lnTo>
                  <a:lnTo>
                    <a:pt x="3902774" y="1673924"/>
                  </a:lnTo>
                  <a:lnTo>
                    <a:pt x="3929920" y="1649635"/>
                  </a:lnTo>
                  <a:lnTo>
                    <a:pt x="3944969" y="1638300"/>
                  </a:lnTo>
                  <a:lnTo>
                    <a:pt x="3958971" y="1648206"/>
                  </a:lnTo>
                  <a:lnTo>
                    <a:pt x="3957066" y="1666780"/>
                  </a:lnTo>
                  <a:lnTo>
                    <a:pt x="3939445" y="1687163"/>
                  </a:lnTo>
                  <a:lnTo>
                    <a:pt x="3944112" y="1694402"/>
                  </a:lnTo>
                  <a:lnTo>
                    <a:pt x="3933920" y="1716500"/>
                  </a:lnTo>
                  <a:lnTo>
                    <a:pt x="3955161" y="1708690"/>
                  </a:lnTo>
                  <a:lnTo>
                    <a:pt x="3983355" y="1685830"/>
                  </a:lnTo>
                  <a:lnTo>
                    <a:pt x="4022027" y="1677257"/>
                  </a:lnTo>
                  <a:lnTo>
                    <a:pt x="4047173" y="1684973"/>
                  </a:lnTo>
                  <a:lnTo>
                    <a:pt x="4057365" y="1704594"/>
                  </a:lnTo>
                  <a:lnTo>
                    <a:pt x="4037838" y="1724406"/>
                  </a:lnTo>
                  <a:lnTo>
                    <a:pt x="4042886" y="1741837"/>
                  </a:lnTo>
                  <a:lnTo>
                    <a:pt x="4057365" y="1749076"/>
                  </a:lnTo>
                  <a:lnTo>
                    <a:pt x="4059079" y="1741265"/>
                  </a:lnTo>
                  <a:lnTo>
                    <a:pt x="4079367" y="1744790"/>
                  </a:lnTo>
                  <a:lnTo>
                    <a:pt x="4086130" y="1748695"/>
                  </a:lnTo>
                  <a:lnTo>
                    <a:pt x="4097369" y="1757267"/>
                  </a:lnTo>
                  <a:lnTo>
                    <a:pt x="4104132" y="1768507"/>
                  </a:lnTo>
                  <a:lnTo>
                    <a:pt x="4093274" y="1776222"/>
                  </a:lnTo>
                  <a:lnTo>
                    <a:pt x="4085368" y="1779556"/>
                  </a:lnTo>
                  <a:lnTo>
                    <a:pt x="4095559" y="1809369"/>
                  </a:lnTo>
                  <a:lnTo>
                    <a:pt x="4081939" y="1831467"/>
                  </a:lnTo>
                  <a:lnTo>
                    <a:pt x="4087940" y="1839944"/>
                  </a:lnTo>
                  <a:lnTo>
                    <a:pt x="4086892" y="1856232"/>
                  </a:lnTo>
                  <a:lnTo>
                    <a:pt x="4098989" y="1855280"/>
                  </a:lnTo>
                  <a:lnTo>
                    <a:pt x="4126706" y="1848707"/>
                  </a:lnTo>
                  <a:lnTo>
                    <a:pt x="4148328" y="1828038"/>
                  </a:lnTo>
                  <a:lnTo>
                    <a:pt x="4160235" y="1822037"/>
                  </a:lnTo>
                  <a:lnTo>
                    <a:pt x="4178427" y="1824895"/>
                  </a:lnTo>
                  <a:lnTo>
                    <a:pt x="4181380" y="1814322"/>
                  </a:lnTo>
                  <a:lnTo>
                    <a:pt x="4174522" y="1792891"/>
                  </a:lnTo>
                  <a:lnTo>
                    <a:pt x="4172141" y="1764221"/>
                  </a:lnTo>
                  <a:lnTo>
                    <a:pt x="4113848" y="1692783"/>
                  </a:lnTo>
                  <a:lnTo>
                    <a:pt x="4119372" y="1675638"/>
                  </a:lnTo>
                  <a:lnTo>
                    <a:pt x="4132136" y="1673924"/>
                  </a:lnTo>
                  <a:lnTo>
                    <a:pt x="4176713" y="1644682"/>
                  </a:lnTo>
                  <a:lnTo>
                    <a:pt x="4186904" y="1609916"/>
                  </a:lnTo>
                  <a:lnTo>
                    <a:pt x="4218813" y="1578959"/>
                  </a:lnTo>
                  <a:lnTo>
                    <a:pt x="4249675" y="1560671"/>
                  </a:lnTo>
                  <a:lnTo>
                    <a:pt x="4282726" y="1579340"/>
                  </a:lnTo>
                  <a:lnTo>
                    <a:pt x="4348830" y="1537811"/>
                  </a:lnTo>
                  <a:lnTo>
                    <a:pt x="4379977" y="1501997"/>
                  </a:lnTo>
                  <a:lnTo>
                    <a:pt x="4432935" y="1438466"/>
                  </a:lnTo>
                  <a:lnTo>
                    <a:pt x="4467892" y="1389126"/>
                  </a:lnTo>
                  <a:lnTo>
                    <a:pt x="4488371" y="1352550"/>
                  </a:lnTo>
                  <a:lnTo>
                    <a:pt x="4496467" y="1291781"/>
                  </a:lnTo>
                  <a:lnTo>
                    <a:pt x="4507706" y="1255681"/>
                  </a:lnTo>
                  <a:lnTo>
                    <a:pt x="4518851" y="1240727"/>
                  </a:lnTo>
                  <a:lnTo>
                    <a:pt x="4518851" y="1227106"/>
                  </a:lnTo>
                  <a:lnTo>
                    <a:pt x="4511898" y="1202246"/>
                  </a:lnTo>
                  <a:lnTo>
                    <a:pt x="4520566" y="1197102"/>
                  </a:lnTo>
                  <a:lnTo>
                    <a:pt x="4509992" y="1183100"/>
                  </a:lnTo>
                  <a:lnTo>
                    <a:pt x="4492562" y="1168717"/>
                  </a:lnTo>
                  <a:lnTo>
                    <a:pt x="4485132" y="1157478"/>
                  </a:lnTo>
                  <a:lnTo>
                    <a:pt x="4445509" y="1152620"/>
                  </a:lnTo>
                  <a:lnTo>
                    <a:pt x="4445318" y="1160145"/>
                  </a:lnTo>
                  <a:lnTo>
                    <a:pt x="4434078" y="1164336"/>
                  </a:lnTo>
                  <a:lnTo>
                    <a:pt x="4420076" y="1178909"/>
                  </a:lnTo>
                  <a:lnTo>
                    <a:pt x="4411694" y="1174623"/>
                  </a:lnTo>
                  <a:lnTo>
                    <a:pt x="4412171" y="1164336"/>
                  </a:lnTo>
                  <a:lnTo>
                    <a:pt x="4409599" y="1146238"/>
                  </a:lnTo>
                  <a:lnTo>
                    <a:pt x="4391787" y="1166622"/>
                  </a:lnTo>
                  <a:lnTo>
                    <a:pt x="4388359" y="1137380"/>
                  </a:lnTo>
                  <a:lnTo>
                    <a:pt x="4355688" y="1136523"/>
                  </a:lnTo>
                  <a:lnTo>
                    <a:pt x="4344162" y="1129856"/>
                  </a:lnTo>
                  <a:lnTo>
                    <a:pt x="4348449" y="1118045"/>
                  </a:lnTo>
                  <a:lnTo>
                    <a:pt x="4365689" y="1108996"/>
                  </a:lnTo>
                  <a:lnTo>
                    <a:pt x="4370642" y="1099376"/>
                  </a:lnTo>
                  <a:lnTo>
                    <a:pt x="4402169" y="1082326"/>
                  </a:lnTo>
                  <a:lnTo>
                    <a:pt x="4423124" y="1066991"/>
                  </a:lnTo>
                  <a:lnTo>
                    <a:pt x="4428649" y="1055180"/>
                  </a:lnTo>
                  <a:lnTo>
                    <a:pt x="4471131" y="1018508"/>
                  </a:lnTo>
                  <a:lnTo>
                    <a:pt x="4495991" y="1000030"/>
                  </a:lnTo>
                  <a:lnTo>
                    <a:pt x="4505230" y="983552"/>
                  </a:lnTo>
                  <a:lnTo>
                    <a:pt x="4532948" y="965263"/>
                  </a:lnTo>
                  <a:lnTo>
                    <a:pt x="4533424" y="954596"/>
                  </a:lnTo>
                  <a:lnTo>
                    <a:pt x="4571619" y="936688"/>
                  </a:lnTo>
                  <a:lnTo>
                    <a:pt x="4643152" y="938403"/>
                  </a:lnTo>
                  <a:lnTo>
                    <a:pt x="4664012" y="944499"/>
                  </a:lnTo>
                  <a:lnTo>
                    <a:pt x="4667060" y="939260"/>
                  </a:lnTo>
                  <a:lnTo>
                    <a:pt x="4690777" y="944023"/>
                  </a:lnTo>
                  <a:lnTo>
                    <a:pt x="4718304" y="940213"/>
                  </a:lnTo>
                  <a:lnTo>
                    <a:pt x="4732306" y="942023"/>
                  </a:lnTo>
                  <a:lnTo>
                    <a:pt x="4744498" y="928211"/>
                  </a:lnTo>
                  <a:lnTo>
                    <a:pt x="4766596" y="923068"/>
                  </a:lnTo>
                  <a:lnTo>
                    <a:pt x="4792980" y="935831"/>
                  </a:lnTo>
                  <a:lnTo>
                    <a:pt x="4810030" y="928211"/>
                  </a:lnTo>
                  <a:lnTo>
                    <a:pt x="4818507" y="936688"/>
                  </a:lnTo>
                  <a:lnTo>
                    <a:pt x="4829557" y="946023"/>
                  </a:lnTo>
                  <a:lnTo>
                    <a:pt x="4808315" y="953643"/>
                  </a:lnTo>
                  <a:lnTo>
                    <a:pt x="4809363" y="961739"/>
                  </a:lnTo>
                  <a:lnTo>
                    <a:pt x="4829557" y="955262"/>
                  </a:lnTo>
                  <a:lnTo>
                    <a:pt x="4855940" y="956120"/>
                  </a:lnTo>
                  <a:lnTo>
                    <a:pt x="4868228" y="952405"/>
                  </a:lnTo>
                  <a:lnTo>
                    <a:pt x="4888611" y="952024"/>
                  </a:lnTo>
                  <a:lnTo>
                    <a:pt x="4896803" y="946880"/>
                  </a:lnTo>
                  <a:lnTo>
                    <a:pt x="4918234" y="944880"/>
                  </a:lnTo>
                  <a:lnTo>
                    <a:pt x="4897851" y="926021"/>
                  </a:lnTo>
                  <a:lnTo>
                    <a:pt x="4906994" y="902684"/>
                  </a:lnTo>
                  <a:lnTo>
                    <a:pt x="4946619" y="874586"/>
                  </a:lnTo>
                  <a:lnTo>
                    <a:pt x="4967859" y="862298"/>
                  </a:lnTo>
                  <a:lnTo>
                    <a:pt x="4971003" y="848963"/>
                  </a:lnTo>
                  <a:lnTo>
                    <a:pt x="4983100" y="836104"/>
                  </a:lnTo>
                  <a:lnTo>
                    <a:pt x="5011675" y="836390"/>
                  </a:lnTo>
                  <a:lnTo>
                    <a:pt x="5040630" y="828770"/>
                  </a:lnTo>
                  <a:lnTo>
                    <a:pt x="5049203" y="840010"/>
                  </a:lnTo>
                  <a:lnTo>
                    <a:pt x="5069968" y="831913"/>
                  </a:lnTo>
                  <a:lnTo>
                    <a:pt x="5056823" y="864489"/>
                  </a:lnTo>
                  <a:lnTo>
                    <a:pt x="5077301" y="868775"/>
                  </a:lnTo>
                  <a:lnTo>
                    <a:pt x="5064538" y="881539"/>
                  </a:lnTo>
                  <a:lnTo>
                    <a:pt x="5090065" y="874395"/>
                  </a:lnTo>
                  <a:lnTo>
                    <a:pt x="5116544" y="846677"/>
                  </a:lnTo>
                  <a:cubicBezTo>
                    <a:pt x="5116544" y="846677"/>
                    <a:pt x="5153692" y="833533"/>
                    <a:pt x="5153501" y="830866"/>
                  </a:cubicBezTo>
                  <a:cubicBezTo>
                    <a:pt x="5153216" y="828199"/>
                    <a:pt x="5151502" y="802386"/>
                    <a:pt x="5151502" y="802386"/>
                  </a:cubicBezTo>
                  <a:lnTo>
                    <a:pt x="5177885" y="792194"/>
                  </a:lnTo>
                  <a:lnTo>
                    <a:pt x="5208556" y="793909"/>
                  </a:lnTo>
                  <a:lnTo>
                    <a:pt x="5210271" y="809244"/>
                  </a:lnTo>
                  <a:lnTo>
                    <a:pt x="5189030" y="810101"/>
                  </a:lnTo>
                  <a:lnTo>
                    <a:pt x="5179981" y="826865"/>
                  </a:lnTo>
                  <a:lnTo>
                    <a:pt x="5175314" y="851440"/>
                  </a:lnTo>
                  <a:lnTo>
                    <a:pt x="5183029" y="857726"/>
                  </a:lnTo>
                  <a:lnTo>
                    <a:pt x="5166837" y="864203"/>
                  </a:lnTo>
                  <a:lnTo>
                    <a:pt x="5164265" y="876491"/>
                  </a:lnTo>
                  <a:lnTo>
                    <a:pt x="5140452" y="884111"/>
                  </a:lnTo>
                  <a:lnTo>
                    <a:pt x="5120641" y="893826"/>
                  </a:lnTo>
                  <a:lnTo>
                    <a:pt x="5097304" y="919639"/>
                  </a:lnTo>
                  <a:lnTo>
                    <a:pt x="5044345" y="968407"/>
                  </a:lnTo>
                  <a:lnTo>
                    <a:pt x="5019580" y="989648"/>
                  </a:lnTo>
                  <a:lnTo>
                    <a:pt x="5002530" y="997267"/>
                  </a:lnTo>
                  <a:lnTo>
                    <a:pt x="4997387" y="1007459"/>
                  </a:lnTo>
                  <a:lnTo>
                    <a:pt x="4970527" y="1006031"/>
                  </a:lnTo>
                  <a:lnTo>
                    <a:pt x="4971003" y="1028700"/>
                  </a:lnTo>
                  <a:lnTo>
                    <a:pt x="4960811" y="1040797"/>
                  </a:lnTo>
                  <a:lnTo>
                    <a:pt x="4938713" y="1085755"/>
                  </a:lnTo>
                  <a:lnTo>
                    <a:pt x="4938713" y="1120616"/>
                  </a:lnTo>
                  <a:lnTo>
                    <a:pt x="4945571" y="1189577"/>
                  </a:lnTo>
                  <a:lnTo>
                    <a:pt x="4956620" y="1217676"/>
                  </a:lnTo>
                  <a:lnTo>
                    <a:pt x="4959192" y="1261205"/>
                  </a:lnTo>
                  <a:lnTo>
                    <a:pt x="4966812" y="1281970"/>
                  </a:lnTo>
                  <a:lnTo>
                    <a:pt x="4988148" y="1264634"/>
                  </a:lnTo>
                  <a:lnTo>
                    <a:pt x="5005578" y="1245965"/>
                  </a:lnTo>
                  <a:lnTo>
                    <a:pt x="5015199" y="1232916"/>
                  </a:lnTo>
                  <a:lnTo>
                    <a:pt x="5017675" y="1210342"/>
                  </a:lnTo>
                  <a:lnTo>
                    <a:pt x="5037202" y="1197197"/>
                  </a:lnTo>
                  <a:lnTo>
                    <a:pt x="5058442" y="1192911"/>
                  </a:lnTo>
                  <a:lnTo>
                    <a:pt x="5055870" y="1168813"/>
                  </a:lnTo>
                  <a:lnTo>
                    <a:pt x="5063109" y="1154716"/>
                  </a:lnTo>
                  <a:lnTo>
                    <a:pt x="5083493" y="1142524"/>
                  </a:lnTo>
                  <a:lnTo>
                    <a:pt x="5093780" y="1141095"/>
                  </a:lnTo>
                  <a:lnTo>
                    <a:pt x="5117783" y="1136618"/>
                  </a:lnTo>
                  <a:lnTo>
                    <a:pt x="5122355" y="1128903"/>
                  </a:lnTo>
                  <a:lnTo>
                    <a:pt x="5112735" y="1108234"/>
                  </a:lnTo>
                  <a:lnTo>
                    <a:pt x="5121021" y="1083278"/>
                  </a:lnTo>
                  <a:lnTo>
                    <a:pt x="5133118" y="1073467"/>
                  </a:lnTo>
                  <a:lnTo>
                    <a:pt x="5147501" y="1074801"/>
                  </a:lnTo>
                  <a:lnTo>
                    <a:pt x="5155216" y="1072229"/>
                  </a:lnTo>
                  <a:lnTo>
                    <a:pt x="5147120" y="1054608"/>
                  </a:lnTo>
                  <a:lnTo>
                    <a:pt x="5137214" y="1044892"/>
                  </a:lnTo>
                  <a:lnTo>
                    <a:pt x="5147596" y="1020985"/>
                  </a:lnTo>
                  <a:lnTo>
                    <a:pt x="5154264" y="1008507"/>
                  </a:lnTo>
                  <a:lnTo>
                    <a:pt x="5128546" y="1006983"/>
                  </a:lnTo>
                  <a:lnTo>
                    <a:pt x="5122355" y="1003268"/>
                  </a:lnTo>
                  <a:lnTo>
                    <a:pt x="5125117" y="977360"/>
                  </a:lnTo>
                  <a:lnTo>
                    <a:pt x="5140357" y="963644"/>
                  </a:lnTo>
                  <a:lnTo>
                    <a:pt x="5149310" y="951929"/>
                  </a:lnTo>
                  <a:lnTo>
                    <a:pt x="5159026" y="932688"/>
                  </a:lnTo>
                  <a:lnTo>
                    <a:pt x="5165408" y="914019"/>
                  </a:lnTo>
                  <a:lnTo>
                    <a:pt x="5180743" y="911447"/>
                  </a:lnTo>
                  <a:lnTo>
                    <a:pt x="5195888" y="914686"/>
                  </a:lnTo>
                  <a:lnTo>
                    <a:pt x="5206937" y="919734"/>
                  </a:lnTo>
                  <a:lnTo>
                    <a:pt x="5230083" y="888492"/>
                  </a:lnTo>
                  <a:lnTo>
                    <a:pt x="5241131" y="891921"/>
                  </a:lnTo>
                  <a:lnTo>
                    <a:pt x="5241703" y="917258"/>
                  </a:lnTo>
                  <a:lnTo>
                    <a:pt x="5268373" y="902017"/>
                  </a:lnTo>
                  <a:lnTo>
                    <a:pt x="5281994" y="892778"/>
                  </a:lnTo>
                  <a:lnTo>
                    <a:pt x="5307521" y="891064"/>
                  </a:lnTo>
                  <a:lnTo>
                    <a:pt x="5346669" y="897922"/>
                  </a:lnTo>
                  <a:lnTo>
                    <a:pt x="5361147" y="914781"/>
                  </a:lnTo>
                  <a:lnTo>
                    <a:pt x="5365338" y="898779"/>
                  </a:lnTo>
                  <a:lnTo>
                    <a:pt x="5439347" y="857250"/>
                  </a:lnTo>
                  <a:lnTo>
                    <a:pt x="5461540" y="837533"/>
                  </a:lnTo>
                  <a:lnTo>
                    <a:pt x="5506689" y="824770"/>
                  </a:lnTo>
                  <a:lnTo>
                    <a:pt x="5556124" y="801243"/>
                  </a:lnTo>
                  <a:lnTo>
                    <a:pt x="5557742" y="792480"/>
                  </a:lnTo>
                  <a:lnTo>
                    <a:pt x="5567553" y="798767"/>
                  </a:lnTo>
                  <a:lnTo>
                    <a:pt x="5580698" y="803529"/>
                  </a:lnTo>
                  <a:lnTo>
                    <a:pt x="5616988" y="807911"/>
                  </a:lnTo>
                  <a:lnTo>
                    <a:pt x="5628894" y="794480"/>
                  </a:lnTo>
                  <a:lnTo>
                    <a:pt x="5621275" y="773621"/>
                  </a:lnTo>
                  <a:lnTo>
                    <a:pt x="5606987" y="753047"/>
                  </a:lnTo>
                  <a:lnTo>
                    <a:pt x="5605653" y="743998"/>
                  </a:lnTo>
                  <a:lnTo>
                    <a:pt x="5587556" y="725043"/>
                  </a:lnTo>
                  <a:lnTo>
                    <a:pt x="5570601" y="714470"/>
                  </a:lnTo>
                  <a:lnTo>
                    <a:pt x="5569458" y="705803"/>
                  </a:lnTo>
                  <a:lnTo>
                    <a:pt x="5550980" y="707327"/>
                  </a:lnTo>
                  <a:lnTo>
                    <a:pt x="5537549" y="699611"/>
                  </a:lnTo>
                  <a:lnTo>
                    <a:pt x="5545075" y="686086"/>
                  </a:lnTo>
                  <a:lnTo>
                    <a:pt x="5565934" y="691515"/>
                  </a:lnTo>
                  <a:lnTo>
                    <a:pt x="5581174" y="705517"/>
                  </a:lnTo>
                  <a:lnTo>
                    <a:pt x="5613845" y="703421"/>
                  </a:lnTo>
                  <a:lnTo>
                    <a:pt x="5652040" y="683895"/>
                  </a:lnTo>
                  <a:lnTo>
                    <a:pt x="5660136" y="669036"/>
                  </a:lnTo>
                  <a:lnTo>
                    <a:pt x="5664042" y="662273"/>
                  </a:lnTo>
                  <a:lnTo>
                    <a:pt x="5646516" y="642557"/>
                  </a:lnTo>
                  <a:lnTo>
                    <a:pt x="5657184" y="637985"/>
                  </a:lnTo>
                  <a:lnTo>
                    <a:pt x="5667757" y="628650"/>
                  </a:lnTo>
                  <a:lnTo>
                    <a:pt x="5676234" y="624650"/>
                  </a:lnTo>
                  <a:lnTo>
                    <a:pt x="5689854" y="626364"/>
                  </a:lnTo>
                  <a:lnTo>
                    <a:pt x="5679186" y="643033"/>
                  </a:lnTo>
                  <a:lnTo>
                    <a:pt x="5686425" y="655225"/>
                  </a:lnTo>
                  <a:lnTo>
                    <a:pt x="5695760" y="664559"/>
                  </a:lnTo>
                  <a:lnTo>
                    <a:pt x="5719001" y="663321"/>
                  </a:lnTo>
                  <a:lnTo>
                    <a:pt x="5734050" y="659511"/>
                  </a:lnTo>
                  <a:lnTo>
                    <a:pt x="5762149" y="670560"/>
                  </a:lnTo>
                  <a:lnTo>
                    <a:pt x="5768149" y="688467"/>
                  </a:lnTo>
                  <a:lnTo>
                    <a:pt x="5784247" y="702850"/>
                  </a:lnTo>
                  <a:lnTo>
                    <a:pt x="5812631" y="713042"/>
                  </a:lnTo>
                  <a:lnTo>
                    <a:pt x="5820918" y="719995"/>
                  </a:lnTo>
                  <a:lnTo>
                    <a:pt x="5831111" y="714851"/>
                  </a:lnTo>
                  <a:lnTo>
                    <a:pt x="5845303" y="722662"/>
                  </a:lnTo>
                  <a:lnTo>
                    <a:pt x="5861018" y="719328"/>
                  </a:lnTo>
                  <a:lnTo>
                    <a:pt x="5848255" y="703612"/>
                  </a:lnTo>
                  <a:lnTo>
                    <a:pt x="5862256" y="707041"/>
                  </a:lnTo>
                  <a:lnTo>
                    <a:pt x="5865210" y="693039"/>
                  </a:lnTo>
                  <a:lnTo>
                    <a:pt x="5866829" y="679990"/>
                  </a:lnTo>
                  <a:lnTo>
                    <a:pt x="5860924" y="664655"/>
                  </a:lnTo>
                  <a:lnTo>
                    <a:pt x="5864257" y="655225"/>
                  </a:lnTo>
                  <a:lnTo>
                    <a:pt x="5902071" y="667988"/>
                  </a:lnTo>
                  <a:lnTo>
                    <a:pt x="5894928" y="652653"/>
                  </a:lnTo>
                  <a:lnTo>
                    <a:pt x="5917311" y="659035"/>
                  </a:lnTo>
                  <a:lnTo>
                    <a:pt x="5920455" y="645795"/>
                  </a:lnTo>
                  <a:lnTo>
                    <a:pt x="5940553" y="639794"/>
                  </a:lnTo>
                  <a:lnTo>
                    <a:pt x="5912263" y="621125"/>
                  </a:lnTo>
                  <a:close/>
                  <a:moveTo>
                    <a:pt x="2002631" y="1669733"/>
                  </a:moveTo>
                  <a:lnTo>
                    <a:pt x="2004346" y="1687544"/>
                  </a:lnTo>
                  <a:lnTo>
                    <a:pt x="2025587" y="1704308"/>
                  </a:lnTo>
                  <a:lnTo>
                    <a:pt x="2025587" y="1770602"/>
                  </a:lnTo>
                  <a:lnTo>
                    <a:pt x="1948625" y="1786700"/>
                  </a:lnTo>
                  <a:lnTo>
                    <a:pt x="1938433" y="1767935"/>
                  </a:lnTo>
                  <a:lnTo>
                    <a:pt x="1911192" y="1752791"/>
                  </a:lnTo>
                  <a:lnTo>
                    <a:pt x="1885665" y="1744123"/>
                  </a:lnTo>
                  <a:lnTo>
                    <a:pt x="1876520" y="1718882"/>
                  </a:lnTo>
                  <a:lnTo>
                    <a:pt x="1881569" y="1701927"/>
                  </a:lnTo>
                  <a:lnTo>
                    <a:pt x="1895951" y="1674305"/>
                  </a:lnTo>
                  <a:lnTo>
                    <a:pt x="1898523" y="1640872"/>
                  </a:lnTo>
                  <a:lnTo>
                    <a:pt x="1840039" y="1557719"/>
                  </a:lnTo>
                  <a:lnTo>
                    <a:pt x="1838040" y="1532954"/>
                  </a:lnTo>
                  <a:lnTo>
                    <a:pt x="1820989" y="1497235"/>
                  </a:lnTo>
                  <a:lnTo>
                    <a:pt x="1854803" y="1462850"/>
                  </a:lnTo>
                  <a:lnTo>
                    <a:pt x="1899381" y="1442466"/>
                  </a:lnTo>
                  <a:lnTo>
                    <a:pt x="1928241" y="1422940"/>
                  </a:lnTo>
                  <a:lnTo>
                    <a:pt x="1959578" y="1422940"/>
                  </a:lnTo>
                  <a:lnTo>
                    <a:pt x="2003679" y="1431417"/>
                  </a:lnTo>
                  <a:lnTo>
                    <a:pt x="2007013" y="1473803"/>
                  </a:lnTo>
                  <a:lnTo>
                    <a:pt x="1979009" y="1481423"/>
                  </a:lnTo>
                  <a:lnTo>
                    <a:pt x="1943386" y="1494187"/>
                  </a:lnTo>
                  <a:lnTo>
                    <a:pt x="1939100" y="1510284"/>
                  </a:lnTo>
                  <a:lnTo>
                    <a:pt x="1924717" y="1519619"/>
                  </a:lnTo>
                  <a:lnTo>
                    <a:pt x="1946720" y="1538288"/>
                  </a:lnTo>
                  <a:lnTo>
                    <a:pt x="1956054" y="1560290"/>
                  </a:lnTo>
                  <a:lnTo>
                    <a:pt x="1976438" y="1572197"/>
                  </a:lnTo>
                  <a:lnTo>
                    <a:pt x="1989963" y="1586579"/>
                  </a:lnTo>
                  <a:lnTo>
                    <a:pt x="1999298" y="1621346"/>
                  </a:lnTo>
                  <a:lnTo>
                    <a:pt x="2016252" y="1596771"/>
                  </a:lnTo>
                  <a:lnTo>
                    <a:pt x="2038255" y="1623060"/>
                  </a:lnTo>
                  <a:lnTo>
                    <a:pt x="2051781" y="1640015"/>
                  </a:lnTo>
                  <a:lnTo>
                    <a:pt x="2023015" y="1645920"/>
                  </a:lnTo>
                  <a:lnTo>
                    <a:pt x="1996726" y="1645920"/>
                  </a:lnTo>
                  <a:lnTo>
                    <a:pt x="2002631" y="1669733"/>
                  </a:lnTo>
                  <a:close/>
                  <a:moveTo>
                    <a:pt x="2226469" y="1508951"/>
                  </a:moveTo>
                  <a:lnTo>
                    <a:pt x="2206657" y="1527905"/>
                  </a:lnTo>
                  <a:lnTo>
                    <a:pt x="2185225" y="1527905"/>
                  </a:lnTo>
                  <a:lnTo>
                    <a:pt x="2179797" y="1474661"/>
                  </a:lnTo>
                  <a:lnTo>
                    <a:pt x="2167890" y="1516190"/>
                  </a:lnTo>
                  <a:lnTo>
                    <a:pt x="2152745" y="1503998"/>
                  </a:lnTo>
                  <a:lnTo>
                    <a:pt x="2166081" y="1467041"/>
                  </a:lnTo>
                  <a:lnTo>
                    <a:pt x="2179701" y="1454372"/>
                  </a:lnTo>
                  <a:lnTo>
                    <a:pt x="2204275" y="1454372"/>
                  </a:lnTo>
                  <a:lnTo>
                    <a:pt x="2226278" y="1474661"/>
                  </a:lnTo>
                  <a:lnTo>
                    <a:pt x="2226278" y="1508951"/>
                  </a:lnTo>
                  <a:close/>
                </a:path>
              </a:pathLst>
            </a:custGeom>
            <a:grpFill/>
            <a:ln w="9525" cap="flat">
              <a:noFill/>
              <a:prstDash val="solid"/>
              <a:miter/>
            </a:ln>
          </p:spPr>
          <p:txBody>
            <a:bodyPr rtlCol="0" anchor="ctr"/>
            <a:lstStyle/>
            <a:p>
              <a:endParaRPr lang="en-IN"/>
            </a:p>
          </p:txBody>
        </p:sp>
        <p:sp>
          <p:nvSpPr>
            <p:cNvPr id="322" name="Freeform: Shape 321">
              <a:extLst>
                <a:ext uri="{FF2B5EF4-FFF2-40B4-BE49-F238E27FC236}">
                  <a16:creationId xmlns:a16="http://schemas.microsoft.com/office/drawing/2014/main" id="{0DEA78B6-F512-4AFD-AAEF-F7A7B0CF7901}"/>
                </a:ext>
              </a:extLst>
            </p:cNvPr>
            <p:cNvSpPr/>
            <p:nvPr/>
          </p:nvSpPr>
          <p:spPr>
            <a:xfrm>
              <a:off x="6694075" y="3090100"/>
              <a:ext cx="57150" cy="28575"/>
            </a:xfrm>
            <a:custGeom>
              <a:avLst/>
              <a:gdLst>
                <a:gd name="connsiteX0" fmla="*/ 0 w 57150"/>
                <a:gd name="connsiteY0" fmla="*/ 26194 h 28575"/>
                <a:gd name="connsiteX1" fmla="*/ 17145 w 57150"/>
                <a:gd name="connsiteY1" fmla="*/ 35719 h 28575"/>
                <a:gd name="connsiteX2" fmla="*/ 44768 w 57150"/>
                <a:gd name="connsiteY2" fmla="*/ 23813 h 28575"/>
                <a:gd name="connsiteX3" fmla="*/ 44768 w 57150"/>
                <a:gd name="connsiteY3" fmla="*/ 7620 h 28575"/>
                <a:gd name="connsiteX4" fmla="*/ 59627 w 57150"/>
                <a:gd name="connsiteY4" fmla="*/ 0 h 28575"/>
                <a:gd name="connsiteX5" fmla="*/ 18860 w 57150"/>
                <a:gd name="connsiteY5" fmla="*/ 12383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28575">
                  <a:moveTo>
                    <a:pt x="0" y="26194"/>
                  </a:moveTo>
                  <a:lnTo>
                    <a:pt x="17145" y="35719"/>
                  </a:lnTo>
                  <a:lnTo>
                    <a:pt x="44768" y="23813"/>
                  </a:lnTo>
                  <a:lnTo>
                    <a:pt x="44768" y="7620"/>
                  </a:lnTo>
                  <a:lnTo>
                    <a:pt x="59627" y="0"/>
                  </a:lnTo>
                  <a:lnTo>
                    <a:pt x="18860" y="12383"/>
                  </a:lnTo>
                  <a:close/>
                </a:path>
              </a:pathLst>
            </a:custGeom>
            <a:grpFill/>
            <a:ln w="9525" cap="flat">
              <a:noFill/>
              <a:prstDash val="solid"/>
              <a:miter/>
            </a:ln>
          </p:spPr>
          <p:txBody>
            <a:bodyPr rtlCol="0" anchor="ctr"/>
            <a:lstStyle/>
            <a:p>
              <a:endParaRPr lang="en-IN"/>
            </a:p>
          </p:txBody>
        </p:sp>
        <p:sp>
          <p:nvSpPr>
            <p:cNvPr id="323" name="Freeform: Shape 322">
              <a:extLst>
                <a:ext uri="{FF2B5EF4-FFF2-40B4-BE49-F238E27FC236}">
                  <a16:creationId xmlns:a16="http://schemas.microsoft.com/office/drawing/2014/main" id="{F71A64E2-8455-4A25-96F2-28CD5C936ECC}"/>
                </a:ext>
              </a:extLst>
            </p:cNvPr>
            <p:cNvSpPr/>
            <p:nvPr/>
          </p:nvSpPr>
          <p:spPr>
            <a:xfrm>
              <a:off x="6443376" y="3094958"/>
              <a:ext cx="76200" cy="19050"/>
            </a:xfrm>
            <a:custGeom>
              <a:avLst/>
              <a:gdLst>
                <a:gd name="connsiteX0" fmla="*/ 0 w 76200"/>
                <a:gd name="connsiteY0" fmla="*/ 9144 h 19050"/>
                <a:gd name="connsiteX1" fmla="*/ 24194 w 76200"/>
                <a:gd name="connsiteY1" fmla="*/ 17050 h 19050"/>
                <a:gd name="connsiteX2" fmla="*/ 42006 w 76200"/>
                <a:gd name="connsiteY2" fmla="*/ 20193 h 19050"/>
                <a:gd name="connsiteX3" fmla="*/ 80582 w 76200"/>
                <a:gd name="connsiteY3" fmla="*/ 8287 h 19050"/>
                <a:gd name="connsiteX4" fmla="*/ 62770 w 76200"/>
                <a:gd name="connsiteY4" fmla="*/ 7049 h 19050"/>
                <a:gd name="connsiteX5" fmla="*/ 26670 w 76200"/>
                <a:gd name="connsiteY5" fmla="*/ 7049 h 19050"/>
                <a:gd name="connsiteX6" fmla="*/ 13716 w 7620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9050">
                  <a:moveTo>
                    <a:pt x="0" y="9144"/>
                  </a:moveTo>
                  <a:lnTo>
                    <a:pt x="24194" y="17050"/>
                  </a:lnTo>
                  <a:lnTo>
                    <a:pt x="42006" y="20193"/>
                  </a:lnTo>
                  <a:lnTo>
                    <a:pt x="80582" y="8287"/>
                  </a:lnTo>
                  <a:lnTo>
                    <a:pt x="62770" y="7049"/>
                  </a:lnTo>
                  <a:lnTo>
                    <a:pt x="26670" y="7049"/>
                  </a:lnTo>
                  <a:lnTo>
                    <a:pt x="13716" y="0"/>
                  </a:lnTo>
                  <a:close/>
                </a:path>
              </a:pathLst>
            </a:custGeom>
            <a:grpFill/>
            <a:ln w="9525" cap="flat">
              <a:noFill/>
              <a:prstDash val="solid"/>
              <a:miter/>
            </a:ln>
          </p:spPr>
          <p:txBody>
            <a:bodyPr rtlCol="0" anchor="ctr"/>
            <a:lstStyle/>
            <a:p>
              <a:endParaRPr lang="en-IN"/>
            </a:p>
          </p:txBody>
        </p:sp>
        <p:sp>
          <p:nvSpPr>
            <p:cNvPr id="324" name="Freeform: Shape 323">
              <a:extLst>
                <a:ext uri="{FF2B5EF4-FFF2-40B4-BE49-F238E27FC236}">
                  <a16:creationId xmlns:a16="http://schemas.microsoft.com/office/drawing/2014/main" id="{B3DF8C54-989D-4CAC-8E1A-33C954692783}"/>
                </a:ext>
              </a:extLst>
            </p:cNvPr>
            <p:cNvSpPr/>
            <p:nvPr/>
          </p:nvSpPr>
          <p:spPr>
            <a:xfrm>
              <a:off x="6142863" y="3012186"/>
              <a:ext cx="76200" cy="47625"/>
            </a:xfrm>
            <a:custGeom>
              <a:avLst/>
              <a:gdLst>
                <a:gd name="connsiteX0" fmla="*/ 81820 w 76200"/>
                <a:gd name="connsiteY0" fmla="*/ 1619 h 47625"/>
                <a:gd name="connsiteX1" fmla="*/ 70009 w 76200"/>
                <a:gd name="connsiteY1" fmla="*/ 23050 h 47625"/>
                <a:gd name="connsiteX2" fmla="*/ 70009 w 76200"/>
                <a:gd name="connsiteY2" fmla="*/ 43243 h 47625"/>
                <a:gd name="connsiteX3" fmla="*/ 62294 w 76200"/>
                <a:gd name="connsiteY3" fmla="*/ 47911 h 47625"/>
                <a:gd name="connsiteX4" fmla="*/ 48387 w 76200"/>
                <a:gd name="connsiteY4" fmla="*/ 37528 h 47625"/>
                <a:gd name="connsiteX5" fmla="*/ 0 w 76200"/>
                <a:gd name="connsiteY5" fmla="*/ 11430 h 47625"/>
                <a:gd name="connsiteX6" fmla="*/ 13907 w 76200"/>
                <a:gd name="connsiteY6" fmla="*/ 1619 h 47625"/>
                <a:gd name="connsiteX7" fmla="*/ 24194 w 76200"/>
                <a:gd name="connsiteY7" fmla="*/ 0 h 47625"/>
                <a:gd name="connsiteX8" fmla="*/ 40863 w 76200"/>
                <a:gd name="connsiteY8" fmla="*/ 3143 h 47625"/>
                <a:gd name="connsiteX9" fmla="*/ 58960 w 76200"/>
                <a:gd name="connsiteY9" fmla="*/ 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47625">
                  <a:moveTo>
                    <a:pt x="81820" y="1619"/>
                  </a:moveTo>
                  <a:lnTo>
                    <a:pt x="70009" y="23050"/>
                  </a:lnTo>
                  <a:lnTo>
                    <a:pt x="70009" y="43243"/>
                  </a:lnTo>
                  <a:lnTo>
                    <a:pt x="62294" y="47911"/>
                  </a:lnTo>
                  <a:lnTo>
                    <a:pt x="48387" y="37528"/>
                  </a:lnTo>
                  <a:lnTo>
                    <a:pt x="0" y="11430"/>
                  </a:lnTo>
                  <a:lnTo>
                    <a:pt x="13907" y="1619"/>
                  </a:lnTo>
                  <a:lnTo>
                    <a:pt x="24194" y="0"/>
                  </a:lnTo>
                  <a:lnTo>
                    <a:pt x="40863" y="3143"/>
                  </a:lnTo>
                  <a:lnTo>
                    <a:pt x="58960" y="0"/>
                  </a:lnTo>
                  <a:close/>
                </a:path>
              </a:pathLst>
            </a:custGeom>
            <a:grpFill/>
            <a:ln w="9525" cap="flat">
              <a:noFill/>
              <a:prstDash val="solid"/>
              <a:miter/>
            </a:ln>
          </p:spPr>
          <p:txBody>
            <a:bodyPr rtlCol="0" anchor="ctr"/>
            <a:lstStyle/>
            <a:p>
              <a:endParaRPr lang="en-IN"/>
            </a:p>
          </p:txBody>
        </p:sp>
        <p:sp>
          <p:nvSpPr>
            <p:cNvPr id="325" name="Freeform: Shape 324">
              <a:extLst>
                <a:ext uri="{FF2B5EF4-FFF2-40B4-BE49-F238E27FC236}">
                  <a16:creationId xmlns:a16="http://schemas.microsoft.com/office/drawing/2014/main" id="{6E801C26-6A28-4D2A-BA72-AFD2A3CD181E}"/>
                </a:ext>
              </a:extLst>
            </p:cNvPr>
            <p:cNvSpPr/>
            <p:nvPr/>
          </p:nvSpPr>
          <p:spPr>
            <a:xfrm>
              <a:off x="6031516" y="2845594"/>
              <a:ext cx="19050" cy="47625"/>
            </a:xfrm>
            <a:custGeom>
              <a:avLst/>
              <a:gdLst>
                <a:gd name="connsiteX0" fmla="*/ 22384 w 19050"/>
                <a:gd name="connsiteY0" fmla="*/ 0 h 47625"/>
                <a:gd name="connsiteX1" fmla="*/ 25813 w 19050"/>
                <a:gd name="connsiteY1" fmla="*/ 20003 h 47625"/>
                <a:gd name="connsiteX2" fmla="*/ 24099 w 19050"/>
                <a:gd name="connsiteY2" fmla="*/ 40672 h 47625"/>
                <a:gd name="connsiteX3" fmla="*/ 16383 w 19050"/>
                <a:gd name="connsiteY3" fmla="*/ 53340 h 47625"/>
                <a:gd name="connsiteX4" fmla="*/ 8858 w 19050"/>
                <a:gd name="connsiteY4" fmla="*/ 50006 h 47625"/>
                <a:gd name="connsiteX5" fmla="*/ 0 w 19050"/>
                <a:gd name="connsiteY5" fmla="*/ 30861 h 47625"/>
                <a:gd name="connsiteX6" fmla="*/ 0 w 19050"/>
                <a:gd name="connsiteY6" fmla="*/ 22955 h 47625"/>
                <a:gd name="connsiteX7" fmla="*/ 4572 w 19050"/>
                <a:gd name="connsiteY7" fmla="*/ 15240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47625">
                  <a:moveTo>
                    <a:pt x="22384" y="0"/>
                  </a:moveTo>
                  <a:lnTo>
                    <a:pt x="25813" y="20003"/>
                  </a:lnTo>
                  <a:lnTo>
                    <a:pt x="24099" y="40672"/>
                  </a:lnTo>
                  <a:lnTo>
                    <a:pt x="16383" y="53340"/>
                  </a:lnTo>
                  <a:lnTo>
                    <a:pt x="8858" y="50006"/>
                  </a:lnTo>
                  <a:lnTo>
                    <a:pt x="0" y="30861"/>
                  </a:lnTo>
                  <a:lnTo>
                    <a:pt x="0" y="22955"/>
                  </a:lnTo>
                  <a:lnTo>
                    <a:pt x="4572" y="15240"/>
                  </a:lnTo>
                  <a:close/>
                </a:path>
              </a:pathLst>
            </a:custGeom>
            <a:grpFill/>
            <a:ln w="9525" cap="flat">
              <a:noFill/>
              <a:prstDash val="solid"/>
              <a:miter/>
            </a:ln>
          </p:spPr>
          <p:txBody>
            <a:bodyPr rtlCol="0" anchor="ctr"/>
            <a:lstStyle/>
            <a:p>
              <a:endParaRPr lang="en-IN"/>
            </a:p>
          </p:txBody>
        </p:sp>
        <p:sp>
          <p:nvSpPr>
            <p:cNvPr id="326" name="Freeform: Shape 325">
              <a:extLst>
                <a:ext uri="{FF2B5EF4-FFF2-40B4-BE49-F238E27FC236}">
                  <a16:creationId xmlns:a16="http://schemas.microsoft.com/office/drawing/2014/main" id="{115349D8-CA29-4814-B379-C38143E25109}"/>
                </a:ext>
              </a:extLst>
            </p:cNvPr>
            <p:cNvSpPr/>
            <p:nvPr/>
          </p:nvSpPr>
          <p:spPr>
            <a:xfrm>
              <a:off x="6016943" y="2912269"/>
              <a:ext cx="38100" cy="66675"/>
            </a:xfrm>
            <a:custGeom>
              <a:avLst/>
              <a:gdLst>
                <a:gd name="connsiteX0" fmla="*/ 0 w 38100"/>
                <a:gd name="connsiteY0" fmla="*/ 8763 h 66675"/>
                <a:gd name="connsiteX1" fmla="*/ 14192 w 38100"/>
                <a:gd name="connsiteY1" fmla="*/ 6953 h 66675"/>
                <a:gd name="connsiteX2" fmla="*/ 20764 w 38100"/>
                <a:gd name="connsiteY2" fmla="*/ 3715 h 66675"/>
                <a:gd name="connsiteX3" fmla="*/ 34194 w 38100"/>
                <a:gd name="connsiteY3" fmla="*/ 0 h 66675"/>
                <a:gd name="connsiteX4" fmla="*/ 44291 w 38100"/>
                <a:gd name="connsiteY4" fmla="*/ 4382 h 66675"/>
                <a:gd name="connsiteX5" fmla="*/ 47054 w 38100"/>
                <a:gd name="connsiteY5" fmla="*/ 14288 h 66675"/>
                <a:gd name="connsiteX6" fmla="*/ 45339 w 38100"/>
                <a:gd name="connsiteY6" fmla="*/ 33433 h 66675"/>
                <a:gd name="connsiteX7" fmla="*/ 45053 w 38100"/>
                <a:gd name="connsiteY7" fmla="*/ 50959 h 66675"/>
                <a:gd name="connsiteX8" fmla="*/ 42386 w 38100"/>
                <a:gd name="connsiteY8" fmla="*/ 60865 h 66675"/>
                <a:gd name="connsiteX9" fmla="*/ 27432 w 38100"/>
                <a:gd name="connsiteY9" fmla="*/ 69151 h 66675"/>
                <a:gd name="connsiteX10" fmla="*/ 22479 w 38100"/>
                <a:gd name="connsiteY10" fmla="*/ 73152 h 66675"/>
                <a:gd name="connsiteX11" fmla="*/ 14573 w 38100"/>
                <a:gd name="connsiteY11" fmla="*/ 74295 h 66675"/>
                <a:gd name="connsiteX12" fmla="*/ 10287 w 38100"/>
                <a:gd name="connsiteY12" fmla="*/ 64961 h 66675"/>
                <a:gd name="connsiteX13" fmla="*/ 10763 w 38100"/>
                <a:gd name="connsiteY13" fmla="*/ 37147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8100" h="66675">
                  <a:moveTo>
                    <a:pt x="0" y="8763"/>
                  </a:moveTo>
                  <a:lnTo>
                    <a:pt x="14192" y="6953"/>
                  </a:lnTo>
                  <a:lnTo>
                    <a:pt x="20764" y="3715"/>
                  </a:lnTo>
                  <a:lnTo>
                    <a:pt x="34194" y="0"/>
                  </a:lnTo>
                  <a:lnTo>
                    <a:pt x="44291" y="4382"/>
                  </a:lnTo>
                  <a:lnTo>
                    <a:pt x="47054" y="14288"/>
                  </a:lnTo>
                  <a:lnTo>
                    <a:pt x="45339" y="33433"/>
                  </a:lnTo>
                  <a:lnTo>
                    <a:pt x="45053" y="50959"/>
                  </a:lnTo>
                  <a:lnTo>
                    <a:pt x="42386" y="60865"/>
                  </a:lnTo>
                  <a:lnTo>
                    <a:pt x="27432" y="69151"/>
                  </a:lnTo>
                  <a:lnTo>
                    <a:pt x="22479" y="73152"/>
                  </a:lnTo>
                  <a:lnTo>
                    <a:pt x="14573" y="74295"/>
                  </a:lnTo>
                  <a:lnTo>
                    <a:pt x="10287" y="64961"/>
                  </a:lnTo>
                  <a:lnTo>
                    <a:pt x="10763" y="37147"/>
                  </a:lnTo>
                  <a:close/>
                </a:path>
              </a:pathLst>
            </a:custGeom>
            <a:grpFill/>
            <a:ln w="9525" cap="flat">
              <a:noFill/>
              <a:prstDash val="solid"/>
              <a:miter/>
            </a:ln>
          </p:spPr>
          <p:txBody>
            <a:bodyPr rtlCol="0" anchor="ctr"/>
            <a:lstStyle/>
            <a:p>
              <a:endParaRPr lang="en-IN"/>
            </a:p>
          </p:txBody>
        </p:sp>
        <p:sp>
          <p:nvSpPr>
            <p:cNvPr id="327" name="Freeform: Shape 326">
              <a:extLst>
                <a:ext uri="{FF2B5EF4-FFF2-40B4-BE49-F238E27FC236}">
                  <a16:creationId xmlns:a16="http://schemas.microsoft.com/office/drawing/2014/main" id="{F0820378-2074-462D-BF41-84960A019372}"/>
                </a:ext>
              </a:extLst>
            </p:cNvPr>
            <p:cNvSpPr/>
            <p:nvPr/>
          </p:nvSpPr>
          <p:spPr>
            <a:xfrm>
              <a:off x="5853303" y="2953798"/>
              <a:ext cx="19050" cy="9525"/>
            </a:xfrm>
            <a:custGeom>
              <a:avLst/>
              <a:gdLst>
                <a:gd name="connsiteX0" fmla="*/ 0 w 19050"/>
                <a:gd name="connsiteY0" fmla="*/ 13907 h 9525"/>
                <a:gd name="connsiteX1" fmla="*/ 7715 w 19050"/>
                <a:gd name="connsiteY1" fmla="*/ 3620 h 9525"/>
                <a:gd name="connsiteX2" fmla="*/ 25241 w 19050"/>
                <a:gd name="connsiteY2" fmla="*/ 0 h 9525"/>
                <a:gd name="connsiteX3" fmla="*/ 23908 w 19050"/>
                <a:gd name="connsiteY3" fmla="*/ 13907 h 9525"/>
                <a:gd name="connsiteX4" fmla="*/ 12668 w 19050"/>
                <a:gd name="connsiteY4" fmla="*/ 18574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9525">
                  <a:moveTo>
                    <a:pt x="0" y="13907"/>
                  </a:moveTo>
                  <a:lnTo>
                    <a:pt x="7715" y="3620"/>
                  </a:lnTo>
                  <a:lnTo>
                    <a:pt x="25241" y="0"/>
                  </a:lnTo>
                  <a:lnTo>
                    <a:pt x="23908" y="13907"/>
                  </a:lnTo>
                  <a:lnTo>
                    <a:pt x="12668" y="18574"/>
                  </a:lnTo>
                  <a:close/>
                </a:path>
              </a:pathLst>
            </a:custGeom>
            <a:grpFill/>
            <a:ln w="9525" cap="flat">
              <a:noFill/>
              <a:prstDash val="solid"/>
              <a:miter/>
            </a:ln>
          </p:spPr>
          <p:txBody>
            <a:bodyPr rtlCol="0" anchor="ctr"/>
            <a:lstStyle/>
            <a:p>
              <a:endParaRPr lang="en-IN"/>
            </a:p>
          </p:txBody>
        </p:sp>
        <p:sp>
          <p:nvSpPr>
            <p:cNvPr id="328" name="Freeform: Shape 327">
              <a:extLst>
                <a:ext uri="{FF2B5EF4-FFF2-40B4-BE49-F238E27FC236}">
                  <a16:creationId xmlns:a16="http://schemas.microsoft.com/office/drawing/2014/main" id="{AF6338EF-0B1E-4010-82BC-4234D403821B}"/>
                </a:ext>
              </a:extLst>
            </p:cNvPr>
            <p:cNvSpPr/>
            <p:nvPr/>
          </p:nvSpPr>
          <p:spPr>
            <a:xfrm>
              <a:off x="5589365" y="2236851"/>
              <a:ext cx="238125" cy="352425"/>
            </a:xfrm>
            <a:custGeom>
              <a:avLst/>
              <a:gdLst>
                <a:gd name="connsiteX0" fmla="*/ 38100 w 238125"/>
                <a:gd name="connsiteY0" fmla="*/ 354425 h 352425"/>
                <a:gd name="connsiteX1" fmla="*/ 46768 w 238125"/>
                <a:gd name="connsiteY1" fmla="*/ 335185 h 352425"/>
                <a:gd name="connsiteX2" fmla="*/ 58960 w 238125"/>
                <a:gd name="connsiteY2" fmla="*/ 322326 h 352425"/>
                <a:gd name="connsiteX3" fmla="*/ 74486 w 238125"/>
                <a:gd name="connsiteY3" fmla="*/ 309467 h 352425"/>
                <a:gd name="connsiteX4" fmla="*/ 96298 w 238125"/>
                <a:gd name="connsiteY4" fmla="*/ 309467 h 352425"/>
                <a:gd name="connsiteX5" fmla="*/ 106299 w 238125"/>
                <a:gd name="connsiteY5" fmla="*/ 305181 h 352425"/>
                <a:gd name="connsiteX6" fmla="*/ 112776 w 238125"/>
                <a:gd name="connsiteY6" fmla="*/ 296704 h 352425"/>
                <a:gd name="connsiteX7" fmla="*/ 97917 w 238125"/>
                <a:gd name="connsiteY7" fmla="*/ 299275 h 352425"/>
                <a:gd name="connsiteX8" fmla="*/ 82105 w 238125"/>
                <a:gd name="connsiteY8" fmla="*/ 296704 h 352425"/>
                <a:gd name="connsiteX9" fmla="*/ 66675 w 238125"/>
                <a:gd name="connsiteY9" fmla="*/ 291846 h 352425"/>
                <a:gd name="connsiteX10" fmla="*/ 61055 w 238125"/>
                <a:gd name="connsiteY10" fmla="*/ 288227 h 352425"/>
                <a:gd name="connsiteX11" fmla="*/ 52673 w 238125"/>
                <a:gd name="connsiteY11" fmla="*/ 291275 h 352425"/>
                <a:gd name="connsiteX12" fmla="*/ 39529 w 238125"/>
                <a:gd name="connsiteY12" fmla="*/ 283750 h 352425"/>
                <a:gd name="connsiteX13" fmla="*/ 45720 w 238125"/>
                <a:gd name="connsiteY13" fmla="*/ 278130 h 352425"/>
                <a:gd name="connsiteX14" fmla="*/ 70485 w 238125"/>
                <a:gd name="connsiteY14" fmla="*/ 264795 h 352425"/>
                <a:gd name="connsiteX15" fmla="*/ 73247 w 238125"/>
                <a:gd name="connsiteY15" fmla="*/ 258604 h 352425"/>
                <a:gd name="connsiteX16" fmla="*/ 66389 w 238125"/>
                <a:gd name="connsiteY16" fmla="*/ 253079 h 352425"/>
                <a:gd name="connsiteX17" fmla="*/ 56293 w 238125"/>
                <a:gd name="connsiteY17" fmla="*/ 247555 h 352425"/>
                <a:gd name="connsiteX18" fmla="*/ 60293 w 238125"/>
                <a:gd name="connsiteY18" fmla="*/ 240030 h 352425"/>
                <a:gd name="connsiteX19" fmla="*/ 64675 w 238125"/>
                <a:gd name="connsiteY19" fmla="*/ 233934 h 352425"/>
                <a:gd name="connsiteX20" fmla="*/ 66770 w 238125"/>
                <a:gd name="connsiteY20" fmla="*/ 224123 h 352425"/>
                <a:gd name="connsiteX21" fmla="*/ 73628 w 238125"/>
                <a:gd name="connsiteY21" fmla="*/ 225076 h 352425"/>
                <a:gd name="connsiteX22" fmla="*/ 80105 w 238125"/>
                <a:gd name="connsiteY22" fmla="*/ 227933 h 352425"/>
                <a:gd name="connsiteX23" fmla="*/ 102870 w 238125"/>
                <a:gd name="connsiteY23" fmla="*/ 223838 h 352425"/>
                <a:gd name="connsiteX24" fmla="*/ 103632 w 238125"/>
                <a:gd name="connsiteY24" fmla="*/ 206597 h 352425"/>
                <a:gd name="connsiteX25" fmla="*/ 107061 w 238125"/>
                <a:gd name="connsiteY25" fmla="*/ 193929 h 352425"/>
                <a:gd name="connsiteX26" fmla="*/ 101822 w 238125"/>
                <a:gd name="connsiteY26" fmla="*/ 188881 h 352425"/>
                <a:gd name="connsiteX27" fmla="*/ 90678 w 238125"/>
                <a:gd name="connsiteY27" fmla="*/ 182118 h 352425"/>
                <a:gd name="connsiteX28" fmla="*/ 93154 w 238125"/>
                <a:gd name="connsiteY28" fmla="*/ 169640 h 352425"/>
                <a:gd name="connsiteX29" fmla="*/ 94964 w 238125"/>
                <a:gd name="connsiteY29" fmla="*/ 157925 h 352425"/>
                <a:gd name="connsiteX30" fmla="*/ 89535 w 238125"/>
                <a:gd name="connsiteY30" fmla="*/ 157925 h 352425"/>
                <a:gd name="connsiteX31" fmla="*/ 75438 w 238125"/>
                <a:gd name="connsiteY31" fmla="*/ 166783 h 352425"/>
                <a:gd name="connsiteX32" fmla="*/ 62294 w 238125"/>
                <a:gd name="connsiteY32" fmla="*/ 169164 h 352425"/>
                <a:gd name="connsiteX33" fmla="*/ 44387 w 238125"/>
                <a:gd name="connsiteY33" fmla="*/ 164973 h 352425"/>
                <a:gd name="connsiteX34" fmla="*/ 46958 w 238125"/>
                <a:gd name="connsiteY34" fmla="*/ 157925 h 352425"/>
                <a:gd name="connsiteX35" fmla="*/ 55436 w 238125"/>
                <a:gd name="connsiteY35" fmla="*/ 139637 h 352425"/>
                <a:gd name="connsiteX36" fmla="*/ 53245 w 238125"/>
                <a:gd name="connsiteY36" fmla="*/ 127540 h 352425"/>
                <a:gd name="connsiteX37" fmla="*/ 52483 w 238125"/>
                <a:gd name="connsiteY37" fmla="*/ 116205 h 352425"/>
                <a:gd name="connsiteX38" fmla="*/ 49054 w 238125"/>
                <a:gd name="connsiteY38" fmla="*/ 121349 h 352425"/>
                <a:gd name="connsiteX39" fmla="*/ 44387 w 238125"/>
                <a:gd name="connsiteY39" fmla="*/ 133731 h 352425"/>
                <a:gd name="connsiteX40" fmla="*/ 36004 w 238125"/>
                <a:gd name="connsiteY40" fmla="*/ 138684 h 352425"/>
                <a:gd name="connsiteX41" fmla="*/ 29337 w 238125"/>
                <a:gd name="connsiteY41" fmla="*/ 137255 h 352425"/>
                <a:gd name="connsiteX42" fmla="*/ 26575 w 238125"/>
                <a:gd name="connsiteY42" fmla="*/ 127635 h 352425"/>
                <a:gd name="connsiteX43" fmla="*/ 24098 w 238125"/>
                <a:gd name="connsiteY43" fmla="*/ 121253 h 352425"/>
                <a:gd name="connsiteX44" fmla="*/ 3715 w 238125"/>
                <a:gd name="connsiteY44" fmla="*/ 128492 h 352425"/>
                <a:gd name="connsiteX45" fmla="*/ 10573 w 238125"/>
                <a:gd name="connsiteY45" fmla="*/ 121920 h 352425"/>
                <a:gd name="connsiteX46" fmla="*/ 27432 w 238125"/>
                <a:gd name="connsiteY46" fmla="*/ 110681 h 352425"/>
                <a:gd name="connsiteX47" fmla="*/ 20384 w 238125"/>
                <a:gd name="connsiteY47" fmla="*/ 104775 h 352425"/>
                <a:gd name="connsiteX48" fmla="*/ 13335 w 238125"/>
                <a:gd name="connsiteY48" fmla="*/ 101251 h 352425"/>
                <a:gd name="connsiteX49" fmla="*/ 12192 w 238125"/>
                <a:gd name="connsiteY49" fmla="*/ 95345 h 352425"/>
                <a:gd name="connsiteX50" fmla="*/ 25241 w 238125"/>
                <a:gd name="connsiteY50" fmla="*/ 77819 h 352425"/>
                <a:gd name="connsiteX51" fmla="*/ 22765 w 238125"/>
                <a:gd name="connsiteY51" fmla="*/ 74200 h 352425"/>
                <a:gd name="connsiteX52" fmla="*/ 10573 w 238125"/>
                <a:gd name="connsiteY52" fmla="*/ 70771 h 352425"/>
                <a:gd name="connsiteX53" fmla="*/ 0 w 238125"/>
                <a:gd name="connsiteY53" fmla="*/ 62008 h 352425"/>
                <a:gd name="connsiteX54" fmla="*/ 2000 w 238125"/>
                <a:gd name="connsiteY54" fmla="*/ 57245 h 352425"/>
                <a:gd name="connsiteX55" fmla="*/ 10573 w 238125"/>
                <a:gd name="connsiteY55" fmla="*/ 55531 h 352425"/>
                <a:gd name="connsiteX56" fmla="*/ 19431 w 238125"/>
                <a:gd name="connsiteY56" fmla="*/ 63627 h 352425"/>
                <a:gd name="connsiteX57" fmla="*/ 26003 w 238125"/>
                <a:gd name="connsiteY57" fmla="*/ 62960 h 352425"/>
                <a:gd name="connsiteX58" fmla="*/ 26575 w 238125"/>
                <a:gd name="connsiteY58" fmla="*/ 55531 h 352425"/>
                <a:gd name="connsiteX59" fmla="*/ 27242 w 238125"/>
                <a:gd name="connsiteY59" fmla="*/ 51340 h 352425"/>
                <a:gd name="connsiteX60" fmla="*/ 39338 w 238125"/>
                <a:gd name="connsiteY60" fmla="*/ 36100 h 352425"/>
                <a:gd name="connsiteX61" fmla="*/ 49054 w 238125"/>
                <a:gd name="connsiteY61" fmla="*/ 13335 h 352425"/>
                <a:gd name="connsiteX62" fmla="*/ 57150 w 238125"/>
                <a:gd name="connsiteY62" fmla="*/ 11906 h 352425"/>
                <a:gd name="connsiteX63" fmla="*/ 79248 w 238125"/>
                <a:gd name="connsiteY63" fmla="*/ 14192 h 352425"/>
                <a:gd name="connsiteX64" fmla="*/ 88106 w 238125"/>
                <a:gd name="connsiteY64" fmla="*/ 11525 h 352425"/>
                <a:gd name="connsiteX65" fmla="*/ 100775 w 238125"/>
                <a:gd name="connsiteY65" fmla="*/ 0 h 352425"/>
                <a:gd name="connsiteX66" fmla="*/ 101346 w 238125"/>
                <a:gd name="connsiteY66" fmla="*/ 7334 h 352425"/>
                <a:gd name="connsiteX67" fmla="*/ 96584 w 238125"/>
                <a:gd name="connsiteY67" fmla="*/ 16954 h 352425"/>
                <a:gd name="connsiteX68" fmla="*/ 87249 w 238125"/>
                <a:gd name="connsiteY68" fmla="*/ 31528 h 352425"/>
                <a:gd name="connsiteX69" fmla="*/ 74962 w 238125"/>
                <a:gd name="connsiteY69" fmla="*/ 40767 h 352425"/>
                <a:gd name="connsiteX70" fmla="*/ 71914 w 238125"/>
                <a:gd name="connsiteY70" fmla="*/ 48768 h 352425"/>
                <a:gd name="connsiteX71" fmla="*/ 80581 w 238125"/>
                <a:gd name="connsiteY71" fmla="*/ 50959 h 352425"/>
                <a:gd name="connsiteX72" fmla="*/ 89821 w 238125"/>
                <a:gd name="connsiteY72" fmla="*/ 48578 h 352425"/>
                <a:gd name="connsiteX73" fmla="*/ 107061 w 238125"/>
                <a:gd name="connsiteY73" fmla="*/ 47054 h 352425"/>
                <a:gd name="connsiteX74" fmla="*/ 128873 w 238125"/>
                <a:gd name="connsiteY74" fmla="*/ 48292 h 352425"/>
                <a:gd name="connsiteX75" fmla="*/ 137636 w 238125"/>
                <a:gd name="connsiteY75" fmla="*/ 52578 h 352425"/>
                <a:gd name="connsiteX76" fmla="*/ 130969 w 238125"/>
                <a:gd name="connsiteY76" fmla="*/ 76581 h 352425"/>
                <a:gd name="connsiteX77" fmla="*/ 120110 w 238125"/>
                <a:gd name="connsiteY77" fmla="*/ 98679 h 352425"/>
                <a:gd name="connsiteX78" fmla="*/ 100870 w 238125"/>
                <a:gd name="connsiteY78" fmla="*/ 116300 h 352425"/>
                <a:gd name="connsiteX79" fmla="*/ 105442 w 238125"/>
                <a:gd name="connsiteY79" fmla="*/ 121253 h 352425"/>
                <a:gd name="connsiteX80" fmla="*/ 122396 w 238125"/>
                <a:gd name="connsiteY80" fmla="*/ 120110 h 352425"/>
                <a:gd name="connsiteX81" fmla="*/ 131350 w 238125"/>
                <a:gd name="connsiteY81" fmla="*/ 125540 h 352425"/>
                <a:gd name="connsiteX82" fmla="*/ 144780 w 238125"/>
                <a:gd name="connsiteY82" fmla="*/ 132874 h 352425"/>
                <a:gd name="connsiteX83" fmla="*/ 150400 w 238125"/>
                <a:gd name="connsiteY83" fmla="*/ 139922 h 352425"/>
                <a:gd name="connsiteX84" fmla="*/ 155638 w 238125"/>
                <a:gd name="connsiteY84" fmla="*/ 160496 h 352425"/>
                <a:gd name="connsiteX85" fmla="*/ 165259 w 238125"/>
                <a:gd name="connsiteY85" fmla="*/ 172974 h 352425"/>
                <a:gd name="connsiteX86" fmla="*/ 174879 w 238125"/>
                <a:gd name="connsiteY86" fmla="*/ 177260 h 352425"/>
                <a:gd name="connsiteX87" fmla="*/ 186214 w 238125"/>
                <a:gd name="connsiteY87" fmla="*/ 191929 h 352425"/>
                <a:gd name="connsiteX88" fmla="*/ 186214 w 238125"/>
                <a:gd name="connsiteY88" fmla="*/ 203740 h 352425"/>
                <a:gd name="connsiteX89" fmla="*/ 200406 w 238125"/>
                <a:gd name="connsiteY89" fmla="*/ 225076 h 352425"/>
                <a:gd name="connsiteX90" fmla="*/ 200787 w 238125"/>
                <a:gd name="connsiteY90" fmla="*/ 240792 h 352425"/>
                <a:gd name="connsiteX91" fmla="*/ 206502 w 238125"/>
                <a:gd name="connsiteY91" fmla="*/ 246507 h 352425"/>
                <a:gd name="connsiteX92" fmla="*/ 211360 w 238125"/>
                <a:gd name="connsiteY92" fmla="*/ 246412 h 352425"/>
                <a:gd name="connsiteX93" fmla="*/ 214789 w 238125"/>
                <a:gd name="connsiteY93" fmla="*/ 242507 h 352425"/>
                <a:gd name="connsiteX94" fmla="*/ 233553 w 238125"/>
                <a:gd name="connsiteY94" fmla="*/ 243745 h 352425"/>
                <a:gd name="connsiteX95" fmla="*/ 244888 w 238125"/>
                <a:gd name="connsiteY95" fmla="*/ 257366 h 352425"/>
                <a:gd name="connsiteX96" fmla="*/ 239649 w 238125"/>
                <a:gd name="connsiteY96" fmla="*/ 269081 h 352425"/>
                <a:gd name="connsiteX97" fmla="*/ 221171 w 238125"/>
                <a:gd name="connsiteY97" fmla="*/ 284893 h 352425"/>
                <a:gd name="connsiteX98" fmla="*/ 213646 w 238125"/>
                <a:gd name="connsiteY98" fmla="*/ 296704 h 352425"/>
                <a:gd name="connsiteX99" fmla="*/ 219075 w 238125"/>
                <a:gd name="connsiteY99" fmla="*/ 301847 h 352425"/>
                <a:gd name="connsiteX100" fmla="*/ 232315 w 238125"/>
                <a:gd name="connsiteY100" fmla="*/ 302895 h 352425"/>
                <a:gd name="connsiteX101" fmla="*/ 222980 w 238125"/>
                <a:gd name="connsiteY101" fmla="*/ 313373 h 352425"/>
                <a:gd name="connsiteX102" fmla="*/ 203454 w 238125"/>
                <a:gd name="connsiteY102" fmla="*/ 321945 h 352425"/>
                <a:gd name="connsiteX103" fmla="*/ 174593 w 238125"/>
                <a:gd name="connsiteY103" fmla="*/ 322326 h 352425"/>
                <a:gd name="connsiteX104" fmla="*/ 159353 w 238125"/>
                <a:gd name="connsiteY104" fmla="*/ 330232 h 352425"/>
                <a:gd name="connsiteX105" fmla="*/ 138875 w 238125"/>
                <a:gd name="connsiteY105" fmla="*/ 320040 h 352425"/>
                <a:gd name="connsiteX106" fmla="*/ 130873 w 238125"/>
                <a:gd name="connsiteY106" fmla="*/ 328422 h 352425"/>
                <a:gd name="connsiteX107" fmla="*/ 111062 w 238125"/>
                <a:gd name="connsiteY107" fmla="*/ 326327 h 352425"/>
                <a:gd name="connsiteX108" fmla="*/ 94012 w 238125"/>
                <a:gd name="connsiteY108" fmla="*/ 330232 h 352425"/>
                <a:gd name="connsiteX109" fmla="*/ 93154 w 238125"/>
                <a:gd name="connsiteY109" fmla="*/ 334042 h 352425"/>
                <a:gd name="connsiteX110" fmla="*/ 80486 w 238125"/>
                <a:gd name="connsiteY110" fmla="*/ 346805 h 352425"/>
                <a:gd name="connsiteX111" fmla="*/ 70199 w 238125"/>
                <a:gd name="connsiteY111" fmla="*/ 339376 h 352425"/>
                <a:gd name="connsiteX112" fmla="*/ 59246 w 238125"/>
                <a:gd name="connsiteY112" fmla="*/ 342519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238125" h="352425">
                  <a:moveTo>
                    <a:pt x="38100" y="354425"/>
                  </a:moveTo>
                  <a:lnTo>
                    <a:pt x="46768" y="335185"/>
                  </a:lnTo>
                  <a:lnTo>
                    <a:pt x="58960" y="322326"/>
                  </a:lnTo>
                  <a:lnTo>
                    <a:pt x="74486" y="309467"/>
                  </a:lnTo>
                  <a:lnTo>
                    <a:pt x="96298" y="309467"/>
                  </a:lnTo>
                  <a:lnTo>
                    <a:pt x="106299" y="305181"/>
                  </a:lnTo>
                  <a:lnTo>
                    <a:pt x="112776" y="296704"/>
                  </a:lnTo>
                  <a:lnTo>
                    <a:pt x="97917" y="299275"/>
                  </a:lnTo>
                  <a:lnTo>
                    <a:pt x="82105" y="296704"/>
                  </a:lnTo>
                  <a:lnTo>
                    <a:pt x="66675" y="291846"/>
                  </a:lnTo>
                  <a:lnTo>
                    <a:pt x="61055" y="288227"/>
                  </a:lnTo>
                  <a:lnTo>
                    <a:pt x="52673" y="291275"/>
                  </a:lnTo>
                  <a:lnTo>
                    <a:pt x="39529" y="283750"/>
                  </a:lnTo>
                  <a:lnTo>
                    <a:pt x="45720" y="278130"/>
                  </a:lnTo>
                  <a:lnTo>
                    <a:pt x="70485" y="264795"/>
                  </a:lnTo>
                  <a:lnTo>
                    <a:pt x="73247" y="258604"/>
                  </a:lnTo>
                  <a:lnTo>
                    <a:pt x="66389" y="253079"/>
                  </a:lnTo>
                  <a:lnTo>
                    <a:pt x="56293" y="247555"/>
                  </a:lnTo>
                  <a:lnTo>
                    <a:pt x="60293" y="240030"/>
                  </a:lnTo>
                  <a:lnTo>
                    <a:pt x="64675" y="233934"/>
                  </a:lnTo>
                  <a:lnTo>
                    <a:pt x="66770" y="224123"/>
                  </a:lnTo>
                  <a:lnTo>
                    <a:pt x="73628" y="225076"/>
                  </a:lnTo>
                  <a:lnTo>
                    <a:pt x="80105" y="227933"/>
                  </a:lnTo>
                  <a:lnTo>
                    <a:pt x="102870" y="223838"/>
                  </a:lnTo>
                  <a:lnTo>
                    <a:pt x="103632" y="206597"/>
                  </a:lnTo>
                  <a:lnTo>
                    <a:pt x="107061" y="193929"/>
                  </a:lnTo>
                  <a:lnTo>
                    <a:pt x="101822" y="188881"/>
                  </a:lnTo>
                  <a:lnTo>
                    <a:pt x="90678" y="182118"/>
                  </a:lnTo>
                  <a:lnTo>
                    <a:pt x="93154" y="169640"/>
                  </a:lnTo>
                  <a:lnTo>
                    <a:pt x="94964" y="157925"/>
                  </a:lnTo>
                  <a:lnTo>
                    <a:pt x="89535" y="157925"/>
                  </a:lnTo>
                  <a:lnTo>
                    <a:pt x="75438" y="166783"/>
                  </a:lnTo>
                  <a:lnTo>
                    <a:pt x="62294" y="169164"/>
                  </a:lnTo>
                  <a:lnTo>
                    <a:pt x="44387" y="164973"/>
                  </a:lnTo>
                  <a:lnTo>
                    <a:pt x="46958" y="157925"/>
                  </a:lnTo>
                  <a:lnTo>
                    <a:pt x="55436" y="139637"/>
                  </a:lnTo>
                  <a:lnTo>
                    <a:pt x="53245" y="127540"/>
                  </a:lnTo>
                  <a:lnTo>
                    <a:pt x="52483" y="116205"/>
                  </a:lnTo>
                  <a:lnTo>
                    <a:pt x="49054" y="121349"/>
                  </a:lnTo>
                  <a:lnTo>
                    <a:pt x="44387" y="133731"/>
                  </a:lnTo>
                  <a:lnTo>
                    <a:pt x="36004" y="138684"/>
                  </a:lnTo>
                  <a:lnTo>
                    <a:pt x="29337" y="137255"/>
                  </a:lnTo>
                  <a:lnTo>
                    <a:pt x="26575" y="127635"/>
                  </a:lnTo>
                  <a:lnTo>
                    <a:pt x="24098" y="121253"/>
                  </a:lnTo>
                  <a:lnTo>
                    <a:pt x="3715" y="128492"/>
                  </a:lnTo>
                  <a:lnTo>
                    <a:pt x="10573" y="121920"/>
                  </a:lnTo>
                  <a:lnTo>
                    <a:pt x="27432" y="110681"/>
                  </a:lnTo>
                  <a:lnTo>
                    <a:pt x="20384" y="104775"/>
                  </a:lnTo>
                  <a:lnTo>
                    <a:pt x="13335" y="101251"/>
                  </a:lnTo>
                  <a:lnTo>
                    <a:pt x="12192" y="95345"/>
                  </a:lnTo>
                  <a:lnTo>
                    <a:pt x="25241" y="77819"/>
                  </a:lnTo>
                  <a:lnTo>
                    <a:pt x="22765" y="74200"/>
                  </a:lnTo>
                  <a:lnTo>
                    <a:pt x="10573" y="70771"/>
                  </a:lnTo>
                  <a:lnTo>
                    <a:pt x="0" y="62008"/>
                  </a:lnTo>
                  <a:lnTo>
                    <a:pt x="2000" y="57245"/>
                  </a:lnTo>
                  <a:lnTo>
                    <a:pt x="10573" y="55531"/>
                  </a:lnTo>
                  <a:lnTo>
                    <a:pt x="19431" y="63627"/>
                  </a:lnTo>
                  <a:lnTo>
                    <a:pt x="26003" y="62960"/>
                  </a:lnTo>
                  <a:lnTo>
                    <a:pt x="26575" y="55531"/>
                  </a:lnTo>
                  <a:lnTo>
                    <a:pt x="27242" y="51340"/>
                  </a:lnTo>
                  <a:lnTo>
                    <a:pt x="39338" y="36100"/>
                  </a:lnTo>
                  <a:lnTo>
                    <a:pt x="49054" y="13335"/>
                  </a:lnTo>
                  <a:lnTo>
                    <a:pt x="57150" y="11906"/>
                  </a:lnTo>
                  <a:lnTo>
                    <a:pt x="79248" y="14192"/>
                  </a:lnTo>
                  <a:lnTo>
                    <a:pt x="88106" y="11525"/>
                  </a:lnTo>
                  <a:lnTo>
                    <a:pt x="100775" y="0"/>
                  </a:lnTo>
                  <a:lnTo>
                    <a:pt x="101346" y="7334"/>
                  </a:lnTo>
                  <a:lnTo>
                    <a:pt x="96584" y="16954"/>
                  </a:lnTo>
                  <a:lnTo>
                    <a:pt x="87249" y="31528"/>
                  </a:lnTo>
                  <a:lnTo>
                    <a:pt x="74962" y="40767"/>
                  </a:lnTo>
                  <a:lnTo>
                    <a:pt x="71914" y="48768"/>
                  </a:lnTo>
                  <a:lnTo>
                    <a:pt x="80581" y="50959"/>
                  </a:lnTo>
                  <a:lnTo>
                    <a:pt x="89821" y="48578"/>
                  </a:lnTo>
                  <a:lnTo>
                    <a:pt x="107061" y="47054"/>
                  </a:lnTo>
                  <a:lnTo>
                    <a:pt x="128873" y="48292"/>
                  </a:lnTo>
                  <a:lnTo>
                    <a:pt x="137636" y="52578"/>
                  </a:lnTo>
                  <a:lnTo>
                    <a:pt x="130969" y="76581"/>
                  </a:lnTo>
                  <a:lnTo>
                    <a:pt x="120110" y="98679"/>
                  </a:lnTo>
                  <a:lnTo>
                    <a:pt x="100870" y="116300"/>
                  </a:lnTo>
                  <a:lnTo>
                    <a:pt x="105442" y="121253"/>
                  </a:lnTo>
                  <a:lnTo>
                    <a:pt x="122396" y="120110"/>
                  </a:lnTo>
                  <a:lnTo>
                    <a:pt x="131350" y="125540"/>
                  </a:lnTo>
                  <a:lnTo>
                    <a:pt x="144780" y="132874"/>
                  </a:lnTo>
                  <a:lnTo>
                    <a:pt x="150400" y="139922"/>
                  </a:lnTo>
                  <a:lnTo>
                    <a:pt x="155638" y="160496"/>
                  </a:lnTo>
                  <a:lnTo>
                    <a:pt x="165259" y="172974"/>
                  </a:lnTo>
                  <a:lnTo>
                    <a:pt x="174879" y="177260"/>
                  </a:lnTo>
                  <a:lnTo>
                    <a:pt x="186214" y="191929"/>
                  </a:lnTo>
                  <a:lnTo>
                    <a:pt x="186214" y="203740"/>
                  </a:lnTo>
                  <a:lnTo>
                    <a:pt x="200406" y="225076"/>
                  </a:lnTo>
                  <a:lnTo>
                    <a:pt x="200787" y="240792"/>
                  </a:lnTo>
                  <a:lnTo>
                    <a:pt x="206502" y="246507"/>
                  </a:lnTo>
                  <a:lnTo>
                    <a:pt x="211360" y="246412"/>
                  </a:lnTo>
                  <a:lnTo>
                    <a:pt x="214789" y="242507"/>
                  </a:lnTo>
                  <a:lnTo>
                    <a:pt x="233553" y="243745"/>
                  </a:lnTo>
                  <a:lnTo>
                    <a:pt x="244888" y="257366"/>
                  </a:lnTo>
                  <a:lnTo>
                    <a:pt x="239649" y="269081"/>
                  </a:lnTo>
                  <a:lnTo>
                    <a:pt x="221171" y="284893"/>
                  </a:lnTo>
                  <a:lnTo>
                    <a:pt x="213646" y="296704"/>
                  </a:lnTo>
                  <a:lnTo>
                    <a:pt x="219075" y="301847"/>
                  </a:lnTo>
                  <a:lnTo>
                    <a:pt x="232315" y="302895"/>
                  </a:lnTo>
                  <a:lnTo>
                    <a:pt x="222980" y="313373"/>
                  </a:lnTo>
                  <a:lnTo>
                    <a:pt x="203454" y="321945"/>
                  </a:lnTo>
                  <a:lnTo>
                    <a:pt x="174593" y="322326"/>
                  </a:lnTo>
                  <a:lnTo>
                    <a:pt x="159353" y="330232"/>
                  </a:lnTo>
                  <a:lnTo>
                    <a:pt x="138875" y="320040"/>
                  </a:lnTo>
                  <a:lnTo>
                    <a:pt x="130873" y="328422"/>
                  </a:lnTo>
                  <a:lnTo>
                    <a:pt x="111062" y="326327"/>
                  </a:lnTo>
                  <a:lnTo>
                    <a:pt x="94012" y="330232"/>
                  </a:lnTo>
                  <a:lnTo>
                    <a:pt x="93154" y="334042"/>
                  </a:lnTo>
                  <a:lnTo>
                    <a:pt x="80486" y="346805"/>
                  </a:lnTo>
                  <a:lnTo>
                    <a:pt x="70199" y="339376"/>
                  </a:lnTo>
                  <a:lnTo>
                    <a:pt x="59246" y="342519"/>
                  </a:lnTo>
                  <a:close/>
                </a:path>
              </a:pathLst>
            </a:custGeom>
            <a:grpFill/>
            <a:ln w="9525" cap="flat">
              <a:noFill/>
              <a:prstDash val="solid"/>
              <a:miter/>
            </a:ln>
          </p:spPr>
          <p:txBody>
            <a:bodyPr rtlCol="0" anchor="ctr"/>
            <a:lstStyle/>
            <a:p>
              <a:endParaRPr lang="en-IN"/>
            </a:p>
          </p:txBody>
        </p:sp>
        <p:sp>
          <p:nvSpPr>
            <p:cNvPr id="329" name="Freeform: Shape 328">
              <a:extLst>
                <a:ext uri="{FF2B5EF4-FFF2-40B4-BE49-F238E27FC236}">
                  <a16:creationId xmlns:a16="http://schemas.microsoft.com/office/drawing/2014/main" id="{18EE5724-04CC-478F-AF92-07D4271D0DB4}"/>
                </a:ext>
              </a:extLst>
            </p:cNvPr>
            <p:cNvSpPr/>
            <p:nvPr/>
          </p:nvSpPr>
          <p:spPr>
            <a:xfrm>
              <a:off x="5579554" y="2255901"/>
              <a:ext cx="19050" cy="19050"/>
            </a:xfrm>
            <a:custGeom>
              <a:avLst/>
              <a:gdLst>
                <a:gd name="connsiteX0" fmla="*/ 0 w 19050"/>
                <a:gd name="connsiteY0" fmla="*/ 25527 h 19050"/>
                <a:gd name="connsiteX1" fmla="*/ 3143 w 19050"/>
                <a:gd name="connsiteY1" fmla="*/ 12478 h 19050"/>
                <a:gd name="connsiteX2" fmla="*/ 19050 w 19050"/>
                <a:gd name="connsiteY2" fmla="*/ 0 h 19050"/>
                <a:gd name="connsiteX3" fmla="*/ 19050 w 19050"/>
                <a:gd name="connsiteY3" fmla="*/ 9049 h 19050"/>
                <a:gd name="connsiteX4" fmla="*/ 9620 w 19050"/>
                <a:gd name="connsiteY4" fmla="*/ 21241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0" y="25527"/>
                  </a:moveTo>
                  <a:lnTo>
                    <a:pt x="3143" y="12478"/>
                  </a:lnTo>
                  <a:lnTo>
                    <a:pt x="19050" y="0"/>
                  </a:lnTo>
                  <a:lnTo>
                    <a:pt x="19050" y="9049"/>
                  </a:lnTo>
                  <a:lnTo>
                    <a:pt x="9620" y="21241"/>
                  </a:lnTo>
                  <a:close/>
                </a:path>
              </a:pathLst>
            </a:custGeom>
            <a:grpFill/>
            <a:ln w="9525" cap="flat">
              <a:noFill/>
              <a:prstDash val="solid"/>
              <a:miter/>
            </a:ln>
          </p:spPr>
          <p:txBody>
            <a:bodyPr rtlCol="0" anchor="ctr"/>
            <a:lstStyle/>
            <a:p>
              <a:endParaRPr lang="en-IN"/>
            </a:p>
          </p:txBody>
        </p:sp>
        <p:sp>
          <p:nvSpPr>
            <p:cNvPr id="330" name="Freeform: Shape 329">
              <a:extLst>
                <a:ext uri="{FF2B5EF4-FFF2-40B4-BE49-F238E27FC236}">
                  <a16:creationId xmlns:a16="http://schemas.microsoft.com/office/drawing/2014/main" id="{5E82DF3D-E30B-462E-BC31-9A194030E3E8}"/>
                </a:ext>
              </a:extLst>
            </p:cNvPr>
            <p:cNvSpPr/>
            <p:nvPr/>
          </p:nvSpPr>
          <p:spPr>
            <a:xfrm>
              <a:off x="5740051" y="2158365"/>
              <a:ext cx="9525" cy="28575"/>
            </a:xfrm>
            <a:custGeom>
              <a:avLst/>
              <a:gdLst>
                <a:gd name="connsiteX0" fmla="*/ 1238 w 9525"/>
                <a:gd name="connsiteY0" fmla="*/ 30289 h 28575"/>
                <a:gd name="connsiteX1" fmla="*/ 0 w 9525"/>
                <a:gd name="connsiteY1" fmla="*/ 16954 h 28575"/>
                <a:gd name="connsiteX2" fmla="*/ 11144 w 9525"/>
                <a:gd name="connsiteY2" fmla="*/ 0 h 28575"/>
                <a:gd name="connsiteX3" fmla="*/ 14002 w 9525"/>
                <a:gd name="connsiteY3" fmla="*/ 8572 h 28575"/>
                <a:gd name="connsiteX4" fmla="*/ 9049 w 9525"/>
                <a:gd name="connsiteY4" fmla="*/ 2314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28575">
                  <a:moveTo>
                    <a:pt x="1238" y="30289"/>
                  </a:moveTo>
                  <a:lnTo>
                    <a:pt x="0" y="16954"/>
                  </a:lnTo>
                  <a:lnTo>
                    <a:pt x="11144" y="0"/>
                  </a:lnTo>
                  <a:lnTo>
                    <a:pt x="14002" y="8572"/>
                  </a:lnTo>
                  <a:lnTo>
                    <a:pt x="9049" y="23146"/>
                  </a:lnTo>
                  <a:close/>
                </a:path>
              </a:pathLst>
            </a:custGeom>
            <a:grpFill/>
            <a:ln w="9525" cap="flat">
              <a:noFill/>
              <a:prstDash val="solid"/>
              <a:miter/>
            </a:ln>
          </p:spPr>
          <p:txBody>
            <a:bodyPr rtlCol="0" anchor="ctr"/>
            <a:lstStyle/>
            <a:p>
              <a:endParaRPr lang="en-IN"/>
            </a:p>
          </p:txBody>
        </p:sp>
        <p:sp>
          <p:nvSpPr>
            <p:cNvPr id="331" name="Freeform: Shape 330">
              <a:extLst>
                <a:ext uri="{FF2B5EF4-FFF2-40B4-BE49-F238E27FC236}">
                  <a16:creationId xmlns:a16="http://schemas.microsoft.com/office/drawing/2014/main" id="{A54757F6-7432-4F2C-9835-2626D4FDF709}"/>
                </a:ext>
              </a:extLst>
            </p:cNvPr>
            <p:cNvSpPr/>
            <p:nvPr/>
          </p:nvSpPr>
          <p:spPr>
            <a:xfrm>
              <a:off x="5483257" y="2385632"/>
              <a:ext cx="133350" cy="142875"/>
            </a:xfrm>
            <a:custGeom>
              <a:avLst/>
              <a:gdLst>
                <a:gd name="connsiteX0" fmla="*/ 111633 w 133350"/>
                <a:gd name="connsiteY0" fmla="*/ 0 h 142875"/>
                <a:gd name="connsiteX1" fmla="*/ 137922 w 133350"/>
                <a:gd name="connsiteY1" fmla="*/ 28480 h 142875"/>
                <a:gd name="connsiteX2" fmla="*/ 135255 w 133350"/>
                <a:gd name="connsiteY2" fmla="*/ 35623 h 142875"/>
                <a:gd name="connsiteX3" fmla="*/ 124777 w 133350"/>
                <a:gd name="connsiteY3" fmla="*/ 41910 h 142875"/>
                <a:gd name="connsiteX4" fmla="*/ 113157 w 133350"/>
                <a:gd name="connsiteY4" fmla="*/ 49435 h 142875"/>
                <a:gd name="connsiteX5" fmla="*/ 117824 w 133350"/>
                <a:gd name="connsiteY5" fmla="*/ 68770 h 142875"/>
                <a:gd name="connsiteX6" fmla="*/ 120491 w 133350"/>
                <a:gd name="connsiteY6" fmla="*/ 103822 h 142875"/>
                <a:gd name="connsiteX7" fmla="*/ 113633 w 133350"/>
                <a:gd name="connsiteY7" fmla="*/ 120396 h 142875"/>
                <a:gd name="connsiteX8" fmla="*/ 99155 w 133350"/>
                <a:gd name="connsiteY8" fmla="*/ 121920 h 142875"/>
                <a:gd name="connsiteX9" fmla="*/ 87725 w 133350"/>
                <a:gd name="connsiteY9" fmla="*/ 121920 h 142875"/>
                <a:gd name="connsiteX10" fmla="*/ 69056 w 133350"/>
                <a:gd name="connsiteY10" fmla="*/ 131540 h 142875"/>
                <a:gd name="connsiteX11" fmla="*/ 44577 w 133350"/>
                <a:gd name="connsiteY11" fmla="*/ 145351 h 142875"/>
                <a:gd name="connsiteX12" fmla="*/ 17431 w 133350"/>
                <a:gd name="connsiteY12" fmla="*/ 145351 h 142875"/>
                <a:gd name="connsiteX13" fmla="*/ 0 w 133350"/>
                <a:gd name="connsiteY13" fmla="*/ 130397 h 142875"/>
                <a:gd name="connsiteX14" fmla="*/ 476 w 133350"/>
                <a:gd name="connsiteY14" fmla="*/ 125063 h 142875"/>
                <a:gd name="connsiteX15" fmla="*/ 16288 w 133350"/>
                <a:gd name="connsiteY15" fmla="*/ 115633 h 142875"/>
                <a:gd name="connsiteX16" fmla="*/ 20669 w 133350"/>
                <a:gd name="connsiteY16" fmla="*/ 102108 h 142875"/>
                <a:gd name="connsiteX17" fmla="*/ 31623 w 133350"/>
                <a:gd name="connsiteY17" fmla="*/ 92964 h 142875"/>
                <a:gd name="connsiteX18" fmla="*/ 30671 w 133350"/>
                <a:gd name="connsiteY18" fmla="*/ 86201 h 142875"/>
                <a:gd name="connsiteX19" fmla="*/ 11144 w 133350"/>
                <a:gd name="connsiteY19" fmla="*/ 69056 h 142875"/>
                <a:gd name="connsiteX20" fmla="*/ 14002 w 133350"/>
                <a:gd name="connsiteY20" fmla="*/ 61913 h 142875"/>
                <a:gd name="connsiteX21" fmla="*/ 10668 w 133350"/>
                <a:gd name="connsiteY21" fmla="*/ 40291 h 142875"/>
                <a:gd name="connsiteX22" fmla="*/ 29337 w 133350"/>
                <a:gd name="connsiteY22" fmla="*/ 44101 h 142875"/>
                <a:gd name="connsiteX23" fmla="*/ 37814 w 133350"/>
                <a:gd name="connsiteY23" fmla="*/ 44672 h 142875"/>
                <a:gd name="connsiteX24" fmla="*/ 41148 w 133350"/>
                <a:gd name="connsiteY24" fmla="*/ 39910 h 142875"/>
                <a:gd name="connsiteX25" fmla="*/ 62770 w 133350"/>
                <a:gd name="connsiteY25" fmla="*/ 32766 h 142875"/>
                <a:gd name="connsiteX26" fmla="*/ 64484 w 133350"/>
                <a:gd name="connsiteY26" fmla="*/ 28003 h 142875"/>
                <a:gd name="connsiteX27" fmla="*/ 50959 w 133350"/>
                <a:gd name="connsiteY27" fmla="*/ 14478 h 142875"/>
                <a:gd name="connsiteX28" fmla="*/ 55531 w 133350"/>
                <a:gd name="connsiteY28" fmla="*/ 7334 h 142875"/>
                <a:gd name="connsiteX29" fmla="*/ 69056 w 133350"/>
                <a:gd name="connsiteY29" fmla="*/ 5810 h 142875"/>
                <a:gd name="connsiteX30" fmla="*/ 83344 w 133350"/>
                <a:gd name="connsiteY30" fmla="*/ 914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3350" h="142875">
                  <a:moveTo>
                    <a:pt x="111633" y="0"/>
                  </a:moveTo>
                  <a:lnTo>
                    <a:pt x="137922" y="28480"/>
                  </a:lnTo>
                  <a:lnTo>
                    <a:pt x="135255" y="35623"/>
                  </a:lnTo>
                  <a:lnTo>
                    <a:pt x="124777" y="41910"/>
                  </a:lnTo>
                  <a:lnTo>
                    <a:pt x="113157" y="49435"/>
                  </a:lnTo>
                  <a:lnTo>
                    <a:pt x="117824" y="68770"/>
                  </a:lnTo>
                  <a:lnTo>
                    <a:pt x="120491" y="103822"/>
                  </a:lnTo>
                  <a:lnTo>
                    <a:pt x="113633" y="120396"/>
                  </a:lnTo>
                  <a:lnTo>
                    <a:pt x="99155" y="121920"/>
                  </a:lnTo>
                  <a:lnTo>
                    <a:pt x="87725" y="121920"/>
                  </a:lnTo>
                  <a:lnTo>
                    <a:pt x="69056" y="131540"/>
                  </a:lnTo>
                  <a:lnTo>
                    <a:pt x="44577" y="145351"/>
                  </a:lnTo>
                  <a:lnTo>
                    <a:pt x="17431" y="145351"/>
                  </a:lnTo>
                  <a:lnTo>
                    <a:pt x="0" y="130397"/>
                  </a:lnTo>
                  <a:lnTo>
                    <a:pt x="476" y="125063"/>
                  </a:lnTo>
                  <a:lnTo>
                    <a:pt x="16288" y="115633"/>
                  </a:lnTo>
                  <a:lnTo>
                    <a:pt x="20669" y="102108"/>
                  </a:lnTo>
                  <a:lnTo>
                    <a:pt x="31623" y="92964"/>
                  </a:lnTo>
                  <a:lnTo>
                    <a:pt x="30671" y="86201"/>
                  </a:lnTo>
                  <a:lnTo>
                    <a:pt x="11144" y="69056"/>
                  </a:lnTo>
                  <a:lnTo>
                    <a:pt x="14002" y="61913"/>
                  </a:lnTo>
                  <a:lnTo>
                    <a:pt x="10668" y="40291"/>
                  </a:lnTo>
                  <a:lnTo>
                    <a:pt x="29337" y="44101"/>
                  </a:lnTo>
                  <a:lnTo>
                    <a:pt x="37814" y="44672"/>
                  </a:lnTo>
                  <a:lnTo>
                    <a:pt x="41148" y="39910"/>
                  </a:lnTo>
                  <a:lnTo>
                    <a:pt x="62770" y="32766"/>
                  </a:lnTo>
                  <a:lnTo>
                    <a:pt x="64484" y="28003"/>
                  </a:lnTo>
                  <a:lnTo>
                    <a:pt x="50959" y="14478"/>
                  </a:lnTo>
                  <a:lnTo>
                    <a:pt x="55531" y="7334"/>
                  </a:lnTo>
                  <a:lnTo>
                    <a:pt x="69056" y="5810"/>
                  </a:lnTo>
                  <a:lnTo>
                    <a:pt x="83344" y="9144"/>
                  </a:lnTo>
                  <a:close/>
                </a:path>
              </a:pathLst>
            </a:custGeom>
            <a:grpFill/>
            <a:ln w="9525" cap="flat">
              <a:noFill/>
              <a:prstDash val="solid"/>
              <a:miter/>
            </a:ln>
          </p:spPr>
          <p:txBody>
            <a:bodyPr rtlCol="0" anchor="ctr"/>
            <a:lstStyle/>
            <a:p>
              <a:endParaRPr lang="en-IN"/>
            </a:p>
          </p:txBody>
        </p:sp>
        <p:sp>
          <p:nvSpPr>
            <p:cNvPr id="332" name="Freeform: Shape 331">
              <a:extLst>
                <a:ext uri="{FF2B5EF4-FFF2-40B4-BE49-F238E27FC236}">
                  <a16:creationId xmlns:a16="http://schemas.microsoft.com/office/drawing/2014/main" id="{134093B4-B212-42C1-94D5-7B77B149D400}"/>
                </a:ext>
              </a:extLst>
            </p:cNvPr>
            <p:cNvSpPr/>
            <p:nvPr/>
          </p:nvSpPr>
          <p:spPr>
            <a:xfrm>
              <a:off x="6105430" y="2356866"/>
              <a:ext cx="38100" cy="47625"/>
            </a:xfrm>
            <a:custGeom>
              <a:avLst/>
              <a:gdLst>
                <a:gd name="connsiteX0" fmla="*/ 21336 w 38100"/>
                <a:gd name="connsiteY0" fmla="*/ 0 h 47625"/>
                <a:gd name="connsiteX1" fmla="*/ 8191 w 38100"/>
                <a:gd name="connsiteY1" fmla="*/ 3334 h 47625"/>
                <a:gd name="connsiteX2" fmla="*/ 0 w 38100"/>
                <a:gd name="connsiteY2" fmla="*/ 13621 h 47625"/>
                <a:gd name="connsiteX3" fmla="*/ 4096 w 38100"/>
                <a:gd name="connsiteY3" fmla="*/ 26003 h 47625"/>
                <a:gd name="connsiteX4" fmla="*/ 13716 w 38100"/>
                <a:gd name="connsiteY4" fmla="*/ 34290 h 47625"/>
                <a:gd name="connsiteX5" fmla="*/ 5620 w 38100"/>
                <a:gd name="connsiteY5" fmla="*/ 41910 h 47625"/>
                <a:gd name="connsiteX6" fmla="*/ 13240 w 38100"/>
                <a:gd name="connsiteY6" fmla="*/ 54673 h 47625"/>
                <a:gd name="connsiteX7" fmla="*/ 21336 w 38100"/>
                <a:gd name="connsiteY7" fmla="*/ 52292 h 47625"/>
                <a:gd name="connsiteX8" fmla="*/ 33052 w 38100"/>
                <a:gd name="connsiteY8" fmla="*/ 36481 h 47625"/>
                <a:gd name="connsiteX9" fmla="*/ 40863 w 38100"/>
                <a:gd name="connsiteY9" fmla="*/ 0 h 47625"/>
                <a:gd name="connsiteX10" fmla="*/ 31052 w 38100"/>
                <a:gd name="connsiteY10" fmla="*/ 6763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100" h="47625">
                  <a:moveTo>
                    <a:pt x="21336" y="0"/>
                  </a:moveTo>
                  <a:lnTo>
                    <a:pt x="8191" y="3334"/>
                  </a:lnTo>
                  <a:lnTo>
                    <a:pt x="0" y="13621"/>
                  </a:lnTo>
                  <a:lnTo>
                    <a:pt x="4096" y="26003"/>
                  </a:lnTo>
                  <a:lnTo>
                    <a:pt x="13716" y="34290"/>
                  </a:lnTo>
                  <a:lnTo>
                    <a:pt x="5620" y="41910"/>
                  </a:lnTo>
                  <a:lnTo>
                    <a:pt x="13240" y="54673"/>
                  </a:lnTo>
                  <a:lnTo>
                    <a:pt x="21336" y="52292"/>
                  </a:lnTo>
                  <a:lnTo>
                    <a:pt x="33052" y="36481"/>
                  </a:lnTo>
                  <a:lnTo>
                    <a:pt x="40863" y="0"/>
                  </a:lnTo>
                  <a:lnTo>
                    <a:pt x="31052" y="6763"/>
                  </a:lnTo>
                  <a:close/>
                </a:path>
              </a:pathLst>
            </a:custGeom>
            <a:grpFill/>
            <a:ln w="9525" cap="flat">
              <a:noFill/>
              <a:prstDash val="solid"/>
              <a:miter/>
            </a:ln>
          </p:spPr>
          <p:txBody>
            <a:bodyPr rtlCol="0" anchor="ctr"/>
            <a:lstStyle/>
            <a:p>
              <a:endParaRPr lang="en-IN"/>
            </a:p>
          </p:txBody>
        </p:sp>
        <p:sp>
          <p:nvSpPr>
            <p:cNvPr id="333" name="Freeform: Shape 332">
              <a:extLst>
                <a:ext uri="{FF2B5EF4-FFF2-40B4-BE49-F238E27FC236}">
                  <a16:creationId xmlns:a16="http://schemas.microsoft.com/office/drawing/2014/main" id="{2A691CB8-A864-489F-B46D-A5FF1C59C85C}"/>
                </a:ext>
              </a:extLst>
            </p:cNvPr>
            <p:cNvSpPr/>
            <p:nvPr/>
          </p:nvSpPr>
          <p:spPr>
            <a:xfrm>
              <a:off x="6297168" y="2278856"/>
              <a:ext cx="19050" cy="28575"/>
            </a:xfrm>
            <a:custGeom>
              <a:avLst/>
              <a:gdLst>
                <a:gd name="connsiteX0" fmla="*/ 0 w 19050"/>
                <a:gd name="connsiteY0" fmla="*/ 37338 h 28575"/>
                <a:gd name="connsiteX1" fmla="*/ 7144 w 19050"/>
                <a:gd name="connsiteY1" fmla="*/ 7620 h 28575"/>
                <a:gd name="connsiteX2" fmla="*/ 19431 w 19050"/>
                <a:gd name="connsiteY2" fmla="*/ 0 h 28575"/>
                <a:gd name="connsiteX3" fmla="*/ 17812 w 19050"/>
                <a:gd name="connsiteY3" fmla="*/ 18764 h 28575"/>
                <a:gd name="connsiteX4" fmla="*/ 9716 w 19050"/>
                <a:gd name="connsiteY4" fmla="*/ 29908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0" y="37338"/>
                  </a:moveTo>
                  <a:lnTo>
                    <a:pt x="7144" y="7620"/>
                  </a:lnTo>
                  <a:lnTo>
                    <a:pt x="19431" y="0"/>
                  </a:lnTo>
                  <a:lnTo>
                    <a:pt x="17812" y="18764"/>
                  </a:lnTo>
                  <a:lnTo>
                    <a:pt x="9716" y="29908"/>
                  </a:lnTo>
                  <a:close/>
                </a:path>
              </a:pathLst>
            </a:custGeom>
            <a:grpFill/>
            <a:ln w="9525" cap="flat">
              <a:noFill/>
              <a:prstDash val="solid"/>
              <a:miter/>
            </a:ln>
          </p:spPr>
          <p:txBody>
            <a:bodyPr rtlCol="0" anchor="ctr"/>
            <a:lstStyle/>
            <a:p>
              <a:endParaRPr lang="en-IN"/>
            </a:p>
          </p:txBody>
        </p:sp>
        <p:sp>
          <p:nvSpPr>
            <p:cNvPr id="334" name="Freeform: Shape 333">
              <a:extLst>
                <a:ext uri="{FF2B5EF4-FFF2-40B4-BE49-F238E27FC236}">
                  <a16:creationId xmlns:a16="http://schemas.microsoft.com/office/drawing/2014/main" id="{FBE52774-CF3F-4318-AD6A-0BF9FCCD0CC1}"/>
                </a:ext>
              </a:extLst>
            </p:cNvPr>
            <p:cNvSpPr/>
            <p:nvPr/>
          </p:nvSpPr>
          <p:spPr>
            <a:xfrm>
              <a:off x="6406515" y="2245328"/>
              <a:ext cx="28575" cy="19050"/>
            </a:xfrm>
            <a:custGeom>
              <a:avLst/>
              <a:gdLst>
                <a:gd name="connsiteX0" fmla="*/ 0 w 28575"/>
                <a:gd name="connsiteY0" fmla="*/ 25051 h 19050"/>
                <a:gd name="connsiteX1" fmla="*/ 5049 w 28575"/>
                <a:gd name="connsiteY1" fmla="*/ 3334 h 19050"/>
                <a:gd name="connsiteX2" fmla="*/ 11430 w 28575"/>
                <a:gd name="connsiteY2" fmla="*/ 0 h 19050"/>
                <a:gd name="connsiteX3" fmla="*/ 29623 w 28575"/>
                <a:gd name="connsiteY3" fmla="*/ 5525 h 19050"/>
                <a:gd name="connsiteX4" fmla="*/ 13907 w 28575"/>
                <a:gd name="connsiteY4" fmla="*/ 12573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19050">
                  <a:moveTo>
                    <a:pt x="0" y="25051"/>
                  </a:moveTo>
                  <a:lnTo>
                    <a:pt x="5049" y="3334"/>
                  </a:lnTo>
                  <a:lnTo>
                    <a:pt x="11430" y="0"/>
                  </a:lnTo>
                  <a:lnTo>
                    <a:pt x="29623" y="5525"/>
                  </a:lnTo>
                  <a:lnTo>
                    <a:pt x="13907" y="12573"/>
                  </a:lnTo>
                  <a:close/>
                </a:path>
              </a:pathLst>
            </a:custGeom>
            <a:grpFill/>
            <a:ln w="9525" cap="flat">
              <a:noFill/>
              <a:prstDash val="solid"/>
              <a:miter/>
            </a:ln>
          </p:spPr>
          <p:txBody>
            <a:bodyPr rtlCol="0" anchor="ctr"/>
            <a:lstStyle/>
            <a:p>
              <a:endParaRPr lang="en-IN"/>
            </a:p>
          </p:txBody>
        </p:sp>
        <p:sp>
          <p:nvSpPr>
            <p:cNvPr id="335" name="Freeform: Shape 334">
              <a:extLst>
                <a:ext uri="{FF2B5EF4-FFF2-40B4-BE49-F238E27FC236}">
                  <a16:creationId xmlns:a16="http://schemas.microsoft.com/office/drawing/2014/main" id="{33053886-8177-4E63-91E0-3D0691558FCD}"/>
                </a:ext>
              </a:extLst>
            </p:cNvPr>
            <p:cNvSpPr/>
            <p:nvPr/>
          </p:nvSpPr>
          <p:spPr>
            <a:xfrm>
              <a:off x="7159180" y="1744313"/>
              <a:ext cx="57150" cy="28575"/>
            </a:xfrm>
            <a:custGeom>
              <a:avLst/>
              <a:gdLst>
                <a:gd name="connsiteX0" fmla="*/ 21622 w 57150"/>
                <a:gd name="connsiteY0" fmla="*/ 37148 h 28575"/>
                <a:gd name="connsiteX1" fmla="*/ 42291 w 57150"/>
                <a:gd name="connsiteY1" fmla="*/ 29242 h 28575"/>
                <a:gd name="connsiteX2" fmla="*/ 59055 w 57150"/>
                <a:gd name="connsiteY2" fmla="*/ 18669 h 28575"/>
                <a:gd name="connsiteX3" fmla="*/ 52768 w 57150"/>
                <a:gd name="connsiteY3" fmla="*/ 7715 h 28575"/>
                <a:gd name="connsiteX4" fmla="*/ 33624 w 57150"/>
                <a:gd name="connsiteY4" fmla="*/ 0 h 28575"/>
                <a:gd name="connsiteX5" fmla="*/ 8858 w 57150"/>
                <a:gd name="connsiteY5" fmla="*/ 4858 h 28575"/>
                <a:gd name="connsiteX6" fmla="*/ 0 w 57150"/>
                <a:gd name="connsiteY6" fmla="*/ 18193 h 28575"/>
                <a:gd name="connsiteX7" fmla="*/ 5620 w 57150"/>
                <a:gd name="connsiteY7" fmla="*/ 2971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150" h="28575">
                  <a:moveTo>
                    <a:pt x="21622" y="37148"/>
                  </a:moveTo>
                  <a:lnTo>
                    <a:pt x="42291" y="29242"/>
                  </a:lnTo>
                  <a:lnTo>
                    <a:pt x="59055" y="18669"/>
                  </a:lnTo>
                  <a:lnTo>
                    <a:pt x="52768" y="7715"/>
                  </a:lnTo>
                  <a:lnTo>
                    <a:pt x="33624" y="0"/>
                  </a:lnTo>
                  <a:lnTo>
                    <a:pt x="8858" y="4858"/>
                  </a:lnTo>
                  <a:lnTo>
                    <a:pt x="0" y="18193"/>
                  </a:lnTo>
                  <a:lnTo>
                    <a:pt x="5620" y="29718"/>
                  </a:lnTo>
                  <a:close/>
                </a:path>
              </a:pathLst>
            </a:custGeom>
            <a:grpFill/>
            <a:ln w="9525" cap="flat">
              <a:noFill/>
              <a:prstDash val="solid"/>
              <a:miter/>
            </a:ln>
          </p:spPr>
          <p:txBody>
            <a:bodyPr rtlCol="0" anchor="ctr"/>
            <a:lstStyle/>
            <a:p>
              <a:endParaRPr lang="en-IN"/>
            </a:p>
          </p:txBody>
        </p:sp>
        <p:sp>
          <p:nvSpPr>
            <p:cNvPr id="336" name="Freeform: Shape 335">
              <a:extLst>
                <a:ext uri="{FF2B5EF4-FFF2-40B4-BE49-F238E27FC236}">
                  <a16:creationId xmlns:a16="http://schemas.microsoft.com/office/drawing/2014/main" id="{B8508197-7490-4B84-BA88-09CE5FFA7EC4}"/>
                </a:ext>
              </a:extLst>
            </p:cNvPr>
            <p:cNvSpPr/>
            <p:nvPr/>
          </p:nvSpPr>
          <p:spPr>
            <a:xfrm>
              <a:off x="7250430" y="1331214"/>
              <a:ext cx="514350" cy="352425"/>
            </a:xfrm>
            <a:custGeom>
              <a:avLst/>
              <a:gdLst>
                <a:gd name="connsiteX0" fmla="*/ 178879 w 514350"/>
                <a:gd name="connsiteY0" fmla="*/ 350425 h 352425"/>
                <a:gd name="connsiteX1" fmla="*/ 139922 w 514350"/>
                <a:gd name="connsiteY1" fmla="*/ 315659 h 352425"/>
                <a:gd name="connsiteX2" fmla="*/ 119634 w 514350"/>
                <a:gd name="connsiteY2" fmla="*/ 278225 h 352425"/>
                <a:gd name="connsiteX3" fmla="*/ 119634 w 514350"/>
                <a:gd name="connsiteY3" fmla="*/ 259461 h 352425"/>
                <a:gd name="connsiteX4" fmla="*/ 137636 w 514350"/>
                <a:gd name="connsiteY4" fmla="*/ 247174 h 352425"/>
                <a:gd name="connsiteX5" fmla="*/ 141541 w 514350"/>
                <a:gd name="connsiteY5" fmla="*/ 226124 h 352425"/>
                <a:gd name="connsiteX6" fmla="*/ 152590 w 514350"/>
                <a:gd name="connsiteY6" fmla="*/ 220694 h 352425"/>
                <a:gd name="connsiteX7" fmla="*/ 171450 w 514350"/>
                <a:gd name="connsiteY7" fmla="*/ 192976 h 352425"/>
                <a:gd name="connsiteX8" fmla="*/ 185261 w 514350"/>
                <a:gd name="connsiteY8" fmla="*/ 187452 h 352425"/>
                <a:gd name="connsiteX9" fmla="*/ 185261 w 514350"/>
                <a:gd name="connsiteY9" fmla="*/ 170117 h 352425"/>
                <a:gd name="connsiteX10" fmla="*/ 203740 w 514350"/>
                <a:gd name="connsiteY10" fmla="*/ 166878 h 352425"/>
                <a:gd name="connsiteX11" fmla="*/ 211169 w 514350"/>
                <a:gd name="connsiteY11" fmla="*/ 154115 h 352425"/>
                <a:gd name="connsiteX12" fmla="*/ 211074 w 514350"/>
                <a:gd name="connsiteY12" fmla="*/ 143542 h 352425"/>
                <a:gd name="connsiteX13" fmla="*/ 226600 w 514350"/>
                <a:gd name="connsiteY13" fmla="*/ 139637 h 352425"/>
                <a:gd name="connsiteX14" fmla="*/ 238220 w 514350"/>
                <a:gd name="connsiteY14" fmla="*/ 134207 h 352425"/>
                <a:gd name="connsiteX15" fmla="*/ 272129 w 514350"/>
                <a:gd name="connsiteY15" fmla="*/ 121730 h 352425"/>
                <a:gd name="connsiteX16" fmla="*/ 290989 w 514350"/>
                <a:gd name="connsiteY16" fmla="*/ 105537 h 352425"/>
                <a:gd name="connsiteX17" fmla="*/ 374809 w 514350"/>
                <a:gd name="connsiteY17" fmla="*/ 73247 h 352425"/>
                <a:gd name="connsiteX18" fmla="*/ 435769 w 514350"/>
                <a:gd name="connsiteY18" fmla="*/ 56198 h 352425"/>
                <a:gd name="connsiteX19" fmla="*/ 503587 w 514350"/>
                <a:gd name="connsiteY19" fmla="*/ 29623 h 352425"/>
                <a:gd name="connsiteX20" fmla="*/ 514445 w 514350"/>
                <a:gd name="connsiteY20" fmla="*/ 13335 h 352425"/>
                <a:gd name="connsiteX21" fmla="*/ 509492 w 514350"/>
                <a:gd name="connsiteY21" fmla="*/ 5334 h 352425"/>
                <a:gd name="connsiteX22" fmla="*/ 490538 w 514350"/>
                <a:gd name="connsiteY22" fmla="*/ 0 h 352425"/>
                <a:gd name="connsiteX23" fmla="*/ 445389 w 514350"/>
                <a:gd name="connsiteY23" fmla="*/ 9906 h 352425"/>
                <a:gd name="connsiteX24" fmla="*/ 421291 w 514350"/>
                <a:gd name="connsiteY24" fmla="*/ 22289 h 352425"/>
                <a:gd name="connsiteX25" fmla="*/ 408622 w 514350"/>
                <a:gd name="connsiteY25" fmla="*/ 27908 h 352425"/>
                <a:gd name="connsiteX26" fmla="*/ 374713 w 514350"/>
                <a:gd name="connsiteY26" fmla="*/ 33338 h 352425"/>
                <a:gd name="connsiteX27" fmla="*/ 348425 w 514350"/>
                <a:gd name="connsiteY27" fmla="*/ 41910 h 352425"/>
                <a:gd name="connsiteX28" fmla="*/ 329565 w 514350"/>
                <a:gd name="connsiteY28" fmla="*/ 42386 h 352425"/>
                <a:gd name="connsiteX29" fmla="*/ 309848 w 514350"/>
                <a:gd name="connsiteY29" fmla="*/ 36005 h 352425"/>
                <a:gd name="connsiteX30" fmla="*/ 280892 w 514350"/>
                <a:gd name="connsiteY30" fmla="*/ 47720 h 352425"/>
                <a:gd name="connsiteX31" fmla="*/ 265081 w 514350"/>
                <a:gd name="connsiteY31" fmla="*/ 50673 h 352425"/>
                <a:gd name="connsiteX32" fmla="*/ 245745 w 514350"/>
                <a:gd name="connsiteY32" fmla="*/ 58198 h 352425"/>
                <a:gd name="connsiteX33" fmla="*/ 223933 w 514350"/>
                <a:gd name="connsiteY33" fmla="*/ 61532 h 352425"/>
                <a:gd name="connsiteX34" fmla="*/ 202596 w 514350"/>
                <a:gd name="connsiteY34" fmla="*/ 74867 h 352425"/>
                <a:gd name="connsiteX35" fmla="*/ 180594 w 514350"/>
                <a:gd name="connsiteY35" fmla="*/ 88487 h 352425"/>
                <a:gd name="connsiteX36" fmla="*/ 175070 w 514350"/>
                <a:gd name="connsiteY36" fmla="*/ 96869 h 352425"/>
                <a:gd name="connsiteX37" fmla="*/ 156020 w 514350"/>
                <a:gd name="connsiteY37" fmla="*/ 96965 h 352425"/>
                <a:gd name="connsiteX38" fmla="*/ 144113 w 514350"/>
                <a:gd name="connsiteY38" fmla="*/ 102299 h 352425"/>
                <a:gd name="connsiteX39" fmla="*/ 152590 w 514350"/>
                <a:gd name="connsiteY39" fmla="*/ 121539 h 352425"/>
                <a:gd name="connsiteX40" fmla="*/ 133064 w 514350"/>
                <a:gd name="connsiteY40" fmla="*/ 135065 h 352425"/>
                <a:gd name="connsiteX41" fmla="*/ 131636 w 514350"/>
                <a:gd name="connsiteY41" fmla="*/ 142208 h 352425"/>
                <a:gd name="connsiteX42" fmla="*/ 124587 w 514350"/>
                <a:gd name="connsiteY42" fmla="*/ 153734 h 352425"/>
                <a:gd name="connsiteX43" fmla="*/ 113157 w 514350"/>
                <a:gd name="connsiteY43" fmla="*/ 163640 h 352425"/>
                <a:gd name="connsiteX44" fmla="*/ 91916 w 514350"/>
                <a:gd name="connsiteY44" fmla="*/ 170593 h 352425"/>
                <a:gd name="connsiteX45" fmla="*/ 87344 w 514350"/>
                <a:gd name="connsiteY45" fmla="*/ 178308 h 352425"/>
                <a:gd name="connsiteX46" fmla="*/ 102394 w 514350"/>
                <a:gd name="connsiteY46" fmla="*/ 189643 h 352425"/>
                <a:gd name="connsiteX47" fmla="*/ 91630 w 514350"/>
                <a:gd name="connsiteY47" fmla="*/ 195358 h 352425"/>
                <a:gd name="connsiteX48" fmla="*/ 89059 w 514350"/>
                <a:gd name="connsiteY48" fmla="*/ 202883 h 352425"/>
                <a:gd name="connsiteX49" fmla="*/ 63627 w 514350"/>
                <a:gd name="connsiteY49" fmla="*/ 215646 h 352425"/>
                <a:gd name="connsiteX50" fmla="*/ 59627 w 514350"/>
                <a:gd name="connsiteY50" fmla="*/ 226124 h 352425"/>
                <a:gd name="connsiteX51" fmla="*/ 37624 w 514350"/>
                <a:gd name="connsiteY51" fmla="*/ 231743 h 352425"/>
                <a:gd name="connsiteX52" fmla="*/ 52578 w 514350"/>
                <a:gd name="connsiteY52" fmla="*/ 249555 h 352425"/>
                <a:gd name="connsiteX53" fmla="*/ 35623 w 514350"/>
                <a:gd name="connsiteY53" fmla="*/ 266510 h 352425"/>
                <a:gd name="connsiteX54" fmla="*/ 6382 w 514350"/>
                <a:gd name="connsiteY54" fmla="*/ 276892 h 352425"/>
                <a:gd name="connsiteX55" fmla="*/ 0 w 514350"/>
                <a:gd name="connsiteY55" fmla="*/ 285083 h 352425"/>
                <a:gd name="connsiteX56" fmla="*/ 10477 w 514350"/>
                <a:gd name="connsiteY56" fmla="*/ 300895 h 352425"/>
                <a:gd name="connsiteX57" fmla="*/ 28860 w 514350"/>
                <a:gd name="connsiteY57" fmla="*/ 302133 h 352425"/>
                <a:gd name="connsiteX58" fmla="*/ 33909 w 514350"/>
                <a:gd name="connsiteY58" fmla="*/ 323279 h 352425"/>
                <a:gd name="connsiteX59" fmla="*/ 44577 w 514350"/>
                <a:gd name="connsiteY59" fmla="*/ 327374 h 352425"/>
                <a:gd name="connsiteX60" fmla="*/ 46196 w 514350"/>
                <a:gd name="connsiteY60" fmla="*/ 305467 h 352425"/>
                <a:gd name="connsiteX61" fmla="*/ 62103 w 514350"/>
                <a:gd name="connsiteY61" fmla="*/ 314611 h 352425"/>
                <a:gd name="connsiteX62" fmla="*/ 70009 w 514350"/>
                <a:gd name="connsiteY62" fmla="*/ 324517 h 352425"/>
                <a:gd name="connsiteX63" fmla="*/ 67818 w 514350"/>
                <a:gd name="connsiteY63" fmla="*/ 330041 h 352425"/>
                <a:gd name="connsiteX64" fmla="*/ 86773 w 514350"/>
                <a:gd name="connsiteY64" fmla="*/ 347663 h 352425"/>
                <a:gd name="connsiteX65" fmla="*/ 130302 w 514350"/>
                <a:gd name="connsiteY65" fmla="*/ 353759 h 352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14350" h="352425">
                  <a:moveTo>
                    <a:pt x="178879" y="350425"/>
                  </a:moveTo>
                  <a:lnTo>
                    <a:pt x="139922" y="315659"/>
                  </a:lnTo>
                  <a:lnTo>
                    <a:pt x="119634" y="278225"/>
                  </a:lnTo>
                  <a:lnTo>
                    <a:pt x="119634" y="259461"/>
                  </a:lnTo>
                  <a:lnTo>
                    <a:pt x="137636" y="247174"/>
                  </a:lnTo>
                  <a:lnTo>
                    <a:pt x="141541" y="226124"/>
                  </a:lnTo>
                  <a:lnTo>
                    <a:pt x="152590" y="220694"/>
                  </a:lnTo>
                  <a:lnTo>
                    <a:pt x="171450" y="192976"/>
                  </a:lnTo>
                  <a:lnTo>
                    <a:pt x="185261" y="187452"/>
                  </a:lnTo>
                  <a:lnTo>
                    <a:pt x="185261" y="170117"/>
                  </a:lnTo>
                  <a:lnTo>
                    <a:pt x="203740" y="166878"/>
                  </a:lnTo>
                  <a:lnTo>
                    <a:pt x="211169" y="154115"/>
                  </a:lnTo>
                  <a:lnTo>
                    <a:pt x="211074" y="143542"/>
                  </a:lnTo>
                  <a:lnTo>
                    <a:pt x="226600" y="139637"/>
                  </a:lnTo>
                  <a:lnTo>
                    <a:pt x="238220" y="134207"/>
                  </a:lnTo>
                  <a:lnTo>
                    <a:pt x="272129" y="121730"/>
                  </a:lnTo>
                  <a:lnTo>
                    <a:pt x="290989" y="105537"/>
                  </a:lnTo>
                  <a:lnTo>
                    <a:pt x="374809" y="73247"/>
                  </a:lnTo>
                  <a:lnTo>
                    <a:pt x="435769" y="56198"/>
                  </a:lnTo>
                  <a:lnTo>
                    <a:pt x="503587" y="29623"/>
                  </a:lnTo>
                  <a:lnTo>
                    <a:pt x="514445" y="13335"/>
                  </a:lnTo>
                  <a:lnTo>
                    <a:pt x="509492" y="5334"/>
                  </a:lnTo>
                  <a:lnTo>
                    <a:pt x="490538" y="0"/>
                  </a:lnTo>
                  <a:lnTo>
                    <a:pt x="445389" y="9906"/>
                  </a:lnTo>
                  <a:lnTo>
                    <a:pt x="421291" y="22289"/>
                  </a:lnTo>
                  <a:lnTo>
                    <a:pt x="408622" y="27908"/>
                  </a:lnTo>
                  <a:lnTo>
                    <a:pt x="374713" y="33338"/>
                  </a:lnTo>
                  <a:lnTo>
                    <a:pt x="348425" y="41910"/>
                  </a:lnTo>
                  <a:lnTo>
                    <a:pt x="329565" y="42386"/>
                  </a:lnTo>
                  <a:lnTo>
                    <a:pt x="309848" y="36005"/>
                  </a:lnTo>
                  <a:lnTo>
                    <a:pt x="280892" y="47720"/>
                  </a:lnTo>
                  <a:lnTo>
                    <a:pt x="265081" y="50673"/>
                  </a:lnTo>
                  <a:lnTo>
                    <a:pt x="245745" y="58198"/>
                  </a:lnTo>
                  <a:lnTo>
                    <a:pt x="223933" y="61532"/>
                  </a:lnTo>
                  <a:lnTo>
                    <a:pt x="202596" y="74867"/>
                  </a:lnTo>
                  <a:lnTo>
                    <a:pt x="180594" y="88487"/>
                  </a:lnTo>
                  <a:lnTo>
                    <a:pt x="175070" y="96869"/>
                  </a:lnTo>
                  <a:lnTo>
                    <a:pt x="156020" y="96965"/>
                  </a:lnTo>
                  <a:lnTo>
                    <a:pt x="144113" y="102299"/>
                  </a:lnTo>
                  <a:lnTo>
                    <a:pt x="152590" y="121539"/>
                  </a:lnTo>
                  <a:lnTo>
                    <a:pt x="133064" y="135065"/>
                  </a:lnTo>
                  <a:lnTo>
                    <a:pt x="131636" y="142208"/>
                  </a:lnTo>
                  <a:lnTo>
                    <a:pt x="124587" y="153734"/>
                  </a:lnTo>
                  <a:lnTo>
                    <a:pt x="113157" y="163640"/>
                  </a:lnTo>
                  <a:lnTo>
                    <a:pt x="91916" y="170593"/>
                  </a:lnTo>
                  <a:lnTo>
                    <a:pt x="87344" y="178308"/>
                  </a:lnTo>
                  <a:lnTo>
                    <a:pt x="102394" y="189643"/>
                  </a:lnTo>
                  <a:lnTo>
                    <a:pt x="91630" y="195358"/>
                  </a:lnTo>
                  <a:lnTo>
                    <a:pt x="89059" y="202883"/>
                  </a:lnTo>
                  <a:lnTo>
                    <a:pt x="63627" y="215646"/>
                  </a:lnTo>
                  <a:lnTo>
                    <a:pt x="59627" y="226124"/>
                  </a:lnTo>
                  <a:lnTo>
                    <a:pt x="37624" y="231743"/>
                  </a:lnTo>
                  <a:lnTo>
                    <a:pt x="52578" y="249555"/>
                  </a:lnTo>
                  <a:lnTo>
                    <a:pt x="35623" y="266510"/>
                  </a:lnTo>
                  <a:lnTo>
                    <a:pt x="6382" y="276892"/>
                  </a:lnTo>
                  <a:lnTo>
                    <a:pt x="0" y="285083"/>
                  </a:lnTo>
                  <a:lnTo>
                    <a:pt x="10477" y="300895"/>
                  </a:lnTo>
                  <a:lnTo>
                    <a:pt x="28860" y="302133"/>
                  </a:lnTo>
                  <a:lnTo>
                    <a:pt x="33909" y="323279"/>
                  </a:lnTo>
                  <a:lnTo>
                    <a:pt x="44577" y="327374"/>
                  </a:lnTo>
                  <a:lnTo>
                    <a:pt x="46196" y="305467"/>
                  </a:lnTo>
                  <a:lnTo>
                    <a:pt x="62103" y="314611"/>
                  </a:lnTo>
                  <a:lnTo>
                    <a:pt x="70009" y="324517"/>
                  </a:lnTo>
                  <a:lnTo>
                    <a:pt x="67818" y="330041"/>
                  </a:lnTo>
                  <a:lnTo>
                    <a:pt x="86773" y="347663"/>
                  </a:lnTo>
                  <a:lnTo>
                    <a:pt x="130302" y="353759"/>
                  </a:lnTo>
                  <a:close/>
                </a:path>
              </a:pathLst>
            </a:custGeom>
            <a:grpFill/>
            <a:ln w="9525" cap="flat">
              <a:noFill/>
              <a:prstDash val="solid"/>
              <a:miter/>
            </a:ln>
          </p:spPr>
          <p:txBody>
            <a:bodyPr rtlCol="0" anchor="ctr"/>
            <a:lstStyle/>
            <a:p>
              <a:endParaRPr lang="en-IN"/>
            </a:p>
          </p:txBody>
        </p:sp>
        <p:sp>
          <p:nvSpPr>
            <p:cNvPr id="337" name="Freeform: Shape 336">
              <a:extLst>
                <a:ext uri="{FF2B5EF4-FFF2-40B4-BE49-F238E27FC236}">
                  <a16:creationId xmlns:a16="http://schemas.microsoft.com/office/drawing/2014/main" id="{471C7DAD-41CE-41FE-B961-96860881289F}"/>
                </a:ext>
              </a:extLst>
            </p:cNvPr>
            <p:cNvSpPr/>
            <p:nvPr/>
          </p:nvSpPr>
          <p:spPr>
            <a:xfrm>
              <a:off x="7795260" y="1534096"/>
              <a:ext cx="47625" cy="19050"/>
            </a:xfrm>
            <a:custGeom>
              <a:avLst/>
              <a:gdLst>
                <a:gd name="connsiteX0" fmla="*/ 5334 w 47625"/>
                <a:gd name="connsiteY0" fmla="*/ 22955 h 19050"/>
                <a:gd name="connsiteX1" fmla="*/ 0 w 47625"/>
                <a:gd name="connsiteY1" fmla="*/ 11621 h 19050"/>
                <a:gd name="connsiteX2" fmla="*/ 12096 w 47625"/>
                <a:gd name="connsiteY2" fmla="*/ 0 h 19050"/>
                <a:gd name="connsiteX3" fmla="*/ 49435 w 47625"/>
                <a:gd name="connsiteY3" fmla="*/ 12764 h 19050"/>
              </a:gdLst>
              <a:ahLst/>
              <a:cxnLst>
                <a:cxn ang="0">
                  <a:pos x="connsiteX0" y="connsiteY0"/>
                </a:cxn>
                <a:cxn ang="0">
                  <a:pos x="connsiteX1" y="connsiteY1"/>
                </a:cxn>
                <a:cxn ang="0">
                  <a:pos x="connsiteX2" y="connsiteY2"/>
                </a:cxn>
                <a:cxn ang="0">
                  <a:pos x="connsiteX3" y="connsiteY3"/>
                </a:cxn>
              </a:cxnLst>
              <a:rect l="l" t="t" r="r" b="b"/>
              <a:pathLst>
                <a:path w="47625" h="19050">
                  <a:moveTo>
                    <a:pt x="5334" y="22955"/>
                  </a:moveTo>
                  <a:lnTo>
                    <a:pt x="0" y="11621"/>
                  </a:lnTo>
                  <a:lnTo>
                    <a:pt x="12096" y="0"/>
                  </a:lnTo>
                  <a:lnTo>
                    <a:pt x="49435" y="12764"/>
                  </a:lnTo>
                  <a:close/>
                </a:path>
              </a:pathLst>
            </a:custGeom>
            <a:grpFill/>
            <a:ln w="9525" cap="flat">
              <a:noFill/>
              <a:prstDash val="solid"/>
              <a:miter/>
            </a:ln>
          </p:spPr>
          <p:txBody>
            <a:bodyPr rtlCol="0" anchor="ctr"/>
            <a:lstStyle/>
            <a:p>
              <a:endParaRPr lang="en-IN"/>
            </a:p>
          </p:txBody>
        </p:sp>
        <p:sp>
          <p:nvSpPr>
            <p:cNvPr id="338" name="Freeform: Shape 337">
              <a:extLst>
                <a:ext uri="{FF2B5EF4-FFF2-40B4-BE49-F238E27FC236}">
                  <a16:creationId xmlns:a16="http://schemas.microsoft.com/office/drawing/2014/main" id="{D2C7F547-0E89-48CC-AAF3-AF98E7318F80}"/>
                </a:ext>
              </a:extLst>
            </p:cNvPr>
            <p:cNvSpPr/>
            <p:nvPr/>
          </p:nvSpPr>
          <p:spPr>
            <a:xfrm>
              <a:off x="8048149" y="1555433"/>
              <a:ext cx="19050" cy="9525"/>
            </a:xfrm>
            <a:custGeom>
              <a:avLst/>
              <a:gdLst>
                <a:gd name="connsiteX0" fmla="*/ 0 w 19050"/>
                <a:gd name="connsiteY0" fmla="*/ 14288 h 9525"/>
                <a:gd name="connsiteX1" fmla="*/ 15430 w 19050"/>
                <a:gd name="connsiteY1" fmla="*/ 0 h 9525"/>
                <a:gd name="connsiteX2" fmla="*/ 22003 w 19050"/>
                <a:gd name="connsiteY2" fmla="*/ 4953 h 9525"/>
                <a:gd name="connsiteX3" fmla="*/ 22193 w 19050"/>
                <a:gd name="connsiteY3" fmla="*/ 14288 h 9525"/>
              </a:gdLst>
              <a:ahLst/>
              <a:cxnLst>
                <a:cxn ang="0">
                  <a:pos x="connsiteX0" y="connsiteY0"/>
                </a:cxn>
                <a:cxn ang="0">
                  <a:pos x="connsiteX1" y="connsiteY1"/>
                </a:cxn>
                <a:cxn ang="0">
                  <a:pos x="connsiteX2" y="connsiteY2"/>
                </a:cxn>
                <a:cxn ang="0">
                  <a:pos x="connsiteX3" y="connsiteY3"/>
                </a:cxn>
              </a:cxnLst>
              <a:rect l="l" t="t" r="r" b="b"/>
              <a:pathLst>
                <a:path w="19050" h="9525">
                  <a:moveTo>
                    <a:pt x="0" y="14288"/>
                  </a:moveTo>
                  <a:lnTo>
                    <a:pt x="15430" y="0"/>
                  </a:lnTo>
                  <a:lnTo>
                    <a:pt x="22003" y="4953"/>
                  </a:lnTo>
                  <a:lnTo>
                    <a:pt x="22193" y="14288"/>
                  </a:lnTo>
                  <a:close/>
                </a:path>
              </a:pathLst>
            </a:custGeom>
            <a:grpFill/>
            <a:ln w="9525" cap="flat">
              <a:noFill/>
              <a:prstDash val="solid"/>
              <a:miter/>
            </a:ln>
          </p:spPr>
          <p:txBody>
            <a:bodyPr rtlCol="0" anchor="ctr"/>
            <a:lstStyle/>
            <a:p>
              <a:endParaRPr lang="en-IN"/>
            </a:p>
          </p:txBody>
        </p:sp>
        <p:sp>
          <p:nvSpPr>
            <p:cNvPr id="339" name="Freeform: Shape 338">
              <a:extLst>
                <a:ext uri="{FF2B5EF4-FFF2-40B4-BE49-F238E27FC236}">
                  <a16:creationId xmlns:a16="http://schemas.microsoft.com/office/drawing/2014/main" id="{B77C07C3-B1E3-4382-BF31-A5B06744CC2F}"/>
                </a:ext>
              </a:extLst>
            </p:cNvPr>
            <p:cNvSpPr/>
            <p:nvPr/>
          </p:nvSpPr>
          <p:spPr>
            <a:xfrm>
              <a:off x="8952738" y="1473899"/>
              <a:ext cx="47625" cy="19050"/>
            </a:xfrm>
            <a:custGeom>
              <a:avLst/>
              <a:gdLst>
                <a:gd name="connsiteX0" fmla="*/ 0 w 47625"/>
                <a:gd name="connsiteY0" fmla="*/ 18669 h 19050"/>
                <a:gd name="connsiteX1" fmla="*/ 16955 w 47625"/>
                <a:gd name="connsiteY1" fmla="*/ 5143 h 19050"/>
                <a:gd name="connsiteX2" fmla="*/ 25432 w 47625"/>
                <a:gd name="connsiteY2" fmla="*/ 0 h 19050"/>
                <a:gd name="connsiteX3" fmla="*/ 51721 w 47625"/>
                <a:gd name="connsiteY3" fmla="*/ 10192 h 19050"/>
                <a:gd name="connsiteX4" fmla="*/ 44672 w 47625"/>
                <a:gd name="connsiteY4" fmla="*/ 18669 h 19050"/>
                <a:gd name="connsiteX5" fmla="*/ 25432 w 47625"/>
                <a:gd name="connsiteY5" fmla="*/ 24098 h 19050"/>
                <a:gd name="connsiteX6" fmla="*/ 12859 w 47625"/>
                <a:gd name="connsiteY6" fmla="*/ 24098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625" h="19050">
                  <a:moveTo>
                    <a:pt x="0" y="18669"/>
                  </a:moveTo>
                  <a:lnTo>
                    <a:pt x="16955" y="5143"/>
                  </a:lnTo>
                  <a:lnTo>
                    <a:pt x="25432" y="0"/>
                  </a:lnTo>
                  <a:lnTo>
                    <a:pt x="51721" y="10192"/>
                  </a:lnTo>
                  <a:lnTo>
                    <a:pt x="44672" y="18669"/>
                  </a:lnTo>
                  <a:lnTo>
                    <a:pt x="25432" y="24098"/>
                  </a:lnTo>
                  <a:lnTo>
                    <a:pt x="12859" y="24098"/>
                  </a:lnTo>
                  <a:close/>
                </a:path>
              </a:pathLst>
            </a:custGeom>
            <a:grpFill/>
            <a:ln w="9525" cap="flat">
              <a:noFill/>
              <a:prstDash val="solid"/>
              <a:miter/>
            </a:ln>
          </p:spPr>
          <p:txBody>
            <a:bodyPr rtlCol="0" anchor="ctr"/>
            <a:lstStyle/>
            <a:p>
              <a:endParaRPr lang="en-IN"/>
            </a:p>
          </p:txBody>
        </p:sp>
        <p:sp>
          <p:nvSpPr>
            <p:cNvPr id="340" name="Freeform: Shape 339">
              <a:extLst>
                <a:ext uri="{FF2B5EF4-FFF2-40B4-BE49-F238E27FC236}">
                  <a16:creationId xmlns:a16="http://schemas.microsoft.com/office/drawing/2014/main" id="{38BF8B7A-D06C-44F7-AD2A-27C394341C9E}"/>
                </a:ext>
              </a:extLst>
            </p:cNvPr>
            <p:cNvSpPr/>
            <p:nvPr/>
          </p:nvSpPr>
          <p:spPr>
            <a:xfrm>
              <a:off x="9789414" y="1514570"/>
              <a:ext cx="76200" cy="28575"/>
            </a:xfrm>
            <a:custGeom>
              <a:avLst/>
              <a:gdLst>
                <a:gd name="connsiteX0" fmla="*/ 0 w 76200"/>
                <a:gd name="connsiteY0" fmla="*/ 22098 h 28575"/>
                <a:gd name="connsiteX1" fmla="*/ 25908 w 76200"/>
                <a:gd name="connsiteY1" fmla="*/ 1810 h 28575"/>
                <a:gd name="connsiteX2" fmla="*/ 47530 w 76200"/>
                <a:gd name="connsiteY2" fmla="*/ 0 h 28575"/>
                <a:gd name="connsiteX3" fmla="*/ 81629 w 76200"/>
                <a:gd name="connsiteY3" fmla="*/ 18002 h 28575"/>
                <a:gd name="connsiteX4" fmla="*/ 84772 w 76200"/>
                <a:gd name="connsiteY4" fmla="*/ 35623 h 28575"/>
                <a:gd name="connsiteX5" fmla="*/ 63627 w 76200"/>
                <a:gd name="connsiteY5" fmla="*/ 35623 h 28575"/>
                <a:gd name="connsiteX6" fmla="*/ 23146 w 76200"/>
                <a:gd name="connsiteY6" fmla="*/ 3152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28575">
                  <a:moveTo>
                    <a:pt x="0" y="22098"/>
                  </a:moveTo>
                  <a:lnTo>
                    <a:pt x="25908" y="1810"/>
                  </a:lnTo>
                  <a:lnTo>
                    <a:pt x="47530" y="0"/>
                  </a:lnTo>
                  <a:lnTo>
                    <a:pt x="81629" y="18002"/>
                  </a:lnTo>
                  <a:lnTo>
                    <a:pt x="84772" y="35623"/>
                  </a:lnTo>
                  <a:lnTo>
                    <a:pt x="63627" y="35623"/>
                  </a:lnTo>
                  <a:lnTo>
                    <a:pt x="23146" y="31528"/>
                  </a:lnTo>
                  <a:close/>
                </a:path>
              </a:pathLst>
            </a:custGeom>
            <a:grpFill/>
            <a:ln w="9525" cap="flat">
              <a:noFill/>
              <a:prstDash val="solid"/>
              <a:miter/>
            </a:ln>
          </p:spPr>
          <p:txBody>
            <a:bodyPr rtlCol="0" anchor="ctr"/>
            <a:lstStyle/>
            <a:p>
              <a:endParaRPr lang="en-IN"/>
            </a:p>
          </p:txBody>
        </p:sp>
        <p:sp>
          <p:nvSpPr>
            <p:cNvPr id="341" name="Freeform: Shape 340">
              <a:extLst>
                <a:ext uri="{FF2B5EF4-FFF2-40B4-BE49-F238E27FC236}">
                  <a16:creationId xmlns:a16="http://schemas.microsoft.com/office/drawing/2014/main" id="{BC07A5F4-5C25-44DC-A834-F4E9DDC0B220}"/>
                </a:ext>
              </a:extLst>
            </p:cNvPr>
            <p:cNvSpPr/>
            <p:nvPr/>
          </p:nvSpPr>
          <p:spPr>
            <a:xfrm>
              <a:off x="9953911" y="1418463"/>
              <a:ext cx="133350" cy="38100"/>
            </a:xfrm>
            <a:custGeom>
              <a:avLst/>
              <a:gdLst>
                <a:gd name="connsiteX0" fmla="*/ 0 w 133350"/>
                <a:gd name="connsiteY0" fmla="*/ 22384 h 38100"/>
                <a:gd name="connsiteX1" fmla="*/ 0 w 133350"/>
                <a:gd name="connsiteY1" fmla="*/ 12573 h 38100"/>
                <a:gd name="connsiteX2" fmla="*/ 10668 w 133350"/>
                <a:gd name="connsiteY2" fmla="*/ 0 h 38100"/>
                <a:gd name="connsiteX3" fmla="*/ 29623 w 133350"/>
                <a:gd name="connsiteY3" fmla="*/ 11240 h 38100"/>
                <a:gd name="connsiteX4" fmla="*/ 52006 w 133350"/>
                <a:gd name="connsiteY4" fmla="*/ 12859 h 38100"/>
                <a:gd name="connsiteX5" fmla="*/ 66389 w 133350"/>
                <a:gd name="connsiteY5" fmla="*/ 11240 h 38100"/>
                <a:gd name="connsiteX6" fmla="*/ 85630 w 133350"/>
                <a:gd name="connsiteY6" fmla="*/ 23432 h 38100"/>
                <a:gd name="connsiteX7" fmla="*/ 101727 w 133350"/>
                <a:gd name="connsiteY7" fmla="*/ 16288 h 38100"/>
                <a:gd name="connsiteX8" fmla="*/ 128492 w 133350"/>
                <a:gd name="connsiteY8" fmla="*/ 23432 h 38100"/>
                <a:gd name="connsiteX9" fmla="*/ 138207 w 133350"/>
                <a:gd name="connsiteY9" fmla="*/ 32576 h 38100"/>
                <a:gd name="connsiteX10" fmla="*/ 128682 w 133350"/>
                <a:gd name="connsiteY10" fmla="*/ 40386 h 38100"/>
                <a:gd name="connsiteX11" fmla="*/ 92392 w 133350"/>
                <a:gd name="connsiteY11" fmla="*/ 46387 h 38100"/>
                <a:gd name="connsiteX12" fmla="*/ 60103 w 133350"/>
                <a:gd name="connsiteY12" fmla="*/ 45053 h 38100"/>
                <a:gd name="connsiteX13" fmla="*/ 37052 w 133350"/>
                <a:gd name="connsiteY13" fmla="*/ 38576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3350" h="38100">
                  <a:moveTo>
                    <a:pt x="0" y="22384"/>
                  </a:moveTo>
                  <a:lnTo>
                    <a:pt x="0" y="12573"/>
                  </a:lnTo>
                  <a:lnTo>
                    <a:pt x="10668" y="0"/>
                  </a:lnTo>
                  <a:lnTo>
                    <a:pt x="29623" y="11240"/>
                  </a:lnTo>
                  <a:lnTo>
                    <a:pt x="52006" y="12859"/>
                  </a:lnTo>
                  <a:lnTo>
                    <a:pt x="66389" y="11240"/>
                  </a:lnTo>
                  <a:lnTo>
                    <a:pt x="85630" y="23432"/>
                  </a:lnTo>
                  <a:lnTo>
                    <a:pt x="101727" y="16288"/>
                  </a:lnTo>
                  <a:lnTo>
                    <a:pt x="128492" y="23432"/>
                  </a:lnTo>
                  <a:lnTo>
                    <a:pt x="138207" y="32576"/>
                  </a:lnTo>
                  <a:lnTo>
                    <a:pt x="128682" y="40386"/>
                  </a:lnTo>
                  <a:lnTo>
                    <a:pt x="92392" y="46387"/>
                  </a:lnTo>
                  <a:lnTo>
                    <a:pt x="60103" y="45053"/>
                  </a:lnTo>
                  <a:lnTo>
                    <a:pt x="37052" y="38576"/>
                  </a:lnTo>
                  <a:close/>
                </a:path>
              </a:pathLst>
            </a:custGeom>
            <a:grpFill/>
            <a:ln w="9525" cap="flat">
              <a:noFill/>
              <a:prstDash val="solid"/>
              <a:miter/>
            </a:ln>
          </p:spPr>
          <p:txBody>
            <a:bodyPr rtlCol="0" anchor="ctr"/>
            <a:lstStyle/>
            <a:p>
              <a:endParaRPr lang="en-IN"/>
            </a:p>
          </p:txBody>
        </p:sp>
        <p:sp>
          <p:nvSpPr>
            <p:cNvPr id="342" name="Freeform: Shape 341">
              <a:extLst>
                <a:ext uri="{FF2B5EF4-FFF2-40B4-BE49-F238E27FC236}">
                  <a16:creationId xmlns:a16="http://schemas.microsoft.com/office/drawing/2014/main" id="{9F6B26BA-B6AE-4398-85D6-902A4F91AE35}"/>
                </a:ext>
              </a:extLst>
            </p:cNvPr>
            <p:cNvSpPr/>
            <p:nvPr/>
          </p:nvSpPr>
          <p:spPr>
            <a:xfrm>
              <a:off x="9774650" y="1489710"/>
              <a:ext cx="28575" cy="9525"/>
            </a:xfrm>
            <a:custGeom>
              <a:avLst/>
              <a:gdLst>
                <a:gd name="connsiteX0" fmla="*/ 0 w 28575"/>
                <a:gd name="connsiteY0" fmla="*/ 8573 h 9525"/>
                <a:gd name="connsiteX1" fmla="*/ 23050 w 28575"/>
                <a:gd name="connsiteY1" fmla="*/ 0 h 9525"/>
                <a:gd name="connsiteX2" fmla="*/ 31718 w 28575"/>
                <a:gd name="connsiteY2" fmla="*/ 4572 h 9525"/>
                <a:gd name="connsiteX3" fmla="*/ 29813 w 28575"/>
                <a:gd name="connsiteY3" fmla="*/ 17145 h 9525"/>
                <a:gd name="connsiteX4" fmla="*/ 14478 w 28575"/>
                <a:gd name="connsiteY4" fmla="*/ 17050 h 9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75" h="9525">
                  <a:moveTo>
                    <a:pt x="0" y="8573"/>
                  </a:moveTo>
                  <a:lnTo>
                    <a:pt x="23050" y="0"/>
                  </a:lnTo>
                  <a:lnTo>
                    <a:pt x="31718" y="4572"/>
                  </a:lnTo>
                  <a:lnTo>
                    <a:pt x="29813" y="17145"/>
                  </a:lnTo>
                  <a:lnTo>
                    <a:pt x="14478" y="17050"/>
                  </a:lnTo>
                  <a:close/>
                </a:path>
              </a:pathLst>
            </a:custGeom>
            <a:grpFill/>
            <a:ln w="9525" cap="flat">
              <a:noFill/>
              <a:prstDash val="solid"/>
              <a:miter/>
            </a:ln>
          </p:spPr>
          <p:txBody>
            <a:bodyPr rtlCol="0" anchor="ctr"/>
            <a:lstStyle/>
            <a:p>
              <a:endParaRPr lang="en-IN"/>
            </a:p>
          </p:txBody>
        </p:sp>
        <p:sp>
          <p:nvSpPr>
            <p:cNvPr id="343" name="Freeform: Shape 342">
              <a:extLst>
                <a:ext uri="{FF2B5EF4-FFF2-40B4-BE49-F238E27FC236}">
                  <a16:creationId xmlns:a16="http://schemas.microsoft.com/office/drawing/2014/main" id="{4B9C7DB6-FF9A-4BC8-B713-741BB5F1E9AE}"/>
                </a:ext>
              </a:extLst>
            </p:cNvPr>
            <p:cNvSpPr/>
            <p:nvPr/>
          </p:nvSpPr>
          <p:spPr>
            <a:xfrm>
              <a:off x="9689497" y="1374743"/>
              <a:ext cx="219075" cy="76200"/>
            </a:xfrm>
            <a:custGeom>
              <a:avLst/>
              <a:gdLst>
                <a:gd name="connsiteX0" fmla="*/ 22288 w 219075"/>
                <a:gd name="connsiteY0" fmla="*/ 77248 h 76200"/>
                <a:gd name="connsiteX1" fmla="*/ 0 w 219075"/>
                <a:gd name="connsiteY1" fmla="*/ 55912 h 76200"/>
                <a:gd name="connsiteX2" fmla="*/ 11144 w 219075"/>
                <a:gd name="connsiteY2" fmla="*/ 29908 h 76200"/>
                <a:gd name="connsiteX3" fmla="*/ 40957 w 219075"/>
                <a:gd name="connsiteY3" fmla="*/ 3429 h 76200"/>
                <a:gd name="connsiteX4" fmla="*/ 55816 w 219075"/>
                <a:gd name="connsiteY4" fmla="*/ 0 h 76200"/>
                <a:gd name="connsiteX5" fmla="*/ 101060 w 219075"/>
                <a:gd name="connsiteY5" fmla="*/ 29337 h 76200"/>
                <a:gd name="connsiteX6" fmla="*/ 110966 w 219075"/>
                <a:gd name="connsiteY6" fmla="*/ 26289 h 76200"/>
                <a:gd name="connsiteX7" fmla="*/ 116871 w 219075"/>
                <a:gd name="connsiteY7" fmla="*/ 14192 h 76200"/>
                <a:gd name="connsiteX8" fmla="*/ 131159 w 219075"/>
                <a:gd name="connsiteY8" fmla="*/ 10858 h 76200"/>
                <a:gd name="connsiteX9" fmla="*/ 151638 w 219075"/>
                <a:gd name="connsiteY9" fmla="*/ 16097 h 76200"/>
                <a:gd name="connsiteX10" fmla="*/ 184689 w 219075"/>
                <a:gd name="connsiteY10" fmla="*/ 26098 h 76200"/>
                <a:gd name="connsiteX11" fmla="*/ 213550 w 219075"/>
                <a:gd name="connsiteY11" fmla="*/ 27908 h 76200"/>
                <a:gd name="connsiteX12" fmla="*/ 227457 w 219075"/>
                <a:gd name="connsiteY12" fmla="*/ 38671 h 76200"/>
                <a:gd name="connsiteX13" fmla="*/ 227457 w 219075"/>
                <a:gd name="connsiteY13" fmla="*/ 48863 h 76200"/>
                <a:gd name="connsiteX14" fmla="*/ 221170 w 219075"/>
                <a:gd name="connsiteY14" fmla="*/ 52578 h 76200"/>
                <a:gd name="connsiteX15" fmla="*/ 216027 w 219075"/>
                <a:gd name="connsiteY15" fmla="*/ 67151 h 76200"/>
                <a:gd name="connsiteX16" fmla="*/ 211264 w 219075"/>
                <a:gd name="connsiteY16" fmla="*/ 77248 h 76200"/>
                <a:gd name="connsiteX17" fmla="*/ 184689 w 219075"/>
                <a:gd name="connsiteY17" fmla="*/ 75533 h 76200"/>
                <a:gd name="connsiteX18" fmla="*/ 168497 w 219075"/>
                <a:gd name="connsiteY18" fmla="*/ 66961 h 76200"/>
                <a:gd name="connsiteX19" fmla="*/ 161830 w 219075"/>
                <a:gd name="connsiteY19" fmla="*/ 57626 h 76200"/>
                <a:gd name="connsiteX20" fmla="*/ 163163 w 219075"/>
                <a:gd name="connsiteY20" fmla="*/ 43910 h 76200"/>
                <a:gd name="connsiteX21" fmla="*/ 150780 w 219075"/>
                <a:gd name="connsiteY21" fmla="*/ 38671 h 76200"/>
                <a:gd name="connsiteX22" fmla="*/ 148304 w 219075"/>
                <a:gd name="connsiteY22" fmla="*/ 45720 h 76200"/>
                <a:gd name="connsiteX23" fmla="*/ 156686 w 219075"/>
                <a:gd name="connsiteY23" fmla="*/ 77248 h 76200"/>
                <a:gd name="connsiteX24" fmla="*/ 144399 w 219075"/>
                <a:gd name="connsiteY24" fmla="*/ 77248 h 76200"/>
                <a:gd name="connsiteX25" fmla="*/ 99917 w 219075"/>
                <a:gd name="connsiteY25" fmla="*/ 83915 h 76200"/>
                <a:gd name="connsiteX26" fmla="*/ 85154 w 219075"/>
                <a:gd name="connsiteY26" fmla="*/ 84677 h 76200"/>
                <a:gd name="connsiteX27" fmla="*/ 72771 w 219075"/>
                <a:gd name="connsiteY27" fmla="*/ 78867 h 76200"/>
                <a:gd name="connsiteX28" fmla="*/ 55054 w 219075"/>
                <a:gd name="connsiteY28" fmla="*/ 84677 h 76200"/>
                <a:gd name="connsiteX29" fmla="*/ 30385 w 219075"/>
                <a:gd name="connsiteY29" fmla="*/ 85630 h 7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19075" h="76200">
                  <a:moveTo>
                    <a:pt x="22288" y="77248"/>
                  </a:moveTo>
                  <a:lnTo>
                    <a:pt x="0" y="55912"/>
                  </a:lnTo>
                  <a:lnTo>
                    <a:pt x="11144" y="29908"/>
                  </a:lnTo>
                  <a:lnTo>
                    <a:pt x="40957" y="3429"/>
                  </a:lnTo>
                  <a:lnTo>
                    <a:pt x="55816" y="0"/>
                  </a:lnTo>
                  <a:lnTo>
                    <a:pt x="101060" y="29337"/>
                  </a:lnTo>
                  <a:lnTo>
                    <a:pt x="110966" y="26289"/>
                  </a:lnTo>
                  <a:lnTo>
                    <a:pt x="116871" y="14192"/>
                  </a:lnTo>
                  <a:lnTo>
                    <a:pt x="131159" y="10858"/>
                  </a:lnTo>
                  <a:lnTo>
                    <a:pt x="151638" y="16097"/>
                  </a:lnTo>
                  <a:lnTo>
                    <a:pt x="184689" y="26098"/>
                  </a:lnTo>
                  <a:lnTo>
                    <a:pt x="213550" y="27908"/>
                  </a:lnTo>
                  <a:lnTo>
                    <a:pt x="227457" y="38671"/>
                  </a:lnTo>
                  <a:lnTo>
                    <a:pt x="227457" y="48863"/>
                  </a:lnTo>
                  <a:lnTo>
                    <a:pt x="221170" y="52578"/>
                  </a:lnTo>
                  <a:lnTo>
                    <a:pt x="216027" y="67151"/>
                  </a:lnTo>
                  <a:lnTo>
                    <a:pt x="211264" y="77248"/>
                  </a:lnTo>
                  <a:lnTo>
                    <a:pt x="184689" y="75533"/>
                  </a:lnTo>
                  <a:lnTo>
                    <a:pt x="168497" y="66961"/>
                  </a:lnTo>
                  <a:lnTo>
                    <a:pt x="161830" y="57626"/>
                  </a:lnTo>
                  <a:lnTo>
                    <a:pt x="163163" y="43910"/>
                  </a:lnTo>
                  <a:lnTo>
                    <a:pt x="150780" y="38671"/>
                  </a:lnTo>
                  <a:lnTo>
                    <a:pt x="148304" y="45720"/>
                  </a:lnTo>
                  <a:lnTo>
                    <a:pt x="156686" y="77248"/>
                  </a:lnTo>
                  <a:lnTo>
                    <a:pt x="144399" y="77248"/>
                  </a:lnTo>
                  <a:lnTo>
                    <a:pt x="99917" y="83915"/>
                  </a:lnTo>
                  <a:lnTo>
                    <a:pt x="85154" y="84677"/>
                  </a:lnTo>
                  <a:lnTo>
                    <a:pt x="72771" y="78867"/>
                  </a:lnTo>
                  <a:lnTo>
                    <a:pt x="55054" y="84677"/>
                  </a:lnTo>
                  <a:lnTo>
                    <a:pt x="30385" y="85630"/>
                  </a:lnTo>
                  <a:close/>
                </a:path>
              </a:pathLst>
            </a:custGeom>
            <a:grpFill/>
            <a:ln w="9525" cap="flat">
              <a:noFill/>
              <a:prstDash val="solid"/>
              <a:miter/>
            </a:ln>
          </p:spPr>
          <p:txBody>
            <a:bodyPr rtlCol="0" anchor="ctr"/>
            <a:lstStyle/>
            <a:p>
              <a:endParaRPr lang="en-IN"/>
            </a:p>
          </p:txBody>
        </p:sp>
        <p:sp>
          <p:nvSpPr>
            <p:cNvPr id="344" name="Freeform: Shape 343">
              <a:extLst>
                <a:ext uri="{FF2B5EF4-FFF2-40B4-BE49-F238E27FC236}">
                  <a16:creationId xmlns:a16="http://schemas.microsoft.com/office/drawing/2014/main" id="{BB4CD534-E75E-4F7D-87BA-C525583FB281}"/>
                </a:ext>
              </a:extLst>
            </p:cNvPr>
            <p:cNvSpPr/>
            <p:nvPr/>
          </p:nvSpPr>
          <p:spPr>
            <a:xfrm>
              <a:off x="10900029" y="1646015"/>
              <a:ext cx="104775" cy="28575"/>
            </a:xfrm>
            <a:custGeom>
              <a:avLst/>
              <a:gdLst>
                <a:gd name="connsiteX0" fmla="*/ 0 w 104775"/>
                <a:gd name="connsiteY0" fmla="*/ 32195 h 28575"/>
                <a:gd name="connsiteX1" fmla="*/ 3429 w 104775"/>
                <a:gd name="connsiteY1" fmla="*/ 16954 h 28575"/>
                <a:gd name="connsiteX2" fmla="*/ 37909 w 104775"/>
                <a:gd name="connsiteY2" fmla="*/ 2096 h 28575"/>
                <a:gd name="connsiteX3" fmla="*/ 69533 w 104775"/>
                <a:gd name="connsiteY3" fmla="*/ 0 h 28575"/>
                <a:gd name="connsiteX4" fmla="*/ 107252 w 104775"/>
                <a:gd name="connsiteY4" fmla="*/ 16097 h 28575"/>
                <a:gd name="connsiteX5" fmla="*/ 100869 w 104775"/>
                <a:gd name="connsiteY5" fmla="*/ 24575 h 28575"/>
                <a:gd name="connsiteX6" fmla="*/ 71628 w 104775"/>
                <a:gd name="connsiteY6" fmla="*/ 32195 h 28575"/>
                <a:gd name="connsiteX7" fmla="*/ 40672 w 104775"/>
                <a:gd name="connsiteY7" fmla="*/ 31337 h 28575"/>
                <a:gd name="connsiteX8" fmla="*/ 26480 w 104775"/>
                <a:gd name="connsiteY8" fmla="*/ 24670 h 28575"/>
                <a:gd name="connsiteX9" fmla="*/ 12002 w 104775"/>
                <a:gd name="connsiteY9" fmla="*/ 32195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775" h="28575">
                  <a:moveTo>
                    <a:pt x="0" y="32195"/>
                  </a:moveTo>
                  <a:lnTo>
                    <a:pt x="3429" y="16954"/>
                  </a:lnTo>
                  <a:lnTo>
                    <a:pt x="37909" y="2096"/>
                  </a:lnTo>
                  <a:lnTo>
                    <a:pt x="69533" y="0"/>
                  </a:lnTo>
                  <a:lnTo>
                    <a:pt x="107252" y="16097"/>
                  </a:lnTo>
                  <a:lnTo>
                    <a:pt x="100869" y="24575"/>
                  </a:lnTo>
                  <a:lnTo>
                    <a:pt x="71628" y="32195"/>
                  </a:lnTo>
                  <a:lnTo>
                    <a:pt x="40672" y="31337"/>
                  </a:lnTo>
                  <a:lnTo>
                    <a:pt x="26480" y="24670"/>
                  </a:lnTo>
                  <a:lnTo>
                    <a:pt x="12002" y="32195"/>
                  </a:lnTo>
                  <a:close/>
                </a:path>
              </a:pathLst>
            </a:custGeom>
            <a:grpFill/>
            <a:ln w="9525" cap="flat">
              <a:noFill/>
              <a:prstDash val="solid"/>
              <a:miter/>
            </a:ln>
          </p:spPr>
          <p:txBody>
            <a:bodyPr rtlCol="0" anchor="ctr"/>
            <a:lstStyle/>
            <a:p>
              <a:endParaRPr lang="en-IN"/>
            </a:p>
          </p:txBody>
        </p:sp>
        <p:sp>
          <p:nvSpPr>
            <p:cNvPr id="345" name="Freeform: Shape 344">
              <a:extLst>
                <a:ext uri="{FF2B5EF4-FFF2-40B4-BE49-F238E27FC236}">
                  <a16:creationId xmlns:a16="http://schemas.microsoft.com/office/drawing/2014/main" id="{FD0D18B0-2B35-48FC-ABE3-DA0DD9A9D46F}"/>
                </a:ext>
              </a:extLst>
            </p:cNvPr>
            <p:cNvSpPr/>
            <p:nvPr/>
          </p:nvSpPr>
          <p:spPr>
            <a:xfrm>
              <a:off x="11173016" y="2038540"/>
              <a:ext cx="85725" cy="19050"/>
            </a:xfrm>
            <a:custGeom>
              <a:avLst/>
              <a:gdLst>
                <a:gd name="connsiteX0" fmla="*/ 0 w 85725"/>
                <a:gd name="connsiteY0" fmla="*/ 11049 h 19050"/>
                <a:gd name="connsiteX1" fmla="*/ 35528 w 85725"/>
                <a:gd name="connsiteY1" fmla="*/ 0 h 19050"/>
                <a:gd name="connsiteX2" fmla="*/ 79629 w 85725"/>
                <a:gd name="connsiteY2" fmla="*/ 11049 h 19050"/>
                <a:gd name="connsiteX3" fmla="*/ 88106 w 85725"/>
                <a:gd name="connsiteY3" fmla="*/ 17812 h 19050"/>
                <a:gd name="connsiteX4" fmla="*/ 76866 w 85725"/>
                <a:gd name="connsiteY4" fmla="*/ 25813 h 19050"/>
                <a:gd name="connsiteX5" fmla="*/ 61340 w 85725"/>
                <a:gd name="connsiteY5" fmla="*/ 25813 h 19050"/>
                <a:gd name="connsiteX6" fmla="*/ 43529 w 85725"/>
                <a:gd name="connsiteY6" fmla="*/ 19241 h 19050"/>
                <a:gd name="connsiteX7" fmla="*/ 29337 w 85725"/>
                <a:gd name="connsiteY7" fmla="*/ 18669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725" h="19050">
                  <a:moveTo>
                    <a:pt x="0" y="11049"/>
                  </a:moveTo>
                  <a:lnTo>
                    <a:pt x="35528" y="0"/>
                  </a:lnTo>
                  <a:lnTo>
                    <a:pt x="79629" y="11049"/>
                  </a:lnTo>
                  <a:lnTo>
                    <a:pt x="88106" y="17812"/>
                  </a:lnTo>
                  <a:lnTo>
                    <a:pt x="76866" y="25813"/>
                  </a:lnTo>
                  <a:lnTo>
                    <a:pt x="61340" y="25813"/>
                  </a:lnTo>
                  <a:lnTo>
                    <a:pt x="43529" y="19241"/>
                  </a:lnTo>
                  <a:lnTo>
                    <a:pt x="29337" y="18669"/>
                  </a:lnTo>
                  <a:close/>
                </a:path>
              </a:pathLst>
            </a:custGeom>
            <a:grpFill/>
            <a:ln w="9525" cap="flat">
              <a:noFill/>
              <a:prstDash val="solid"/>
              <a:miter/>
            </a:ln>
          </p:spPr>
          <p:txBody>
            <a:bodyPr rtlCol="0" anchor="ctr"/>
            <a:lstStyle/>
            <a:p>
              <a:endParaRPr lang="en-IN"/>
            </a:p>
          </p:txBody>
        </p:sp>
        <p:sp>
          <p:nvSpPr>
            <p:cNvPr id="346" name="Freeform: Shape 345">
              <a:extLst>
                <a:ext uri="{FF2B5EF4-FFF2-40B4-BE49-F238E27FC236}">
                  <a16:creationId xmlns:a16="http://schemas.microsoft.com/office/drawing/2014/main" id="{9F5DE064-D54C-42E7-A29D-8D24CB2F7FF8}"/>
                </a:ext>
              </a:extLst>
            </p:cNvPr>
            <p:cNvSpPr/>
            <p:nvPr/>
          </p:nvSpPr>
          <p:spPr>
            <a:xfrm>
              <a:off x="9897713" y="5429345"/>
              <a:ext cx="95250" cy="95250"/>
            </a:xfrm>
            <a:custGeom>
              <a:avLst/>
              <a:gdLst>
                <a:gd name="connsiteX0" fmla="*/ 0 w 95250"/>
                <a:gd name="connsiteY0" fmla="*/ 0 h 95250"/>
                <a:gd name="connsiteX1" fmla="*/ 9239 w 95250"/>
                <a:gd name="connsiteY1" fmla="*/ 29432 h 95250"/>
                <a:gd name="connsiteX2" fmla="*/ 13430 w 95250"/>
                <a:gd name="connsiteY2" fmla="*/ 57245 h 95250"/>
                <a:gd name="connsiteX3" fmla="*/ 51625 w 95250"/>
                <a:gd name="connsiteY3" fmla="*/ 101727 h 95250"/>
                <a:gd name="connsiteX4" fmla="*/ 67532 w 95250"/>
                <a:gd name="connsiteY4" fmla="*/ 90297 h 95250"/>
                <a:gd name="connsiteX5" fmla="*/ 73914 w 95250"/>
                <a:gd name="connsiteY5" fmla="*/ 75629 h 95250"/>
                <a:gd name="connsiteX6" fmla="*/ 90392 w 95250"/>
                <a:gd name="connsiteY6" fmla="*/ 78772 h 95250"/>
                <a:gd name="connsiteX7" fmla="*/ 98679 w 95250"/>
                <a:gd name="connsiteY7" fmla="*/ 47625 h 95250"/>
                <a:gd name="connsiteX8" fmla="*/ 97441 w 95250"/>
                <a:gd name="connsiteY8" fmla="*/ 3810 h 95250"/>
                <a:gd name="connsiteX9" fmla="*/ 49149 w 95250"/>
                <a:gd name="connsiteY9" fmla="*/ 13906 h 95250"/>
                <a:gd name="connsiteX10" fmla="*/ 0 w 95250"/>
                <a:gd name="connsiteY10" fmla="*/ 0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5250" h="95250">
                  <a:moveTo>
                    <a:pt x="0" y="0"/>
                  </a:moveTo>
                  <a:cubicBezTo>
                    <a:pt x="0" y="0"/>
                    <a:pt x="6286" y="21526"/>
                    <a:pt x="9239" y="29432"/>
                  </a:cubicBezTo>
                  <a:cubicBezTo>
                    <a:pt x="12192" y="37338"/>
                    <a:pt x="13430" y="57245"/>
                    <a:pt x="13430" y="57245"/>
                  </a:cubicBezTo>
                  <a:lnTo>
                    <a:pt x="51625" y="101727"/>
                  </a:lnTo>
                  <a:lnTo>
                    <a:pt x="67532" y="90297"/>
                  </a:lnTo>
                  <a:lnTo>
                    <a:pt x="73914" y="75629"/>
                  </a:lnTo>
                  <a:lnTo>
                    <a:pt x="90392" y="78772"/>
                  </a:lnTo>
                  <a:lnTo>
                    <a:pt x="98679" y="47625"/>
                  </a:lnTo>
                  <a:lnTo>
                    <a:pt x="97441" y="3810"/>
                  </a:lnTo>
                  <a:lnTo>
                    <a:pt x="49149" y="13906"/>
                  </a:lnTo>
                  <a:lnTo>
                    <a:pt x="0" y="0"/>
                  </a:lnTo>
                  <a:close/>
                </a:path>
              </a:pathLst>
            </a:custGeom>
            <a:grpFill/>
            <a:ln w="9525" cap="flat">
              <a:noFill/>
              <a:prstDash val="solid"/>
              <a:miter/>
            </a:ln>
          </p:spPr>
          <p:txBody>
            <a:bodyPr rtlCol="0" anchor="ctr"/>
            <a:lstStyle/>
            <a:p>
              <a:endParaRPr lang="en-IN"/>
            </a:p>
          </p:txBody>
        </p:sp>
        <p:sp>
          <p:nvSpPr>
            <p:cNvPr id="347" name="Freeform: Shape 346">
              <a:extLst>
                <a:ext uri="{FF2B5EF4-FFF2-40B4-BE49-F238E27FC236}">
                  <a16:creationId xmlns:a16="http://schemas.microsoft.com/office/drawing/2014/main" id="{62DF67FA-F753-465E-80FB-35C31FCB2138}"/>
                </a:ext>
              </a:extLst>
            </p:cNvPr>
            <p:cNvSpPr/>
            <p:nvPr/>
          </p:nvSpPr>
          <p:spPr>
            <a:xfrm>
              <a:off x="10534174" y="5433155"/>
              <a:ext cx="209550" cy="200025"/>
            </a:xfrm>
            <a:custGeom>
              <a:avLst/>
              <a:gdLst>
                <a:gd name="connsiteX0" fmla="*/ 0 w 209550"/>
                <a:gd name="connsiteY0" fmla="*/ 182404 h 200025"/>
                <a:gd name="connsiteX1" fmla="*/ 7620 w 209550"/>
                <a:gd name="connsiteY1" fmla="*/ 151257 h 200025"/>
                <a:gd name="connsiteX2" fmla="*/ 66294 w 209550"/>
                <a:gd name="connsiteY2" fmla="*/ 102108 h 200025"/>
                <a:gd name="connsiteX3" fmla="*/ 122682 w 209550"/>
                <a:gd name="connsiteY3" fmla="*/ 64770 h 200025"/>
                <a:gd name="connsiteX4" fmla="*/ 146209 w 209550"/>
                <a:gd name="connsiteY4" fmla="*/ 24765 h 200025"/>
                <a:gd name="connsiteX5" fmla="*/ 160877 w 209550"/>
                <a:gd name="connsiteY5" fmla="*/ 0 h 200025"/>
                <a:gd name="connsiteX6" fmla="*/ 188881 w 209550"/>
                <a:gd name="connsiteY6" fmla="*/ 11430 h 200025"/>
                <a:gd name="connsiteX7" fmla="*/ 211741 w 209550"/>
                <a:gd name="connsiteY7" fmla="*/ 4381 h 200025"/>
                <a:gd name="connsiteX8" fmla="*/ 215550 w 209550"/>
                <a:gd name="connsiteY8" fmla="*/ 27908 h 200025"/>
                <a:gd name="connsiteX9" fmla="*/ 204978 w 209550"/>
                <a:gd name="connsiteY9" fmla="*/ 47054 h 200025"/>
                <a:gd name="connsiteX10" fmla="*/ 174212 w 209550"/>
                <a:gd name="connsiteY10" fmla="*/ 92202 h 200025"/>
                <a:gd name="connsiteX11" fmla="*/ 132874 w 209550"/>
                <a:gd name="connsiteY11" fmla="*/ 127159 h 200025"/>
                <a:gd name="connsiteX12" fmla="*/ 118300 w 209550"/>
                <a:gd name="connsiteY12" fmla="*/ 156972 h 200025"/>
                <a:gd name="connsiteX13" fmla="*/ 99155 w 209550"/>
                <a:gd name="connsiteY13" fmla="*/ 190024 h 200025"/>
                <a:gd name="connsiteX14" fmla="*/ 62389 w 209550"/>
                <a:gd name="connsiteY14" fmla="*/ 206407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550" h="200025">
                  <a:moveTo>
                    <a:pt x="0" y="182404"/>
                  </a:moveTo>
                  <a:lnTo>
                    <a:pt x="7620" y="151257"/>
                  </a:lnTo>
                  <a:lnTo>
                    <a:pt x="66294" y="102108"/>
                  </a:lnTo>
                  <a:lnTo>
                    <a:pt x="122682" y="64770"/>
                  </a:lnTo>
                  <a:lnTo>
                    <a:pt x="146209" y="24765"/>
                  </a:lnTo>
                  <a:lnTo>
                    <a:pt x="160877" y="0"/>
                  </a:lnTo>
                  <a:lnTo>
                    <a:pt x="188881" y="11430"/>
                  </a:lnTo>
                  <a:lnTo>
                    <a:pt x="211741" y="4381"/>
                  </a:lnTo>
                  <a:lnTo>
                    <a:pt x="215550" y="27908"/>
                  </a:lnTo>
                  <a:lnTo>
                    <a:pt x="204978" y="47054"/>
                  </a:lnTo>
                  <a:lnTo>
                    <a:pt x="174212" y="92202"/>
                  </a:lnTo>
                  <a:lnTo>
                    <a:pt x="132874" y="127159"/>
                  </a:lnTo>
                  <a:lnTo>
                    <a:pt x="118300" y="156972"/>
                  </a:lnTo>
                  <a:lnTo>
                    <a:pt x="99155" y="190024"/>
                  </a:lnTo>
                  <a:lnTo>
                    <a:pt x="62389" y="206407"/>
                  </a:lnTo>
                  <a:close/>
                </a:path>
              </a:pathLst>
            </a:custGeom>
            <a:grpFill/>
            <a:ln w="9525" cap="flat">
              <a:noFill/>
              <a:prstDash val="solid"/>
              <a:miter/>
            </a:ln>
          </p:spPr>
          <p:txBody>
            <a:bodyPr rtlCol="0" anchor="ctr"/>
            <a:lstStyle/>
            <a:p>
              <a:endParaRPr lang="en-IN"/>
            </a:p>
          </p:txBody>
        </p:sp>
        <p:sp>
          <p:nvSpPr>
            <p:cNvPr id="348" name="Freeform: Shape 347">
              <a:extLst>
                <a:ext uri="{FF2B5EF4-FFF2-40B4-BE49-F238E27FC236}">
                  <a16:creationId xmlns:a16="http://schemas.microsoft.com/office/drawing/2014/main" id="{D5881FD0-4A07-4556-8A00-B5C39278C58A}"/>
                </a:ext>
              </a:extLst>
            </p:cNvPr>
            <p:cNvSpPr/>
            <p:nvPr/>
          </p:nvSpPr>
          <p:spPr>
            <a:xfrm>
              <a:off x="10722387" y="5230939"/>
              <a:ext cx="152400" cy="219075"/>
            </a:xfrm>
            <a:custGeom>
              <a:avLst/>
              <a:gdLst>
                <a:gd name="connsiteX0" fmla="*/ 0 w 152400"/>
                <a:gd name="connsiteY0" fmla="*/ 0 h 219075"/>
                <a:gd name="connsiteX1" fmla="*/ 41339 w 152400"/>
                <a:gd name="connsiteY1" fmla="*/ 116300 h 219075"/>
                <a:gd name="connsiteX2" fmla="*/ 17812 w 152400"/>
                <a:gd name="connsiteY2" fmla="*/ 142399 h 219075"/>
                <a:gd name="connsiteX3" fmla="*/ 55912 w 152400"/>
                <a:gd name="connsiteY3" fmla="*/ 176689 h 219075"/>
                <a:gd name="connsiteX4" fmla="*/ 47720 w 152400"/>
                <a:gd name="connsiteY4" fmla="*/ 222504 h 219075"/>
                <a:gd name="connsiteX5" fmla="*/ 73723 w 152400"/>
                <a:gd name="connsiteY5" fmla="*/ 226314 h 219075"/>
                <a:gd name="connsiteX6" fmla="*/ 105538 w 152400"/>
                <a:gd name="connsiteY6" fmla="*/ 181832 h 219075"/>
                <a:gd name="connsiteX7" fmla="*/ 114491 w 152400"/>
                <a:gd name="connsiteY7" fmla="*/ 151924 h 219075"/>
                <a:gd name="connsiteX8" fmla="*/ 133541 w 152400"/>
                <a:gd name="connsiteY8" fmla="*/ 145637 h 219075"/>
                <a:gd name="connsiteX9" fmla="*/ 155163 w 152400"/>
                <a:gd name="connsiteY9" fmla="*/ 102965 h 219075"/>
                <a:gd name="connsiteX10" fmla="*/ 127160 w 152400"/>
                <a:gd name="connsiteY10" fmla="*/ 104299 h 219075"/>
                <a:gd name="connsiteX11" fmla="*/ 99156 w 152400"/>
                <a:gd name="connsiteY11" fmla="*/ 101727 h 219075"/>
                <a:gd name="connsiteX12" fmla="*/ 69342 w 152400"/>
                <a:gd name="connsiteY12" fmla="*/ 61627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2400" h="219075">
                  <a:moveTo>
                    <a:pt x="0" y="0"/>
                  </a:moveTo>
                  <a:lnTo>
                    <a:pt x="41339" y="116300"/>
                  </a:lnTo>
                  <a:lnTo>
                    <a:pt x="17812" y="142399"/>
                  </a:lnTo>
                  <a:lnTo>
                    <a:pt x="55912" y="176689"/>
                  </a:lnTo>
                  <a:lnTo>
                    <a:pt x="47720" y="222504"/>
                  </a:lnTo>
                  <a:lnTo>
                    <a:pt x="73723" y="226314"/>
                  </a:lnTo>
                  <a:lnTo>
                    <a:pt x="105538" y="181832"/>
                  </a:lnTo>
                  <a:lnTo>
                    <a:pt x="114491" y="151924"/>
                  </a:lnTo>
                  <a:lnTo>
                    <a:pt x="133541" y="145637"/>
                  </a:lnTo>
                  <a:lnTo>
                    <a:pt x="155163" y="102965"/>
                  </a:lnTo>
                  <a:lnTo>
                    <a:pt x="127160" y="104299"/>
                  </a:lnTo>
                  <a:lnTo>
                    <a:pt x="99156" y="101727"/>
                  </a:lnTo>
                  <a:lnTo>
                    <a:pt x="69342" y="61627"/>
                  </a:lnTo>
                  <a:close/>
                </a:path>
              </a:pathLst>
            </a:custGeom>
            <a:grpFill/>
            <a:ln w="9525" cap="flat">
              <a:noFill/>
              <a:prstDash val="solid"/>
              <a:miter/>
            </a:ln>
          </p:spPr>
          <p:txBody>
            <a:bodyPr rtlCol="0" anchor="ctr"/>
            <a:lstStyle/>
            <a:p>
              <a:endParaRPr lang="en-IN"/>
            </a:p>
          </p:txBody>
        </p:sp>
        <p:sp>
          <p:nvSpPr>
            <p:cNvPr id="349" name="Freeform: Shape 348">
              <a:extLst>
                <a:ext uri="{FF2B5EF4-FFF2-40B4-BE49-F238E27FC236}">
                  <a16:creationId xmlns:a16="http://schemas.microsoft.com/office/drawing/2014/main" id="{CD61C4D3-62FB-455C-ACCE-1A782672ED9D}"/>
                </a:ext>
              </a:extLst>
            </p:cNvPr>
            <p:cNvSpPr/>
            <p:nvPr/>
          </p:nvSpPr>
          <p:spPr>
            <a:xfrm>
              <a:off x="3429000" y="3813715"/>
              <a:ext cx="1343025" cy="2162175"/>
            </a:xfrm>
            <a:custGeom>
              <a:avLst/>
              <a:gdLst>
                <a:gd name="connsiteX0" fmla="*/ 458438 w 1343025"/>
                <a:gd name="connsiteY0" fmla="*/ 2129314 h 2162175"/>
                <a:gd name="connsiteX1" fmla="*/ 403384 w 1343025"/>
                <a:gd name="connsiteY1" fmla="*/ 2100167 h 2162175"/>
                <a:gd name="connsiteX2" fmla="*/ 382810 w 1343025"/>
                <a:gd name="connsiteY2" fmla="*/ 2082927 h 2162175"/>
                <a:gd name="connsiteX3" fmla="*/ 374809 w 1343025"/>
                <a:gd name="connsiteY3" fmla="*/ 2069973 h 2162175"/>
                <a:gd name="connsiteX4" fmla="*/ 368808 w 1343025"/>
                <a:gd name="connsiteY4" fmla="*/ 2069592 h 2162175"/>
                <a:gd name="connsiteX5" fmla="*/ 365188 w 1343025"/>
                <a:gd name="connsiteY5" fmla="*/ 2062639 h 2162175"/>
                <a:gd name="connsiteX6" fmla="*/ 377190 w 1343025"/>
                <a:gd name="connsiteY6" fmla="*/ 2054543 h 2162175"/>
                <a:gd name="connsiteX7" fmla="*/ 361283 w 1343025"/>
                <a:gd name="connsiteY7" fmla="*/ 2041970 h 2162175"/>
                <a:gd name="connsiteX8" fmla="*/ 336423 w 1343025"/>
                <a:gd name="connsiteY8" fmla="*/ 2041970 h 2162175"/>
                <a:gd name="connsiteX9" fmla="*/ 339090 w 1343025"/>
                <a:gd name="connsiteY9" fmla="*/ 2026539 h 2162175"/>
                <a:gd name="connsiteX10" fmla="*/ 347281 w 1343025"/>
                <a:gd name="connsiteY10" fmla="*/ 2026539 h 2162175"/>
                <a:gd name="connsiteX11" fmla="*/ 366236 w 1343025"/>
                <a:gd name="connsiteY11" fmla="*/ 2030159 h 2162175"/>
                <a:gd name="connsiteX12" fmla="*/ 354139 w 1343025"/>
                <a:gd name="connsiteY12" fmla="*/ 2009965 h 2162175"/>
                <a:gd name="connsiteX13" fmla="*/ 348234 w 1343025"/>
                <a:gd name="connsiteY13" fmla="*/ 1963293 h 2162175"/>
                <a:gd name="connsiteX14" fmla="*/ 368808 w 1343025"/>
                <a:gd name="connsiteY14" fmla="*/ 1943672 h 2162175"/>
                <a:gd name="connsiteX15" fmla="*/ 381190 w 1343025"/>
                <a:gd name="connsiteY15" fmla="*/ 1937861 h 2162175"/>
                <a:gd name="connsiteX16" fmla="*/ 388620 w 1343025"/>
                <a:gd name="connsiteY16" fmla="*/ 1912430 h 2162175"/>
                <a:gd name="connsiteX17" fmla="*/ 406908 w 1343025"/>
                <a:gd name="connsiteY17" fmla="*/ 1891570 h 2162175"/>
                <a:gd name="connsiteX18" fmla="*/ 440627 w 1343025"/>
                <a:gd name="connsiteY18" fmla="*/ 1863566 h 2162175"/>
                <a:gd name="connsiteX19" fmla="*/ 445675 w 1343025"/>
                <a:gd name="connsiteY19" fmla="*/ 1835563 h 2162175"/>
                <a:gd name="connsiteX20" fmla="*/ 410051 w 1343025"/>
                <a:gd name="connsiteY20" fmla="*/ 1823942 h 2162175"/>
                <a:gd name="connsiteX21" fmla="*/ 394145 w 1343025"/>
                <a:gd name="connsiteY21" fmla="*/ 1800130 h 2162175"/>
                <a:gd name="connsiteX22" fmla="*/ 397478 w 1343025"/>
                <a:gd name="connsiteY22" fmla="*/ 1778032 h 2162175"/>
                <a:gd name="connsiteX23" fmla="*/ 423863 w 1343025"/>
                <a:gd name="connsiteY23" fmla="*/ 1761839 h 2162175"/>
                <a:gd name="connsiteX24" fmla="*/ 444437 w 1343025"/>
                <a:gd name="connsiteY24" fmla="*/ 1757363 h 2162175"/>
                <a:gd name="connsiteX25" fmla="*/ 451390 w 1343025"/>
                <a:gd name="connsiteY25" fmla="*/ 1742123 h 2162175"/>
                <a:gd name="connsiteX26" fmla="*/ 459200 w 1343025"/>
                <a:gd name="connsiteY26" fmla="*/ 1714214 h 2162175"/>
                <a:gd name="connsiteX27" fmla="*/ 464630 w 1343025"/>
                <a:gd name="connsiteY27" fmla="*/ 1695926 h 2162175"/>
                <a:gd name="connsiteX28" fmla="*/ 479870 w 1343025"/>
                <a:gd name="connsiteY28" fmla="*/ 1690021 h 2162175"/>
                <a:gd name="connsiteX29" fmla="*/ 478155 w 1343025"/>
                <a:gd name="connsiteY29" fmla="*/ 1683639 h 2162175"/>
                <a:gd name="connsiteX30" fmla="*/ 479393 w 1343025"/>
                <a:gd name="connsiteY30" fmla="*/ 1672209 h 2162175"/>
                <a:gd name="connsiteX31" fmla="*/ 495300 w 1343025"/>
                <a:gd name="connsiteY31" fmla="*/ 1681734 h 2162175"/>
                <a:gd name="connsiteX32" fmla="*/ 509016 w 1343025"/>
                <a:gd name="connsiteY32" fmla="*/ 1672209 h 2162175"/>
                <a:gd name="connsiteX33" fmla="*/ 506730 w 1343025"/>
                <a:gd name="connsiteY33" fmla="*/ 1659445 h 2162175"/>
                <a:gd name="connsiteX34" fmla="*/ 499301 w 1343025"/>
                <a:gd name="connsiteY34" fmla="*/ 1656683 h 2162175"/>
                <a:gd name="connsiteX35" fmla="*/ 487013 w 1343025"/>
                <a:gd name="connsiteY35" fmla="*/ 1664589 h 2162175"/>
                <a:gd name="connsiteX36" fmla="*/ 471106 w 1343025"/>
                <a:gd name="connsiteY36" fmla="*/ 1656969 h 2162175"/>
                <a:gd name="connsiteX37" fmla="*/ 466725 w 1343025"/>
                <a:gd name="connsiteY37" fmla="*/ 1635347 h 2162175"/>
                <a:gd name="connsiteX38" fmla="*/ 463201 w 1343025"/>
                <a:gd name="connsiteY38" fmla="*/ 1614773 h 2162175"/>
                <a:gd name="connsiteX39" fmla="*/ 465391 w 1343025"/>
                <a:gd name="connsiteY39" fmla="*/ 1608582 h 2162175"/>
                <a:gd name="connsiteX40" fmla="*/ 485585 w 1343025"/>
                <a:gd name="connsiteY40" fmla="*/ 1612678 h 2162175"/>
                <a:gd name="connsiteX41" fmla="*/ 509016 w 1343025"/>
                <a:gd name="connsiteY41" fmla="*/ 1615440 h 2162175"/>
                <a:gd name="connsiteX42" fmla="*/ 531400 w 1343025"/>
                <a:gd name="connsiteY42" fmla="*/ 1617250 h 2162175"/>
                <a:gd name="connsiteX43" fmla="*/ 544259 w 1343025"/>
                <a:gd name="connsiteY43" fmla="*/ 1604105 h 2162175"/>
                <a:gd name="connsiteX44" fmla="*/ 541115 w 1343025"/>
                <a:gd name="connsiteY44" fmla="*/ 1585817 h 2162175"/>
                <a:gd name="connsiteX45" fmla="*/ 546830 w 1343025"/>
                <a:gd name="connsiteY45" fmla="*/ 1576864 h 2162175"/>
                <a:gd name="connsiteX46" fmla="*/ 552260 w 1343025"/>
                <a:gd name="connsiteY46" fmla="*/ 1570196 h 2162175"/>
                <a:gd name="connsiteX47" fmla="*/ 545497 w 1343025"/>
                <a:gd name="connsiteY47" fmla="*/ 1556480 h 2162175"/>
                <a:gd name="connsiteX48" fmla="*/ 555688 w 1343025"/>
                <a:gd name="connsiteY48" fmla="*/ 1545050 h 2162175"/>
                <a:gd name="connsiteX49" fmla="*/ 569690 w 1343025"/>
                <a:gd name="connsiteY49" fmla="*/ 1545050 h 2162175"/>
                <a:gd name="connsiteX50" fmla="*/ 608457 w 1343025"/>
                <a:gd name="connsiteY50" fmla="*/ 1544288 h 2162175"/>
                <a:gd name="connsiteX51" fmla="*/ 653129 w 1343025"/>
                <a:gd name="connsiteY51" fmla="*/ 1534192 h 2162175"/>
                <a:gd name="connsiteX52" fmla="*/ 677513 w 1343025"/>
                <a:gd name="connsiteY52" fmla="*/ 1522190 h 2162175"/>
                <a:gd name="connsiteX53" fmla="*/ 691229 w 1343025"/>
                <a:gd name="connsiteY53" fmla="*/ 1501235 h 2162175"/>
                <a:gd name="connsiteX54" fmla="*/ 710184 w 1343025"/>
                <a:gd name="connsiteY54" fmla="*/ 1476375 h 2162175"/>
                <a:gd name="connsiteX55" fmla="*/ 710184 w 1343025"/>
                <a:gd name="connsiteY55" fmla="*/ 1464088 h 2162175"/>
                <a:gd name="connsiteX56" fmla="*/ 698087 w 1343025"/>
                <a:gd name="connsiteY56" fmla="*/ 1457325 h 2162175"/>
                <a:gd name="connsiteX57" fmla="*/ 688372 w 1343025"/>
                <a:gd name="connsiteY57" fmla="*/ 1448276 h 2162175"/>
                <a:gd name="connsiteX58" fmla="*/ 693039 w 1343025"/>
                <a:gd name="connsiteY58" fmla="*/ 1432465 h 2162175"/>
                <a:gd name="connsiteX59" fmla="*/ 692753 w 1343025"/>
                <a:gd name="connsiteY59" fmla="*/ 1421987 h 2162175"/>
                <a:gd name="connsiteX60" fmla="*/ 677132 w 1343025"/>
                <a:gd name="connsiteY60" fmla="*/ 1415320 h 2162175"/>
                <a:gd name="connsiteX61" fmla="*/ 655511 w 1343025"/>
                <a:gd name="connsiteY61" fmla="*/ 1406176 h 2162175"/>
                <a:gd name="connsiteX62" fmla="*/ 656749 w 1343025"/>
                <a:gd name="connsiteY62" fmla="*/ 1395603 h 2162175"/>
                <a:gd name="connsiteX63" fmla="*/ 667131 w 1343025"/>
                <a:gd name="connsiteY63" fmla="*/ 1393889 h 2162175"/>
                <a:gd name="connsiteX64" fmla="*/ 678466 w 1343025"/>
                <a:gd name="connsiteY64" fmla="*/ 1399413 h 2162175"/>
                <a:gd name="connsiteX65" fmla="*/ 695801 w 1343025"/>
                <a:gd name="connsiteY65" fmla="*/ 1401318 h 2162175"/>
                <a:gd name="connsiteX66" fmla="*/ 722186 w 1343025"/>
                <a:gd name="connsiteY66" fmla="*/ 1411224 h 2162175"/>
                <a:gd name="connsiteX67" fmla="*/ 737521 w 1343025"/>
                <a:gd name="connsiteY67" fmla="*/ 1408938 h 2162175"/>
                <a:gd name="connsiteX68" fmla="*/ 757904 w 1343025"/>
                <a:gd name="connsiteY68" fmla="*/ 1410176 h 2162175"/>
                <a:gd name="connsiteX69" fmla="*/ 780764 w 1343025"/>
                <a:gd name="connsiteY69" fmla="*/ 1403223 h 2162175"/>
                <a:gd name="connsiteX70" fmla="*/ 803624 w 1343025"/>
                <a:gd name="connsiteY70" fmla="*/ 1376458 h 2162175"/>
                <a:gd name="connsiteX71" fmla="*/ 826865 w 1343025"/>
                <a:gd name="connsiteY71" fmla="*/ 1354169 h 2162175"/>
                <a:gd name="connsiteX72" fmla="*/ 838581 w 1343025"/>
                <a:gd name="connsiteY72" fmla="*/ 1327594 h 2162175"/>
                <a:gd name="connsiteX73" fmla="*/ 844772 w 1343025"/>
                <a:gd name="connsiteY73" fmla="*/ 1306639 h 2162175"/>
                <a:gd name="connsiteX74" fmla="*/ 858964 w 1343025"/>
                <a:gd name="connsiteY74" fmla="*/ 1285494 h 2162175"/>
                <a:gd name="connsiteX75" fmla="*/ 862584 w 1343025"/>
                <a:gd name="connsiteY75" fmla="*/ 1266539 h 2162175"/>
                <a:gd name="connsiteX76" fmla="*/ 879253 w 1343025"/>
                <a:gd name="connsiteY76" fmla="*/ 1260253 h 2162175"/>
                <a:gd name="connsiteX77" fmla="*/ 879253 w 1343025"/>
                <a:gd name="connsiteY77" fmla="*/ 1273302 h 2162175"/>
                <a:gd name="connsiteX78" fmla="*/ 859155 w 1343025"/>
                <a:gd name="connsiteY78" fmla="*/ 1304734 h 2162175"/>
                <a:gd name="connsiteX79" fmla="*/ 885254 w 1343025"/>
                <a:gd name="connsiteY79" fmla="*/ 1284541 h 2162175"/>
                <a:gd name="connsiteX80" fmla="*/ 901732 w 1343025"/>
                <a:gd name="connsiteY80" fmla="*/ 1256157 h 2162175"/>
                <a:gd name="connsiteX81" fmla="*/ 917257 w 1343025"/>
                <a:gd name="connsiteY81" fmla="*/ 1226344 h 2162175"/>
                <a:gd name="connsiteX82" fmla="*/ 937165 w 1343025"/>
                <a:gd name="connsiteY82" fmla="*/ 1211199 h 2162175"/>
                <a:gd name="connsiteX83" fmla="*/ 945642 w 1343025"/>
                <a:gd name="connsiteY83" fmla="*/ 1193292 h 2162175"/>
                <a:gd name="connsiteX84" fmla="*/ 944880 w 1343025"/>
                <a:gd name="connsiteY84" fmla="*/ 1164336 h 2162175"/>
                <a:gd name="connsiteX85" fmla="*/ 943165 w 1343025"/>
                <a:gd name="connsiteY85" fmla="*/ 1134999 h 2162175"/>
                <a:gd name="connsiteX86" fmla="*/ 954977 w 1343025"/>
                <a:gd name="connsiteY86" fmla="*/ 1106329 h 2162175"/>
                <a:gd name="connsiteX87" fmla="*/ 971360 w 1343025"/>
                <a:gd name="connsiteY87" fmla="*/ 1097756 h 2162175"/>
                <a:gd name="connsiteX88" fmla="*/ 991267 w 1343025"/>
                <a:gd name="connsiteY88" fmla="*/ 1078992 h 2162175"/>
                <a:gd name="connsiteX89" fmla="*/ 1028700 w 1343025"/>
                <a:gd name="connsiteY89" fmla="*/ 1062418 h 2162175"/>
                <a:gd name="connsiteX90" fmla="*/ 1054513 w 1343025"/>
                <a:gd name="connsiteY90" fmla="*/ 1048226 h 2162175"/>
                <a:gd name="connsiteX91" fmla="*/ 1066895 w 1343025"/>
                <a:gd name="connsiteY91" fmla="*/ 1036320 h 2162175"/>
                <a:gd name="connsiteX92" fmla="*/ 1114615 w 1343025"/>
                <a:gd name="connsiteY92" fmla="*/ 1036987 h 2162175"/>
                <a:gd name="connsiteX93" fmla="*/ 1140047 w 1343025"/>
                <a:gd name="connsiteY93" fmla="*/ 1028795 h 2162175"/>
                <a:gd name="connsiteX94" fmla="*/ 1140047 w 1343025"/>
                <a:gd name="connsiteY94" fmla="*/ 1015270 h 2162175"/>
                <a:gd name="connsiteX95" fmla="*/ 1165289 w 1343025"/>
                <a:gd name="connsiteY95" fmla="*/ 1008983 h 2162175"/>
                <a:gd name="connsiteX96" fmla="*/ 1165289 w 1343025"/>
                <a:gd name="connsiteY96" fmla="*/ 988885 h 2162175"/>
                <a:gd name="connsiteX97" fmla="*/ 1180052 w 1343025"/>
                <a:gd name="connsiteY97" fmla="*/ 970216 h 2162175"/>
                <a:gd name="connsiteX98" fmla="*/ 1189291 w 1343025"/>
                <a:gd name="connsiteY98" fmla="*/ 952024 h 2162175"/>
                <a:gd name="connsiteX99" fmla="*/ 1189291 w 1343025"/>
                <a:gd name="connsiteY99" fmla="*/ 937831 h 2162175"/>
                <a:gd name="connsiteX100" fmla="*/ 1202341 w 1343025"/>
                <a:gd name="connsiteY100" fmla="*/ 928306 h 2162175"/>
                <a:gd name="connsiteX101" fmla="*/ 1206246 w 1343025"/>
                <a:gd name="connsiteY101" fmla="*/ 899731 h 2162175"/>
                <a:gd name="connsiteX102" fmla="*/ 1212247 w 1343025"/>
                <a:gd name="connsiteY102" fmla="*/ 884872 h 2162175"/>
                <a:gd name="connsiteX103" fmla="*/ 1221391 w 1343025"/>
                <a:gd name="connsiteY103" fmla="*/ 878014 h 2162175"/>
                <a:gd name="connsiteX104" fmla="*/ 1221391 w 1343025"/>
                <a:gd name="connsiteY104" fmla="*/ 854392 h 2162175"/>
                <a:gd name="connsiteX105" fmla="*/ 1227391 w 1343025"/>
                <a:gd name="connsiteY105" fmla="*/ 828580 h 2162175"/>
                <a:gd name="connsiteX106" fmla="*/ 1224629 w 1343025"/>
                <a:gd name="connsiteY106" fmla="*/ 773525 h 2162175"/>
                <a:gd name="connsiteX107" fmla="*/ 1227391 w 1343025"/>
                <a:gd name="connsiteY107" fmla="*/ 750570 h 2162175"/>
                <a:gd name="connsiteX108" fmla="*/ 1234345 w 1343025"/>
                <a:gd name="connsiteY108" fmla="*/ 737806 h 2162175"/>
                <a:gd name="connsiteX109" fmla="*/ 1229011 w 1343025"/>
                <a:gd name="connsiteY109" fmla="*/ 733044 h 2162175"/>
                <a:gd name="connsiteX110" fmla="*/ 1234154 w 1343025"/>
                <a:gd name="connsiteY110" fmla="*/ 724852 h 2162175"/>
                <a:gd name="connsiteX111" fmla="*/ 1251966 w 1343025"/>
                <a:gd name="connsiteY111" fmla="*/ 730567 h 2162175"/>
                <a:gd name="connsiteX112" fmla="*/ 1260824 w 1343025"/>
                <a:gd name="connsiteY112" fmla="*/ 719233 h 2162175"/>
                <a:gd name="connsiteX113" fmla="*/ 1282637 w 1343025"/>
                <a:gd name="connsiteY113" fmla="*/ 673894 h 2162175"/>
                <a:gd name="connsiteX114" fmla="*/ 1302163 w 1343025"/>
                <a:gd name="connsiteY114" fmla="*/ 665035 h 2162175"/>
                <a:gd name="connsiteX115" fmla="*/ 1324070 w 1343025"/>
                <a:gd name="connsiteY115" fmla="*/ 642556 h 2162175"/>
                <a:gd name="connsiteX116" fmla="*/ 1342168 w 1343025"/>
                <a:gd name="connsiteY116" fmla="*/ 608457 h 2162175"/>
                <a:gd name="connsiteX117" fmla="*/ 1346264 w 1343025"/>
                <a:gd name="connsiteY117" fmla="*/ 567404 h 2162175"/>
                <a:gd name="connsiteX118" fmla="*/ 1338644 w 1343025"/>
                <a:gd name="connsiteY118" fmla="*/ 533590 h 2162175"/>
                <a:gd name="connsiteX119" fmla="*/ 1327690 w 1343025"/>
                <a:gd name="connsiteY119" fmla="*/ 508921 h 2162175"/>
                <a:gd name="connsiteX120" fmla="*/ 1304354 w 1343025"/>
                <a:gd name="connsiteY120" fmla="*/ 508540 h 2162175"/>
                <a:gd name="connsiteX121" fmla="*/ 1281779 w 1343025"/>
                <a:gd name="connsiteY121" fmla="*/ 502063 h 2162175"/>
                <a:gd name="connsiteX122" fmla="*/ 1263206 w 1343025"/>
                <a:gd name="connsiteY122" fmla="*/ 490442 h 2162175"/>
                <a:gd name="connsiteX123" fmla="*/ 1243013 w 1343025"/>
                <a:gd name="connsiteY123" fmla="*/ 471773 h 2162175"/>
                <a:gd name="connsiteX124" fmla="*/ 1213676 w 1343025"/>
                <a:gd name="connsiteY124" fmla="*/ 449389 h 2162175"/>
                <a:gd name="connsiteX125" fmla="*/ 1169956 w 1343025"/>
                <a:gd name="connsiteY125" fmla="*/ 443389 h 2162175"/>
                <a:gd name="connsiteX126" fmla="*/ 1149477 w 1343025"/>
                <a:gd name="connsiteY126" fmla="*/ 446913 h 2162175"/>
                <a:gd name="connsiteX127" fmla="*/ 1108424 w 1343025"/>
                <a:gd name="connsiteY127" fmla="*/ 434245 h 2162175"/>
                <a:gd name="connsiteX128" fmla="*/ 1102519 w 1343025"/>
                <a:gd name="connsiteY128" fmla="*/ 432340 h 2162175"/>
                <a:gd name="connsiteX129" fmla="*/ 1064990 w 1343025"/>
                <a:gd name="connsiteY129" fmla="*/ 450818 h 2162175"/>
                <a:gd name="connsiteX130" fmla="*/ 1070705 w 1343025"/>
                <a:gd name="connsiteY130" fmla="*/ 423481 h 2162175"/>
                <a:gd name="connsiteX131" fmla="*/ 1040130 w 1343025"/>
                <a:gd name="connsiteY131" fmla="*/ 398716 h 2162175"/>
                <a:gd name="connsiteX132" fmla="*/ 1003363 w 1343025"/>
                <a:gd name="connsiteY132" fmla="*/ 382714 h 2162175"/>
                <a:gd name="connsiteX133" fmla="*/ 972788 w 1343025"/>
                <a:gd name="connsiteY133" fmla="*/ 377571 h 2162175"/>
                <a:gd name="connsiteX134" fmla="*/ 962501 w 1343025"/>
                <a:gd name="connsiteY134" fmla="*/ 387382 h 2162175"/>
                <a:gd name="connsiteX135" fmla="*/ 958691 w 1343025"/>
                <a:gd name="connsiteY135" fmla="*/ 404050 h 2162175"/>
                <a:gd name="connsiteX136" fmla="*/ 949452 w 1343025"/>
                <a:gd name="connsiteY136" fmla="*/ 401193 h 2162175"/>
                <a:gd name="connsiteX137" fmla="*/ 940975 w 1343025"/>
                <a:gd name="connsiteY137" fmla="*/ 409480 h 2162175"/>
                <a:gd name="connsiteX138" fmla="*/ 930688 w 1343025"/>
                <a:gd name="connsiteY138" fmla="*/ 419767 h 2162175"/>
                <a:gd name="connsiteX139" fmla="*/ 926402 w 1343025"/>
                <a:gd name="connsiteY139" fmla="*/ 410146 h 2162175"/>
                <a:gd name="connsiteX140" fmla="*/ 948214 w 1343025"/>
                <a:gd name="connsiteY140" fmla="*/ 384334 h 2162175"/>
                <a:gd name="connsiteX141" fmla="*/ 951166 w 1343025"/>
                <a:gd name="connsiteY141" fmla="*/ 376999 h 2162175"/>
                <a:gd name="connsiteX142" fmla="*/ 922306 w 1343025"/>
                <a:gd name="connsiteY142" fmla="*/ 361093 h 2162175"/>
                <a:gd name="connsiteX143" fmla="*/ 893350 w 1343025"/>
                <a:gd name="connsiteY143" fmla="*/ 361759 h 2162175"/>
                <a:gd name="connsiteX144" fmla="*/ 882777 w 1343025"/>
                <a:gd name="connsiteY144" fmla="*/ 378619 h 2162175"/>
                <a:gd name="connsiteX145" fmla="*/ 874871 w 1343025"/>
                <a:gd name="connsiteY145" fmla="*/ 384048 h 2162175"/>
                <a:gd name="connsiteX146" fmla="*/ 868966 w 1343025"/>
                <a:gd name="connsiteY146" fmla="*/ 374332 h 2162175"/>
                <a:gd name="connsiteX147" fmla="*/ 871061 w 1343025"/>
                <a:gd name="connsiteY147" fmla="*/ 361093 h 2162175"/>
                <a:gd name="connsiteX148" fmla="*/ 887730 w 1343025"/>
                <a:gd name="connsiteY148" fmla="*/ 359092 h 2162175"/>
                <a:gd name="connsiteX149" fmla="*/ 911162 w 1343025"/>
                <a:gd name="connsiteY149" fmla="*/ 324898 h 2162175"/>
                <a:gd name="connsiteX150" fmla="*/ 903732 w 1343025"/>
                <a:gd name="connsiteY150" fmla="*/ 306895 h 2162175"/>
                <a:gd name="connsiteX151" fmla="*/ 876300 w 1343025"/>
                <a:gd name="connsiteY151" fmla="*/ 281749 h 2162175"/>
                <a:gd name="connsiteX152" fmla="*/ 866870 w 1343025"/>
                <a:gd name="connsiteY152" fmla="*/ 239173 h 2162175"/>
                <a:gd name="connsiteX153" fmla="*/ 836105 w 1343025"/>
                <a:gd name="connsiteY153" fmla="*/ 204692 h 2162175"/>
                <a:gd name="connsiteX154" fmla="*/ 806196 w 1343025"/>
                <a:gd name="connsiteY154" fmla="*/ 197644 h 2162175"/>
                <a:gd name="connsiteX155" fmla="*/ 776288 w 1343025"/>
                <a:gd name="connsiteY155" fmla="*/ 187071 h 2162175"/>
                <a:gd name="connsiteX156" fmla="*/ 733139 w 1343025"/>
                <a:gd name="connsiteY156" fmla="*/ 190309 h 2162175"/>
                <a:gd name="connsiteX157" fmla="*/ 720185 w 1343025"/>
                <a:gd name="connsiteY157" fmla="*/ 181356 h 2162175"/>
                <a:gd name="connsiteX158" fmla="*/ 706374 w 1343025"/>
                <a:gd name="connsiteY158" fmla="*/ 186309 h 2162175"/>
                <a:gd name="connsiteX159" fmla="*/ 677132 w 1343025"/>
                <a:gd name="connsiteY159" fmla="*/ 163354 h 2162175"/>
                <a:gd name="connsiteX160" fmla="*/ 664464 w 1343025"/>
                <a:gd name="connsiteY160" fmla="*/ 156591 h 2162175"/>
                <a:gd name="connsiteX161" fmla="*/ 657130 w 1343025"/>
                <a:gd name="connsiteY161" fmla="*/ 137065 h 2162175"/>
                <a:gd name="connsiteX162" fmla="*/ 633889 w 1343025"/>
                <a:gd name="connsiteY162" fmla="*/ 122110 h 2162175"/>
                <a:gd name="connsiteX163" fmla="*/ 609790 w 1343025"/>
                <a:gd name="connsiteY163" fmla="*/ 112204 h 2162175"/>
                <a:gd name="connsiteX164" fmla="*/ 581787 w 1343025"/>
                <a:gd name="connsiteY164" fmla="*/ 111252 h 2162175"/>
                <a:gd name="connsiteX165" fmla="*/ 589407 w 1343025"/>
                <a:gd name="connsiteY165" fmla="*/ 87725 h 2162175"/>
                <a:gd name="connsiteX166" fmla="*/ 546830 w 1343025"/>
                <a:gd name="connsiteY166" fmla="*/ 71818 h 2162175"/>
                <a:gd name="connsiteX167" fmla="*/ 542544 w 1343025"/>
                <a:gd name="connsiteY167" fmla="*/ 58674 h 2162175"/>
                <a:gd name="connsiteX168" fmla="*/ 550640 w 1343025"/>
                <a:gd name="connsiteY168" fmla="*/ 56007 h 2162175"/>
                <a:gd name="connsiteX169" fmla="*/ 539020 w 1343025"/>
                <a:gd name="connsiteY169" fmla="*/ 47434 h 2162175"/>
                <a:gd name="connsiteX170" fmla="*/ 471106 w 1343025"/>
                <a:gd name="connsiteY170" fmla="*/ 68675 h 2162175"/>
                <a:gd name="connsiteX171" fmla="*/ 423291 w 1343025"/>
                <a:gd name="connsiteY171" fmla="*/ 51911 h 2162175"/>
                <a:gd name="connsiteX172" fmla="*/ 401098 w 1343025"/>
                <a:gd name="connsiteY172" fmla="*/ 58674 h 2162175"/>
                <a:gd name="connsiteX173" fmla="*/ 380810 w 1343025"/>
                <a:gd name="connsiteY173" fmla="*/ 51340 h 2162175"/>
                <a:gd name="connsiteX174" fmla="*/ 375666 w 1343025"/>
                <a:gd name="connsiteY174" fmla="*/ 31528 h 2162175"/>
                <a:gd name="connsiteX175" fmla="*/ 365951 w 1343025"/>
                <a:gd name="connsiteY175" fmla="*/ 24955 h 2162175"/>
                <a:gd name="connsiteX176" fmla="*/ 350996 w 1343025"/>
                <a:gd name="connsiteY176" fmla="*/ 23431 h 2162175"/>
                <a:gd name="connsiteX177" fmla="*/ 333185 w 1343025"/>
                <a:gd name="connsiteY177" fmla="*/ 8287 h 2162175"/>
                <a:gd name="connsiteX178" fmla="*/ 324898 w 1343025"/>
                <a:gd name="connsiteY178" fmla="*/ 26670 h 2162175"/>
                <a:gd name="connsiteX179" fmla="*/ 306419 w 1343025"/>
                <a:gd name="connsiteY179" fmla="*/ 33623 h 2162175"/>
                <a:gd name="connsiteX180" fmla="*/ 286131 w 1343025"/>
                <a:gd name="connsiteY180" fmla="*/ 48958 h 2162175"/>
                <a:gd name="connsiteX181" fmla="*/ 298132 w 1343025"/>
                <a:gd name="connsiteY181" fmla="*/ 85725 h 2162175"/>
                <a:gd name="connsiteX182" fmla="*/ 277273 w 1343025"/>
                <a:gd name="connsiteY182" fmla="*/ 93154 h 2162175"/>
                <a:gd name="connsiteX183" fmla="*/ 265176 w 1343025"/>
                <a:gd name="connsiteY183" fmla="*/ 80772 h 2162175"/>
                <a:gd name="connsiteX184" fmla="*/ 277844 w 1343025"/>
                <a:gd name="connsiteY184" fmla="*/ 43243 h 2162175"/>
                <a:gd name="connsiteX185" fmla="*/ 274034 w 1343025"/>
                <a:gd name="connsiteY185" fmla="*/ 23336 h 2162175"/>
                <a:gd name="connsiteX186" fmla="*/ 281083 w 1343025"/>
                <a:gd name="connsiteY186" fmla="*/ 17812 h 2162175"/>
                <a:gd name="connsiteX187" fmla="*/ 294418 w 1343025"/>
                <a:gd name="connsiteY187" fmla="*/ 8287 h 2162175"/>
                <a:gd name="connsiteX188" fmla="*/ 288036 w 1343025"/>
                <a:gd name="connsiteY188" fmla="*/ 0 h 2162175"/>
                <a:gd name="connsiteX189" fmla="*/ 265176 w 1343025"/>
                <a:gd name="connsiteY189" fmla="*/ 10668 h 2162175"/>
                <a:gd name="connsiteX190" fmla="*/ 244507 w 1343025"/>
                <a:gd name="connsiteY190" fmla="*/ 19336 h 2162175"/>
                <a:gd name="connsiteX191" fmla="*/ 230791 w 1343025"/>
                <a:gd name="connsiteY191" fmla="*/ 29908 h 2162175"/>
                <a:gd name="connsiteX192" fmla="*/ 204788 w 1343025"/>
                <a:gd name="connsiteY192" fmla="*/ 38100 h 2162175"/>
                <a:gd name="connsiteX193" fmla="*/ 204788 w 1343025"/>
                <a:gd name="connsiteY193" fmla="*/ 47434 h 2162175"/>
                <a:gd name="connsiteX194" fmla="*/ 186023 w 1343025"/>
                <a:gd name="connsiteY194" fmla="*/ 37052 h 2162175"/>
                <a:gd name="connsiteX195" fmla="*/ 164687 w 1343025"/>
                <a:gd name="connsiteY195" fmla="*/ 61055 h 2162175"/>
                <a:gd name="connsiteX196" fmla="*/ 164687 w 1343025"/>
                <a:gd name="connsiteY196" fmla="*/ 76390 h 2162175"/>
                <a:gd name="connsiteX197" fmla="*/ 148209 w 1343025"/>
                <a:gd name="connsiteY197" fmla="*/ 93250 h 2162175"/>
                <a:gd name="connsiteX198" fmla="*/ 125921 w 1343025"/>
                <a:gd name="connsiteY198" fmla="*/ 121444 h 2162175"/>
                <a:gd name="connsiteX199" fmla="*/ 119634 w 1343025"/>
                <a:gd name="connsiteY199" fmla="*/ 122872 h 2162175"/>
                <a:gd name="connsiteX200" fmla="*/ 106871 w 1343025"/>
                <a:gd name="connsiteY200" fmla="*/ 108204 h 2162175"/>
                <a:gd name="connsiteX201" fmla="*/ 95631 w 1343025"/>
                <a:gd name="connsiteY201" fmla="*/ 93821 h 2162175"/>
                <a:gd name="connsiteX202" fmla="*/ 74771 w 1343025"/>
                <a:gd name="connsiteY202" fmla="*/ 85153 h 2162175"/>
                <a:gd name="connsiteX203" fmla="*/ 71247 w 1343025"/>
                <a:gd name="connsiteY203" fmla="*/ 101060 h 2162175"/>
                <a:gd name="connsiteX204" fmla="*/ 85344 w 1343025"/>
                <a:gd name="connsiteY204" fmla="*/ 107823 h 2162175"/>
                <a:gd name="connsiteX205" fmla="*/ 79438 w 1343025"/>
                <a:gd name="connsiteY205" fmla="*/ 120777 h 2162175"/>
                <a:gd name="connsiteX206" fmla="*/ 79248 w 1343025"/>
                <a:gd name="connsiteY206" fmla="*/ 130492 h 2162175"/>
                <a:gd name="connsiteX207" fmla="*/ 96393 w 1343025"/>
                <a:gd name="connsiteY207" fmla="*/ 150590 h 2162175"/>
                <a:gd name="connsiteX208" fmla="*/ 111728 w 1343025"/>
                <a:gd name="connsiteY208" fmla="*/ 163163 h 2162175"/>
                <a:gd name="connsiteX209" fmla="*/ 111252 w 1343025"/>
                <a:gd name="connsiteY209" fmla="*/ 181832 h 2162175"/>
                <a:gd name="connsiteX210" fmla="*/ 111252 w 1343025"/>
                <a:gd name="connsiteY210" fmla="*/ 197739 h 2162175"/>
                <a:gd name="connsiteX211" fmla="*/ 109252 w 1343025"/>
                <a:gd name="connsiteY211" fmla="*/ 212503 h 2162175"/>
                <a:gd name="connsiteX212" fmla="*/ 116396 w 1343025"/>
                <a:gd name="connsiteY212" fmla="*/ 242221 h 2162175"/>
                <a:gd name="connsiteX213" fmla="*/ 121063 w 1343025"/>
                <a:gd name="connsiteY213" fmla="*/ 249174 h 2162175"/>
                <a:gd name="connsiteX214" fmla="*/ 97250 w 1343025"/>
                <a:gd name="connsiteY214" fmla="*/ 283178 h 2162175"/>
                <a:gd name="connsiteX215" fmla="*/ 80963 w 1343025"/>
                <a:gd name="connsiteY215" fmla="*/ 288226 h 2162175"/>
                <a:gd name="connsiteX216" fmla="*/ 71819 w 1343025"/>
                <a:gd name="connsiteY216" fmla="*/ 304514 h 2162175"/>
                <a:gd name="connsiteX217" fmla="*/ 66104 w 1343025"/>
                <a:gd name="connsiteY217" fmla="*/ 316516 h 2162175"/>
                <a:gd name="connsiteX218" fmla="*/ 62865 w 1343025"/>
                <a:gd name="connsiteY218" fmla="*/ 326136 h 2162175"/>
                <a:gd name="connsiteX219" fmla="*/ 40100 w 1343025"/>
                <a:gd name="connsiteY219" fmla="*/ 333375 h 2162175"/>
                <a:gd name="connsiteX220" fmla="*/ 36862 w 1343025"/>
                <a:gd name="connsiteY220" fmla="*/ 351568 h 2162175"/>
                <a:gd name="connsiteX221" fmla="*/ 24194 w 1343025"/>
                <a:gd name="connsiteY221" fmla="*/ 368808 h 2162175"/>
                <a:gd name="connsiteX222" fmla="*/ 24194 w 1343025"/>
                <a:gd name="connsiteY222" fmla="*/ 379381 h 2162175"/>
                <a:gd name="connsiteX223" fmla="*/ 8001 w 1343025"/>
                <a:gd name="connsiteY223" fmla="*/ 393382 h 2162175"/>
                <a:gd name="connsiteX224" fmla="*/ 14669 w 1343025"/>
                <a:gd name="connsiteY224" fmla="*/ 409194 h 2162175"/>
                <a:gd name="connsiteX225" fmla="*/ 8287 w 1343025"/>
                <a:gd name="connsiteY225" fmla="*/ 422815 h 2162175"/>
                <a:gd name="connsiteX226" fmla="*/ 30861 w 1343025"/>
                <a:gd name="connsiteY226" fmla="*/ 439864 h 2162175"/>
                <a:gd name="connsiteX227" fmla="*/ 38767 w 1343025"/>
                <a:gd name="connsiteY227" fmla="*/ 440626 h 2162175"/>
                <a:gd name="connsiteX228" fmla="*/ 40196 w 1343025"/>
                <a:gd name="connsiteY228" fmla="*/ 449199 h 2162175"/>
                <a:gd name="connsiteX229" fmla="*/ 26098 w 1343025"/>
                <a:gd name="connsiteY229" fmla="*/ 458438 h 2162175"/>
                <a:gd name="connsiteX230" fmla="*/ 8001 w 1343025"/>
                <a:gd name="connsiteY230" fmla="*/ 470916 h 2162175"/>
                <a:gd name="connsiteX231" fmla="*/ 0 w 1343025"/>
                <a:gd name="connsiteY231" fmla="*/ 483870 h 2162175"/>
                <a:gd name="connsiteX232" fmla="*/ 10859 w 1343025"/>
                <a:gd name="connsiteY232" fmla="*/ 523303 h 2162175"/>
                <a:gd name="connsiteX233" fmla="*/ 1905 w 1343025"/>
                <a:gd name="connsiteY233" fmla="*/ 530923 h 2162175"/>
                <a:gd name="connsiteX234" fmla="*/ 38481 w 1343025"/>
                <a:gd name="connsiteY234" fmla="*/ 559022 h 2162175"/>
                <a:gd name="connsiteX235" fmla="*/ 69152 w 1343025"/>
                <a:gd name="connsiteY235" fmla="*/ 599027 h 2162175"/>
                <a:gd name="connsiteX236" fmla="*/ 106585 w 1343025"/>
                <a:gd name="connsiteY236" fmla="*/ 690086 h 2162175"/>
                <a:gd name="connsiteX237" fmla="*/ 145732 w 1343025"/>
                <a:gd name="connsiteY237" fmla="*/ 747141 h 2162175"/>
                <a:gd name="connsiteX238" fmla="*/ 142685 w 1343025"/>
                <a:gd name="connsiteY238" fmla="*/ 766000 h 2162175"/>
                <a:gd name="connsiteX239" fmla="*/ 154496 w 1343025"/>
                <a:gd name="connsiteY239" fmla="*/ 786479 h 2162175"/>
                <a:gd name="connsiteX240" fmla="*/ 218122 w 1343025"/>
                <a:gd name="connsiteY240" fmla="*/ 824579 h 2162175"/>
                <a:gd name="connsiteX241" fmla="*/ 278511 w 1343025"/>
                <a:gd name="connsiteY241" fmla="*/ 857822 h 2162175"/>
                <a:gd name="connsiteX242" fmla="*/ 289655 w 1343025"/>
                <a:gd name="connsiteY242" fmla="*/ 874871 h 2162175"/>
                <a:gd name="connsiteX243" fmla="*/ 318230 w 1343025"/>
                <a:gd name="connsiteY243" fmla="*/ 900589 h 2162175"/>
                <a:gd name="connsiteX244" fmla="*/ 321945 w 1343025"/>
                <a:gd name="connsiteY244" fmla="*/ 951643 h 2162175"/>
                <a:gd name="connsiteX245" fmla="*/ 320421 w 1343025"/>
                <a:gd name="connsiteY245" fmla="*/ 1000125 h 2162175"/>
                <a:gd name="connsiteX246" fmla="*/ 308991 w 1343025"/>
                <a:gd name="connsiteY246" fmla="*/ 1043368 h 2162175"/>
                <a:gd name="connsiteX247" fmla="*/ 320230 w 1343025"/>
                <a:gd name="connsiteY247" fmla="*/ 1056989 h 2162175"/>
                <a:gd name="connsiteX248" fmla="*/ 309467 w 1343025"/>
                <a:gd name="connsiteY248" fmla="*/ 1071277 h 2162175"/>
                <a:gd name="connsiteX249" fmla="*/ 308801 w 1343025"/>
                <a:gd name="connsiteY249" fmla="*/ 1108710 h 2162175"/>
                <a:gd name="connsiteX250" fmla="*/ 296894 w 1343025"/>
                <a:gd name="connsiteY250" fmla="*/ 1163574 h 2162175"/>
                <a:gd name="connsiteX251" fmla="*/ 290036 w 1343025"/>
                <a:gd name="connsiteY251" fmla="*/ 1184624 h 2162175"/>
                <a:gd name="connsiteX252" fmla="*/ 288798 w 1343025"/>
                <a:gd name="connsiteY252" fmla="*/ 1201769 h 2162175"/>
                <a:gd name="connsiteX253" fmla="*/ 276606 w 1343025"/>
                <a:gd name="connsiteY253" fmla="*/ 1218248 h 2162175"/>
                <a:gd name="connsiteX254" fmla="*/ 287369 w 1343025"/>
                <a:gd name="connsiteY254" fmla="*/ 1252538 h 2162175"/>
                <a:gd name="connsiteX255" fmla="*/ 276796 w 1343025"/>
                <a:gd name="connsiteY255" fmla="*/ 1273397 h 2162175"/>
                <a:gd name="connsiteX256" fmla="*/ 278225 w 1343025"/>
                <a:gd name="connsiteY256" fmla="*/ 1299686 h 2162175"/>
                <a:gd name="connsiteX257" fmla="*/ 276606 w 1343025"/>
                <a:gd name="connsiteY257" fmla="*/ 1346644 h 2162175"/>
                <a:gd name="connsiteX258" fmla="*/ 271939 w 1343025"/>
                <a:gd name="connsiteY258" fmla="*/ 1355312 h 2162175"/>
                <a:gd name="connsiteX259" fmla="*/ 270129 w 1343025"/>
                <a:gd name="connsiteY259" fmla="*/ 1372743 h 2162175"/>
                <a:gd name="connsiteX260" fmla="*/ 261556 w 1343025"/>
                <a:gd name="connsiteY260" fmla="*/ 1394174 h 2162175"/>
                <a:gd name="connsiteX261" fmla="*/ 251555 w 1343025"/>
                <a:gd name="connsiteY261" fmla="*/ 1431131 h 2162175"/>
                <a:gd name="connsiteX262" fmla="*/ 231362 w 1343025"/>
                <a:gd name="connsiteY262" fmla="*/ 1480756 h 2162175"/>
                <a:gd name="connsiteX263" fmla="*/ 218122 w 1343025"/>
                <a:gd name="connsiteY263" fmla="*/ 1489805 h 2162175"/>
                <a:gd name="connsiteX264" fmla="*/ 220599 w 1343025"/>
                <a:gd name="connsiteY264" fmla="*/ 1506855 h 2162175"/>
                <a:gd name="connsiteX265" fmla="*/ 222504 w 1343025"/>
                <a:gd name="connsiteY265" fmla="*/ 1518190 h 2162175"/>
                <a:gd name="connsiteX266" fmla="*/ 221742 w 1343025"/>
                <a:gd name="connsiteY266" fmla="*/ 1535525 h 2162175"/>
                <a:gd name="connsiteX267" fmla="*/ 231743 w 1343025"/>
                <a:gd name="connsiteY267" fmla="*/ 1558385 h 2162175"/>
                <a:gd name="connsiteX268" fmla="*/ 222504 w 1343025"/>
                <a:gd name="connsiteY268" fmla="*/ 1580007 h 2162175"/>
                <a:gd name="connsiteX269" fmla="*/ 216789 w 1343025"/>
                <a:gd name="connsiteY269" fmla="*/ 1596485 h 2162175"/>
                <a:gd name="connsiteX270" fmla="*/ 212884 w 1343025"/>
                <a:gd name="connsiteY270" fmla="*/ 1613535 h 2162175"/>
                <a:gd name="connsiteX271" fmla="*/ 212979 w 1343025"/>
                <a:gd name="connsiteY271" fmla="*/ 1630204 h 2162175"/>
                <a:gd name="connsiteX272" fmla="*/ 218122 w 1343025"/>
                <a:gd name="connsiteY272" fmla="*/ 1638490 h 2162175"/>
                <a:gd name="connsiteX273" fmla="*/ 210503 w 1343025"/>
                <a:gd name="connsiteY273" fmla="*/ 1647444 h 2162175"/>
                <a:gd name="connsiteX274" fmla="*/ 199168 w 1343025"/>
                <a:gd name="connsiteY274" fmla="*/ 1672495 h 2162175"/>
                <a:gd name="connsiteX275" fmla="*/ 198882 w 1343025"/>
                <a:gd name="connsiteY275" fmla="*/ 1696879 h 2162175"/>
                <a:gd name="connsiteX276" fmla="*/ 211741 w 1343025"/>
                <a:gd name="connsiteY276" fmla="*/ 1697641 h 2162175"/>
                <a:gd name="connsiteX277" fmla="*/ 218122 w 1343025"/>
                <a:gd name="connsiteY277" fmla="*/ 1678495 h 2162175"/>
                <a:gd name="connsiteX278" fmla="*/ 218122 w 1343025"/>
                <a:gd name="connsiteY278" fmla="*/ 1651254 h 2162175"/>
                <a:gd name="connsiteX279" fmla="*/ 224504 w 1343025"/>
                <a:gd name="connsiteY279" fmla="*/ 1646110 h 2162175"/>
                <a:gd name="connsiteX280" fmla="*/ 238506 w 1343025"/>
                <a:gd name="connsiteY280" fmla="*/ 1629918 h 2162175"/>
                <a:gd name="connsiteX281" fmla="*/ 242888 w 1343025"/>
                <a:gd name="connsiteY281" fmla="*/ 1646110 h 2162175"/>
                <a:gd name="connsiteX282" fmla="*/ 249555 w 1343025"/>
                <a:gd name="connsiteY282" fmla="*/ 1649539 h 2162175"/>
                <a:gd name="connsiteX283" fmla="*/ 244793 w 1343025"/>
                <a:gd name="connsiteY283" fmla="*/ 1658779 h 2162175"/>
                <a:gd name="connsiteX284" fmla="*/ 242221 w 1343025"/>
                <a:gd name="connsiteY284" fmla="*/ 1682972 h 2162175"/>
                <a:gd name="connsiteX285" fmla="*/ 234410 w 1343025"/>
                <a:gd name="connsiteY285" fmla="*/ 1697926 h 2162175"/>
                <a:gd name="connsiteX286" fmla="*/ 235744 w 1343025"/>
                <a:gd name="connsiteY286" fmla="*/ 1711833 h 2162175"/>
                <a:gd name="connsiteX287" fmla="*/ 230124 w 1343025"/>
                <a:gd name="connsiteY287" fmla="*/ 1724311 h 2162175"/>
                <a:gd name="connsiteX288" fmla="*/ 231457 w 1343025"/>
                <a:gd name="connsiteY288" fmla="*/ 1738313 h 2162175"/>
                <a:gd name="connsiteX289" fmla="*/ 238506 w 1343025"/>
                <a:gd name="connsiteY289" fmla="*/ 1746599 h 2162175"/>
                <a:gd name="connsiteX290" fmla="*/ 230791 w 1343025"/>
                <a:gd name="connsiteY290" fmla="*/ 1750409 h 2162175"/>
                <a:gd name="connsiteX291" fmla="*/ 232124 w 1343025"/>
                <a:gd name="connsiteY291" fmla="*/ 1767554 h 2162175"/>
                <a:gd name="connsiteX292" fmla="*/ 230981 w 1343025"/>
                <a:gd name="connsiteY292" fmla="*/ 1772126 h 2162175"/>
                <a:gd name="connsiteX293" fmla="*/ 217456 w 1343025"/>
                <a:gd name="connsiteY293" fmla="*/ 1775841 h 2162175"/>
                <a:gd name="connsiteX294" fmla="*/ 217170 w 1343025"/>
                <a:gd name="connsiteY294" fmla="*/ 1783651 h 2162175"/>
                <a:gd name="connsiteX295" fmla="*/ 220694 w 1343025"/>
                <a:gd name="connsiteY295" fmla="*/ 1792319 h 2162175"/>
                <a:gd name="connsiteX296" fmla="*/ 216408 w 1343025"/>
                <a:gd name="connsiteY296" fmla="*/ 1797177 h 2162175"/>
                <a:gd name="connsiteX297" fmla="*/ 206312 w 1343025"/>
                <a:gd name="connsiteY297" fmla="*/ 1791462 h 2162175"/>
                <a:gd name="connsiteX298" fmla="*/ 201549 w 1343025"/>
                <a:gd name="connsiteY298" fmla="*/ 1787271 h 2162175"/>
                <a:gd name="connsiteX299" fmla="*/ 211264 w 1343025"/>
                <a:gd name="connsiteY299" fmla="*/ 1771650 h 2162175"/>
                <a:gd name="connsiteX300" fmla="*/ 214313 w 1343025"/>
                <a:gd name="connsiteY300" fmla="*/ 1768221 h 2162175"/>
                <a:gd name="connsiteX301" fmla="*/ 213931 w 1343025"/>
                <a:gd name="connsiteY301" fmla="*/ 1756124 h 2162175"/>
                <a:gd name="connsiteX302" fmla="*/ 208312 w 1343025"/>
                <a:gd name="connsiteY302" fmla="*/ 1749171 h 2162175"/>
                <a:gd name="connsiteX303" fmla="*/ 201930 w 1343025"/>
                <a:gd name="connsiteY303" fmla="*/ 1746694 h 2162175"/>
                <a:gd name="connsiteX304" fmla="*/ 196405 w 1343025"/>
                <a:gd name="connsiteY304" fmla="*/ 1749933 h 2162175"/>
                <a:gd name="connsiteX305" fmla="*/ 201073 w 1343025"/>
                <a:gd name="connsiteY305" fmla="*/ 1757648 h 2162175"/>
                <a:gd name="connsiteX306" fmla="*/ 207931 w 1343025"/>
                <a:gd name="connsiteY306" fmla="*/ 1765268 h 2162175"/>
                <a:gd name="connsiteX307" fmla="*/ 206693 w 1343025"/>
                <a:gd name="connsiteY307" fmla="*/ 1773174 h 2162175"/>
                <a:gd name="connsiteX308" fmla="*/ 201454 w 1343025"/>
                <a:gd name="connsiteY308" fmla="*/ 1773460 h 2162175"/>
                <a:gd name="connsiteX309" fmla="*/ 193929 w 1343025"/>
                <a:gd name="connsiteY309" fmla="*/ 1774317 h 2162175"/>
                <a:gd name="connsiteX310" fmla="*/ 192977 w 1343025"/>
                <a:gd name="connsiteY310" fmla="*/ 1779937 h 2162175"/>
                <a:gd name="connsiteX311" fmla="*/ 186214 w 1343025"/>
                <a:gd name="connsiteY311" fmla="*/ 1784414 h 2162175"/>
                <a:gd name="connsiteX312" fmla="*/ 176784 w 1343025"/>
                <a:gd name="connsiteY312" fmla="*/ 1789176 h 2162175"/>
                <a:gd name="connsiteX313" fmla="*/ 175451 w 1343025"/>
                <a:gd name="connsiteY313" fmla="*/ 1793843 h 2162175"/>
                <a:gd name="connsiteX314" fmla="*/ 178022 w 1343025"/>
                <a:gd name="connsiteY314" fmla="*/ 1803178 h 2162175"/>
                <a:gd name="connsiteX315" fmla="*/ 166973 w 1343025"/>
                <a:gd name="connsiteY315" fmla="*/ 1810036 h 2162175"/>
                <a:gd name="connsiteX316" fmla="*/ 161449 w 1343025"/>
                <a:gd name="connsiteY316" fmla="*/ 1816989 h 2162175"/>
                <a:gd name="connsiteX317" fmla="*/ 161068 w 1343025"/>
                <a:gd name="connsiteY317" fmla="*/ 1824133 h 2162175"/>
                <a:gd name="connsiteX318" fmla="*/ 165735 w 1343025"/>
                <a:gd name="connsiteY318" fmla="*/ 1824895 h 2162175"/>
                <a:gd name="connsiteX319" fmla="*/ 167449 w 1343025"/>
                <a:gd name="connsiteY319" fmla="*/ 1815560 h 2162175"/>
                <a:gd name="connsiteX320" fmla="*/ 174307 w 1343025"/>
                <a:gd name="connsiteY320" fmla="*/ 1812989 h 2162175"/>
                <a:gd name="connsiteX321" fmla="*/ 178975 w 1343025"/>
                <a:gd name="connsiteY321" fmla="*/ 1816798 h 2162175"/>
                <a:gd name="connsiteX322" fmla="*/ 182975 w 1343025"/>
                <a:gd name="connsiteY322" fmla="*/ 1824895 h 2162175"/>
                <a:gd name="connsiteX323" fmla="*/ 190405 w 1343025"/>
                <a:gd name="connsiteY323" fmla="*/ 1823180 h 2162175"/>
                <a:gd name="connsiteX324" fmla="*/ 199835 w 1343025"/>
                <a:gd name="connsiteY324" fmla="*/ 1821942 h 2162175"/>
                <a:gd name="connsiteX325" fmla="*/ 203168 w 1343025"/>
                <a:gd name="connsiteY325" fmla="*/ 1829181 h 2162175"/>
                <a:gd name="connsiteX326" fmla="*/ 202978 w 1343025"/>
                <a:gd name="connsiteY326" fmla="*/ 1835372 h 2162175"/>
                <a:gd name="connsiteX327" fmla="*/ 196787 w 1343025"/>
                <a:gd name="connsiteY327" fmla="*/ 1838897 h 2162175"/>
                <a:gd name="connsiteX328" fmla="*/ 191834 w 1343025"/>
                <a:gd name="connsiteY328" fmla="*/ 1845564 h 2162175"/>
                <a:gd name="connsiteX329" fmla="*/ 190786 w 1343025"/>
                <a:gd name="connsiteY329" fmla="*/ 1855946 h 2162175"/>
                <a:gd name="connsiteX330" fmla="*/ 192119 w 1343025"/>
                <a:gd name="connsiteY330" fmla="*/ 1859375 h 2162175"/>
                <a:gd name="connsiteX331" fmla="*/ 200215 w 1343025"/>
                <a:gd name="connsiteY331" fmla="*/ 1858518 h 2162175"/>
                <a:gd name="connsiteX332" fmla="*/ 210026 w 1343025"/>
                <a:gd name="connsiteY332" fmla="*/ 1856803 h 2162175"/>
                <a:gd name="connsiteX333" fmla="*/ 217456 w 1343025"/>
                <a:gd name="connsiteY333" fmla="*/ 1858518 h 2162175"/>
                <a:gd name="connsiteX334" fmla="*/ 224504 w 1343025"/>
                <a:gd name="connsiteY334" fmla="*/ 1864042 h 2162175"/>
                <a:gd name="connsiteX335" fmla="*/ 220980 w 1343025"/>
                <a:gd name="connsiteY335" fmla="*/ 1870329 h 2162175"/>
                <a:gd name="connsiteX336" fmla="*/ 212503 w 1343025"/>
                <a:gd name="connsiteY336" fmla="*/ 1865376 h 2162175"/>
                <a:gd name="connsiteX337" fmla="*/ 204121 w 1343025"/>
                <a:gd name="connsiteY337" fmla="*/ 1862328 h 2162175"/>
                <a:gd name="connsiteX338" fmla="*/ 198977 w 1343025"/>
                <a:gd name="connsiteY338" fmla="*/ 1865471 h 2162175"/>
                <a:gd name="connsiteX339" fmla="*/ 192977 w 1343025"/>
                <a:gd name="connsiteY339" fmla="*/ 1869853 h 2162175"/>
                <a:gd name="connsiteX340" fmla="*/ 181832 w 1343025"/>
                <a:gd name="connsiteY340" fmla="*/ 1866709 h 2162175"/>
                <a:gd name="connsiteX341" fmla="*/ 174784 w 1343025"/>
                <a:gd name="connsiteY341" fmla="*/ 1867757 h 2162175"/>
                <a:gd name="connsiteX342" fmla="*/ 165068 w 1343025"/>
                <a:gd name="connsiteY342" fmla="*/ 1873948 h 2162175"/>
                <a:gd name="connsiteX343" fmla="*/ 162782 w 1343025"/>
                <a:gd name="connsiteY343" fmla="*/ 1882616 h 2162175"/>
                <a:gd name="connsiteX344" fmla="*/ 165735 w 1343025"/>
                <a:gd name="connsiteY344" fmla="*/ 1884521 h 2162175"/>
                <a:gd name="connsiteX345" fmla="*/ 173546 w 1343025"/>
                <a:gd name="connsiteY345" fmla="*/ 1895380 h 2162175"/>
                <a:gd name="connsiteX346" fmla="*/ 179356 w 1343025"/>
                <a:gd name="connsiteY346" fmla="*/ 1894237 h 2162175"/>
                <a:gd name="connsiteX347" fmla="*/ 184880 w 1343025"/>
                <a:gd name="connsiteY347" fmla="*/ 1886140 h 2162175"/>
                <a:gd name="connsiteX348" fmla="*/ 190405 w 1343025"/>
                <a:gd name="connsiteY348" fmla="*/ 1878901 h 2162175"/>
                <a:gd name="connsiteX349" fmla="*/ 199358 w 1343025"/>
                <a:gd name="connsiteY349" fmla="*/ 1878901 h 2162175"/>
                <a:gd name="connsiteX350" fmla="*/ 202311 w 1343025"/>
                <a:gd name="connsiteY350" fmla="*/ 1888712 h 2162175"/>
                <a:gd name="connsiteX351" fmla="*/ 197644 w 1343025"/>
                <a:gd name="connsiteY351" fmla="*/ 1893760 h 2162175"/>
                <a:gd name="connsiteX352" fmla="*/ 185071 w 1343025"/>
                <a:gd name="connsiteY352" fmla="*/ 1899761 h 2162175"/>
                <a:gd name="connsiteX353" fmla="*/ 182309 w 1343025"/>
                <a:gd name="connsiteY353" fmla="*/ 1904809 h 2162175"/>
                <a:gd name="connsiteX354" fmla="*/ 173831 w 1343025"/>
                <a:gd name="connsiteY354" fmla="*/ 1913668 h 2162175"/>
                <a:gd name="connsiteX355" fmla="*/ 166878 w 1343025"/>
                <a:gd name="connsiteY355" fmla="*/ 1921002 h 2162175"/>
                <a:gd name="connsiteX356" fmla="*/ 167926 w 1343025"/>
                <a:gd name="connsiteY356" fmla="*/ 1926622 h 2162175"/>
                <a:gd name="connsiteX357" fmla="*/ 172593 w 1343025"/>
                <a:gd name="connsiteY357" fmla="*/ 1928717 h 2162175"/>
                <a:gd name="connsiteX358" fmla="*/ 179832 w 1343025"/>
                <a:gd name="connsiteY358" fmla="*/ 1926622 h 2162175"/>
                <a:gd name="connsiteX359" fmla="*/ 179356 w 1343025"/>
                <a:gd name="connsiteY359" fmla="*/ 1935861 h 2162175"/>
                <a:gd name="connsiteX360" fmla="*/ 186595 w 1343025"/>
                <a:gd name="connsiteY360" fmla="*/ 1937290 h 2162175"/>
                <a:gd name="connsiteX361" fmla="*/ 191262 w 1343025"/>
                <a:gd name="connsiteY361" fmla="*/ 1932623 h 2162175"/>
                <a:gd name="connsiteX362" fmla="*/ 189166 w 1343025"/>
                <a:gd name="connsiteY362" fmla="*/ 1923193 h 2162175"/>
                <a:gd name="connsiteX363" fmla="*/ 192119 w 1343025"/>
                <a:gd name="connsiteY363" fmla="*/ 1913001 h 2162175"/>
                <a:gd name="connsiteX364" fmla="*/ 200692 w 1343025"/>
                <a:gd name="connsiteY364" fmla="*/ 1909191 h 2162175"/>
                <a:gd name="connsiteX365" fmla="*/ 204121 w 1343025"/>
                <a:gd name="connsiteY365" fmla="*/ 1913191 h 2162175"/>
                <a:gd name="connsiteX366" fmla="*/ 209550 w 1343025"/>
                <a:gd name="connsiteY366" fmla="*/ 1921478 h 2162175"/>
                <a:gd name="connsiteX367" fmla="*/ 200978 w 1343025"/>
                <a:gd name="connsiteY367" fmla="*/ 1930717 h 2162175"/>
                <a:gd name="connsiteX368" fmla="*/ 195834 w 1343025"/>
                <a:gd name="connsiteY368" fmla="*/ 1955102 h 2162175"/>
                <a:gd name="connsiteX369" fmla="*/ 188690 w 1343025"/>
                <a:gd name="connsiteY369" fmla="*/ 1963007 h 2162175"/>
                <a:gd name="connsiteX370" fmla="*/ 186595 w 1343025"/>
                <a:gd name="connsiteY370" fmla="*/ 1969198 h 2162175"/>
                <a:gd name="connsiteX371" fmla="*/ 178689 w 1343025"/>
                <a:gd name="connsiteY371" fmla="*/ 1973580 h 2162175"/>
                <a:gd name="connsiteX372" fmla="*/ 181356 w 1343025"/>
                <a:gd name="connsiteY372" fmla="*/ 1977294 h 2162175"/>
                <a:gd name="connsiteX373" fmla="*/ 177641 w 1343025"/>
                <a:gd name="connsiteY373" fmla="*/ 1986248 h 2162175"/>
                <a:gd name="connsiteX374" fmla="*/ 178022 w 1343025"/>
                <a:gd name="connsiteY374" fmla="*/ 1990725 h 2162175"/>
                <a:gd name="connsiteX375" fmla="*/ 182309 w 1343025"/>
                <a:gd name="connsiteY375" fmla="*/ 1990058 h 2162175"/>
                <a:gd name="connsiteX376" fmla="*/ 188690 w 1343025"/>
                <a:gd name="connsiteY376" fmla="*/ 1984534 h 2162175"/>
                <a:gd name="connsiteX377" fmla="*/ 196787 w 1343025"/>
                <a:gd name="connsiteY377" fmla="*/ 1983677 h 2162175"/>
                <a:gd name="connsiteX378" fmla="*/ 200215 w 1343025"/>
                <a:gd name="connsiteY378" fmla="*/ 1989011 h 2162175"/>
                <a:gd name="connsiteX379" fmla="*/ 207931 w 1343025"/>
                <a:gd name="connsiteY379" fmla="*/ 1986915 h 2162175"/>
                <a:gd name="connsiteX380" fmla="*/ 215170 w 1343025"/>
                <a:gd name="connsiteY380" fmla="*/ 1984534 h 2162175"/>
                <a:gd name="connsiteX381" fmla="*/ 217551 w 1343025"/>
                <a:gd name="connsiteY381" fmla="*/ 1990249 h 2162175"/>
                <a:gd name="connsiteX382" fmla="*/ 213646 w 1343025"/>
                <a:gd name="connsiteY382" fmla="*/ 1996440 h 2162175"/>
                <a:gd name="connsiteX383" fmla="*/ 200311 w 1343025"/>
                <a:gd name="connsiteY383" fmla="*/ 2009775 h 2162175"/>
                <a:gd name="connsiteX384" fmla="*/ 209550 w 1343025"/>
                <a:gd name="connsiteY384" fmla="*/ 2008346 h 2162175"/>
                <a:gd name="connsiteX385" fmla="*/ 216789 w 1343025"/>
                <a:gd name="connsiteY385" fmla="*/ 2006632 h 2162175"/>
                <a:gd name="connsiteX386" fmla="*/ 222313 w 1343025"/>
                <a:gd name="connsiteY386" fmla="*/ 2016633 h 2162175"/>
                <a:gd name="connsiteX387" fmla="*/ 225362 w 1343025"/>
                <a:gd name="connsiteY387" fmla="*/ 2012632 h 2162175"/>
                <a:gd name="connsiteX388" fmla="*/ 227457 w 1343025"/>
                <a:gd name="connsiteY388" fmla="*/ 2001488 h 2162175"/>
                <a:gd name="connsiteX389" fmla="*/ 235553 w 1343025"/>
                <a:gd name="connsiteY389" fmla="*/ 2002821 h 2162175"/>
                <a:gd name="connsiteX390" fmla="*/ 245364 w 1343025"/>
                <a:gd name="connsiteY390" fmla="*/ 2007870 h 2162175"/>
                <a:gd name="connsiteX391" fmla="*/ 244983 w 1343025"/>
                <a:gd name="connsiteY391" fmla="*/ 2018538 h 2162175"/>
                <a:gd name="connsiteX392" fmla="*/ 237649 w 1343025"/>
                <a:gd name="connsiteY392" fmla="*/ 2023396 h 2162175"/>
                <a:gd name="connsiteX393" fmla="*/ 227838 w 1343025"/>
                <a:gd name="connsiteY393" fmla="*/ 2025396 h 2162175"/>
                <a:gd name="connsiteX394" fmla="*/ 214408 w 1343025"/>
                <a:gd name="connsiteY394" fmla="*/ 2025586 h 2162175"/>
                <a:gd name="connsiteX395" fmla="*/ 209360 w 1343025"/>
                <a:gd name="connsiteY395" fmla="*/ 2031587 h 2162175"/>
                <a:gd name="connsiteX396" fmla="*/ 209455 w 1343025"/>
                <a:gd name="connsiteY396" fmla="*/ 2037397 h 2162175"/>
                <a:gd name="connsiteX397" fmla="*/ 216408 w 1343025"/>
                <a:gd name="connsiteY397" fmla="*/ 2045494 h 2162175"/>
                <a:gd name="connsiteX398" fmla="*/ 223171 w 1343025"/>
                <a:gd name="connsiteY398" fmla="*/ 2041112 h 2162175"/>
                <a:gd name="connsiteX399" fmla="*/ 232696 w 1343025"/>
                <a:gd name="connsiteY399" fmla="*/ 2035207 h 2162175"/>
                <a:gd name="connsiteX400" fmla="*/ 242411 w 1343025"/>
                <a:gd name="connsiteY400" fmla="*/ 2030063 h 2162175"/>
                <a:gd name="connsiteX401" fmla="*/ 260223 w 1343025"/>
                <a:gd name="connsiteY401" fmla="*/ 2030063 h 2162175"/>
                <a:gd name="connsiteX402" fmla="*/ 273844 w 1343025"/>
                <a:gd name="connsiteY402" fmla="*/ 2033016 h 2162175"/>
                <a:gd name="connsiteX403" fmla="*/ 276606 w 1343025"/>
                <a:gd name="connsiteY403" fmla="*/ 2037779 h 2162175"/>
                <a:gd name="connsiteX404" fmla="*/ 274034 w 1343025"/>
                <a:gd name="connsiteY404" fmla="*/ 2041588 h 2162175"/>
                <a:gd name="connsiteX405" fmla="*/ 262033 w 1343025"/>
                <a:gd name="connsiteY405" fmla="*/ 2041874 h 2162175"/>
                <a:gd name="connsiteX406" fmla="*/ 255841 w 1343025"/>
                <a:gd name="connsiteY406" fmla="*/ 2046255 h 2162175"/>
                <a:gd name="connsiteX407" fmla="*/ 244316 w 1343025"/>
                <a:gd name="connsiteY407" fmla="*/ 2048923 h 2162175"/>
                <a:gd name="connsiteX408" fmla="*/ 240982 w 1343025"/>
                <a:gd name="connsiteY408" fmla="*/ 2046732 h 2162175"/>
                <a:gd name="connsiteX409" fmla="*/ 234220 w 1343025"/>
                <a:gd name="connsiteY409" fmla="*/ 2045970 h 2162175"/>
                <a:gd name="connsiteX410" fmla="*/ 227838 w 1343025"/>
                <a:gd name="connsiteY410" fmla="*/ 2050828 h 2162175"/>
                <a:gd name="connsiteX411" fmla="*/ 225076 w 1343025"/>
                <a:gd name="connsiteY411" fmla="*/ 2056829 h 2162175"/>
                <a:gd name="connsiteX412" fmla="*/ 220409 w 1343025"/>
                <a:gd name="connsiteY412" fmla="*/ 2065305 h 2162175"/>
                <a:gd name="connsiteX413" fmla="*/ 232124 w 1343025"/>
                <a:gd name="connsiteY413" fmla="*/ 2066639 h 2162175"/>
                <a:gd name="connsiteX414" fmla="*/ 234696 w 1343025"/>
                <a:gd name="connsiteY414" fmla="*/ 2059019 h 2162175"/>
                <a:gd name="connsiteX415" fmla="*/ 246221 w 1343025"/>
                <a:gd name="connsiteY415" fmla="*/ 2054733 h 2162175"/>
                <a:gd name="connsiteX416" fmla="*/ 258985 w 1343025"/>
                <a:gd name="connsiteY416" fmla="*/ 2054733 h 2162175"/>
                <a:gd name="connsiteX417" fmla="*/ 268796 w 1343025"/>
                <a:gd name="connsiteY417" fmla="*/ 2050446 h 2162175"/>
                <a:gd name="connsiteX418" fmla="*/ 281940 w 1343025"/>
                <a:gd name="connsiteY418" fmla="*/ 2045779 h 2162175"/>
                <a:gd name="connsiteX419" fmla="*/ 284226 w 1343025"/>
                <a:gd name="connsiteY419" fmla="*/ 2051113 h 2162175"/>
                <a:gd name="connsiteX420" fmla="*/ 283083 w 1343025"/>
                <a:gd name="connsiteY420" fmla="*/ 2059495 h 2162175"/>
                <a:gd name="connsiteX421" fmla="*/ 271367 w 1343025"/>
                <a:gd name="connsiteY421" fmla="*/ 2065305 h 2162175"/>
                <a:gd name="connsiteX422" fmla="*/ 257746 w 1343025"/>
                <a:gd name="connsiteY422" fmla="*/ 2061400 h 2162175"/>
                <a:gd name="connsiteX423" fmla="*/ 250507 w 1343025"/>
                <a:gd name="connsiteY423" fmla="*/ 2066830 h 2162175"/>
                <a:gd name="connsiteX424" fmla="*/ 247936 w 1343025"/>
                <a:gd name="connsiteY424" fmla="*/ 2077212 h 2162175"/>
                <a:gd name="connsiteX425" fmla="*/ 245554 w 1343025"/>
                <a:gd name="connsiteY425" fmla="*/ 2080641 h 2162175"/>
                <a:gd name="connsiteX426" fmla="*/ 230886 w 1343025"/>
                <a:gd name="connsiteY426" fmla="*/ 2077307 h 2162175"/>
                <a:gd name="connsiteX427" fmla="*/ 217456 w 1343025"/>
                <a:gd name="connsiteY427" fmla="*/ 2073402 h 2162175"/>
                <a:gd name="connsiteX428" fmla="*/ 211646 w 1343025"/>
                <a:gd name="connsiteY428" fmla="*/ 2076831 h 2162175"/>
                <a:gd name="connsiteX429" fmla="*/ 213741 w 1343025"/>
                <a:gd name="connsiteY429" fmla="*/ 2083118 h 2162175"/>
                <a:gd name="connsiteX430" fmla="*/ 223456 w 1343025"/>
                <a:gd name="connsiteY430" fmla="*/ 2094929 h 2162175"/>
                <a:gd name="connsiteX431" fmla="*/ 232601 w 1343025"/>
                <a:gd name="connsiteY431" fmla="*/ 2096072 h 2162175"/>
                <a:gd name="connsiteX432" fmla="*/ 240697 w 1343025"/>
                <a:gd name="connsiteY432" fmla="*/ 2094357 h 2162175"/>
                <a:gd name="connsiteX433" fmla="*/ 250222 w 1343025"/>
                <a:gd name="connsiteY433" fmla="*/ 2101882 h 2162175"/>
                <a:gd name="connsiteX434" fmla="*/ 260318 w 1343025"/>
                <a:gd name="connsiteY434" fmla="*/ 2108168 h 2162175"/>
                <a:gd name="connsiteX435" fmla="*/ 266224 w 1343025"/>
                <a:gd name="connsiteY435" fmla="*/ 2101977 h 2162175"/>
                <a:gd name="connsiteX436" fmla="*/ 258794 w 1343025"/>
                <a:gd name="connsiteY436" fmla="*/ 2096262 h 2162175"/>
                <a:gd name="connsiteX437" fmla="*/ 255556 w 1343025"/>
                <a:gd name="connsiteY437" fmla="*/ 2087118 h 2162175"/>
                <a:gd name="connsiteX438" fmla="*/ 263652 w 1343025"/>
                <a:gd name="connsiteY438" fmla="*/ 2083212 h 2162175"/>
                <a:gd name="connsiteX439" fmla="*/ 277654 w 1343025"/>
                <a:gd name="connsiteY439" fmla="*/ 2086261 h 2162175"/>
                <a:gd name="connsiteX440" fmla="*/ 289655 w 1343025"/>
                <a:gd name="connsiteY440" fmla="*/ 2080260 h 2162175"/>
                <a:gd name="connsiteX441" fmla="*/ 292513 w 1343025"/>
                <a:gd name="connsiteY441" fmla="*/ 2067687 h 2162175"/>
                <a:gd name="connsiteX442" fmla="*/ 290894 w 1343025"/>
                <a:gd name="connsiteY442" fmla="*/ 2058162 h 2162175"/>
                <a:gd name="connsiteX443" fmla="*/ 295180 w 1343025"/>
                <a:gd name="connsiteY443" fmla="*/ 2049209 h 2162175"/>
                <a:gd name="connsiteX444" fmla="*/ 312134 w 1343025"/>
                <a:gd name="connsiteY444" fmla="*/ 2039398 h 2162175"/>
                <a:gd name="connsiteX445" fmla="*/ 325374 w 1343025"/>
                <a:gd name="connsiteY445" fmla="*/ 2037683 h 2162175"/>
                <a:gd name="connsiteX446" fmla="*/ 325946 w 1343025"/>
                <a:gd name="connsiteY446" fmla="*/ 2042446 h 2162175"/>
                <a:gd name="connsiteX447" fmla="*/ 320993 w 1343025"/>
                <a:gd name="connsiteY447" fmla="*/ 2049780 h 2162175"/>
                <a:gd name="connsiteX448" fmla="*/ 305086 w 1343025"/>
                <a:gd name="connsiteY448" fmla="*/ 2060257 h 2162175"/>
                <a:gd name="connsiteX449" fmla="*/ 306991 w 1343025"/>
                <a:gd name="connsiteY449" fmla="*/ 2067687 h 2162175"/>
                <a:gd name="connsiteX450" fmla="*/ 313087 w 1343025"/>
                <a:gd name="connsiteY450" fmla="*/ 2073211 h 2162175"/>
                <a:gd name="connsiteX451" fmla="*/ 324136 w 1343025"/>
                <a:gd name="connsiteY451" fmla="*/ 2070068 h 2162175"/>
                <a:gd name="connsiteX452" fmla="*/ 332613 w 1343025"/>
                <a:gd name="connsiteY452" fmla="*/ 2067973 h 2162175"/>
                <a:gd name="connsiteX453" fmla="*/ 335756 w 1343025"/>
                <a:gd name="connsiteY453" fmla="*/ 2072068 h 2162175"/>
                <a:gd name="connsiteX454" fmla="*/ 335375 w 1343025"/>
                <a:gd name="connsiteY454" fmla="*/ 2076926 h 2162175"/>
                <a:gd name="connsiteX455" fmla="*/ 326803 w 1343025"/>
                <a:gd name="connsiteY455" fmla="*/ 2079974 h 2162175"/>
                <a:gd name="connsiteX456" fmla="*/ 319849 w 1343025"/>
                <a:gd name="connsiteY456" fmla="*/ 2084832 h 2162175"/>
                <a:gd name="connsiteX457" fmla="*/ 322897 w 1343025"/>
                <a:gd name="connsiteY457" fmla="*/ 2095119 h 2162175"/>
                <a:gd name="connsiteX458" fmla="*/ 324326 w 1343025"/>
                <a:gd name="connsiteY458" fmla="*/ 2102549 h 2162175"/>
                <a:gd name="connsiteX459" fmla="*/ 317563 w 1343025"/>
                <a:gd name="connsiteY459" fmla="*/ 2105692 h 2162175"/>
                <a:gd name="connsiteX460" fmla="*/ 313563 w 1343025"/>
                <a:gd name="connsiteY460" fmla="*/ 2097595 h 2162175"/>
                <a:gd name="connsiteX461" fmla="*/ 308991 w 1343025"/>
                <a:gd name="connsiteY461" fmla="*/ 2081593 h 2162175"/>
                <a:gd name="connsiteX462" fmla="*/ 302228 w 1343025"/>
                <a:gd name="connsiteY462" fmla="*/ 2083022 h 2162175"/>
                <a:gd name="connsiteX463" fmla="*/ 300609 w 1343025"/>
                <a:gd name="connsiteY463" fmla="*/ 2087499 h 2162175"/>
                <a:gd name="connsiteX464" fmla="*/ 303276 w 1343025"/>
                <a:gd name="connsiteY464" fmla="*/ 2099500 h 2162175"/>
                <a:gd name="connsiteX465" fmla="*/ 304705 w 1343025"/>
                <a:gd name="connsiteY465" fmla="*/ 2105787 h 2162175"/>
                <a:gd name="connsiteX466" fmla="*/ 298704 w 1343025"/>
                <a:gd name="connsiteY466" fmla="*/ 2103311 h 2162175"/>
                <a:gd name="connsiteX467" fmla="*/ 289274 w 1343025"/>
                <a:gd name="connsiteY467" fmla="*/ 2094357 h 2162175"/>
                <a:gd name="connsiteX468" fmla="*/ 281845 w 1343025"/>
                <a:gd name="connsiteY468" fmla="*/ 2092928 h 2162175"/>
                <a:gd name="connsiteX469" fmla="*/ 278987 w 1343025"/>
                <a:gd name="connsiteY469" fmla="*/ 2097310 h 2162175"/>
                <a:gd name="connsiteX470" fmla="*/ 283178 w 1343025"/>
                <a:gd name="connsiteY470" fmla="*/ 2107883 h 2162175"/>
                <a:gd name="connsiteX471" fmla="*/ 277654 w 1343025"/>
                <a:gd name="connsiteY471" fmla="*/ 2109216 h 2162175"/>
                <a:gd name="connsiteX472" fmla="*/ 269843 w 1343025"/>
                <a:gd name="connsiteY472" fmla="*/ 2111216 h 2162175"/>
                <a:gd name="connsiteX473" fmla="*/ 267081 w 1343025"/>
                <a:gd name="connsiteY473" fmla="*/ 2116645 h 2162175"/>
                <a:gd name="connsiteX474" fmla="*/ 268510 w 1343025"/>
                <a:gd name="connsiteY474" fmla="*/ 2121789 h 2162175"/>
                <a:gd name="connsiteX475" fmla="*/ 279845 w 1343025"/>
                <a:gd name="connsiteY475" fmla="*/ 2121979 h 2162175"/>
                <a:gd name="connsiteX476" fmla="*/ 284512 w 1343025"/>
                <a:gd name="connsiteY476" fmla="*/ 2118170 h 2162175"/>
                <a:gd name="connsiteX477" fmla="*/ 291370 w 1343025"/>
                <a:gd name="connsiteY477" fmla="*/ 2122455 h 2162175"/>
                <a:gd name="connsiteX478" fmla="*/ 295751 w 1343025"/>
                <a:gd name="connsiteY478" fmla="*/ 2129314 h 2162175"/>
                <a:gd name="connsiteX479" fmla="*/ 299656 w 1343025"/>
                <a:gd name="connsiteY479" fmla="*/ 2142744 h 2162175"/>
                <a:gd name="connsiteX480" fmla="*/ 302609 w 1343025"/>
                <a:gd name="connsiteY480" fmla="*/ 2146459 h 2162175"/>
                <a:gd name="connsiteX481" fmla="*/ 307086 w 1343025"/>
                <a:gd name="connsiteY481" fmla="*/ 2133886 h 2162175"/>
                <a:gd name="connsiteX482" fmla="*/ 307086 w 1343025"/>
                <a:gd name="connsiteY482" fmla="*/ 2124075 h 2162175"/>
                <a:gd name="connsiteX483" fmla="*/ 314325 w 1343025"/>
                <a:gd name="connsiteY483" fmla="*/ 2120741 h 2162175"/>
                <a:gd name="connsiteX484" fmla="*/ 317087 w 1343025"/>
                <a:gd name="connsiteY484" fmla="*/ 2127123 h 2162175"/>
                <a:gd name="connsiteX485" fmla="*/ 323660 w 1343025"/>
                <a:gd name="connsiteY485" fmla="*/ 2144744 h 2162175"/>
                <a:gd name="connsiteX486" fmla="*/ 333185 w 1343025"/>
                <a:gd name="connsiteY486" fmla="*/ 2150936 h 2162175"/>
                <a:gd name="connsiteX487" fmla="*/ 342424 w 1343025"/>
                <a:gd name="connsiteY487" fmla="*/ 2150936 h 2162175"/>
                <a:gd name="connsiteX488" fmla="*/ 339376 w 1343025"/>
                <a:gd name="connsiteY488" fmla="*/ 2144554 h 2162175"/>
                <a:gd name="connsiteX489" fmla="*/ 342805 w 1343025"/>
                <a:gd name="connsiteY489" fmla="*/ 2137315 h 2162175"/>
                <a:gd name="connsiteX490" fmla="*/ 350139 w 1343025"/>
                <a:gd name="connsiteY490" fmla="*/ 2140934 h 2162175"/>
                <a:gd name="connsiteX491" fmla="*/ 367855 w 1343025"/>
                <a:gd name="connsiteY491" fmla="*/ 2159032 h 2162175"/>
                <a:gd name="connsiteX492" fmla="*/ 376047 w 1343025"/>
                <a:gd name="connsiteY492" fmla="*/ 2162651 h 2162175"/>
                <a:gd name="connsiteX493" fmla="*/ 378619 w 1343025"/>
                <a:gd name="connsiteY493" fmla="*/ 2157317 h 2162175"/>
                <a:gd name="connsiteX494" fmla="*/ 373475 w 1343025"/>
                <a:gd name="connsiteY494" fmla="*/ 2150459 h 2162175"/>
                <a:gd name="connsiteX495" fmla="*/ 364522 w 1343025"/>
                <a:gd name="connsiteY495" fmla="*/ 2140268 h 2162175"/>
                <a:gd name="connsiteX496" fmla="*/ 369189 w 1343025"/>
                <a:gd name="connsiteY496" fmla="*/ 2135600 h 2162175"/>
                <a:gd name="connsiteX497" fmla="*/ 382238 w 1343025"/>
                <a:gd name="connsiteY497" fmla="*/ 2142078 h 2162175"/>
                <a:gd name="connsiteX498" fmla="*/ 399669 w 1343025"/>
                <a:gd name="connsiteY498" fmla="*/ 2145602 h 2162175"/>
                <a:gd name="connsiteX499" fmla="*/ 405003 w 1343025"/>
                <a:gd name="connsiteY499" fmla="*/ 2140744 h 2162175"/>
                <a:gd name="connsiteX500" fmla="*/ 406241 w 1343025"/>
                <a:gd name="connsiteY500" fmla="*/ 2135600 h 2162175"/>
                <a:gd name="connsiteX501" fmla="*/ 419005 w 1343025"/>
                <a:gd name="connsiteY501" fmla="*/ 2141029 h 2162175"/>
                <a:gd name="connsiteX502" fmla="*/ 429196 w 1343025"/>
                <a:gd name="connsiteY502" fmla="*/ 2133505 h 2162175"/>
                <a:gd name="connsiteX503" fmla="*/ 443389 w 1343025"/>
                <a:gd name="connsiteY503" fmla="*/ 2133409 h 2162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Lst>
              <a:rect l="l" t="t" r="r" b="b"/>
              <a:pathLst>
                <a:path w="1343025" h="2162175">
                  <a:moveTo>
                    <a:pt x="458438" y="2129314"/>
                  </a:moveTo>
                  <a:lnTo>
                    <a:pt x="403384" y="2100167"/>
                  </a:lnTo>
                  <a:lnTo>
                    <a:pt x="382810" y="2082927"/>
                  </a:lnTo>
                  <a:lnTo>
                    <a:pt x="374809" y="2069973"/>
                  </a:lnTo>
                  <a:lnTo>
                    <a:pt x="368808" y="2069592"/>
                  </a:lnTo>
                  <a:lnTo>
                    <a:pt x="365188" y="2062639"/>
                  </a:lnTo>
                  <a:lnTo>
                    <a:pt x="377190" y="2054543"/>
                  </a:lnTo>
                  <a:lnTo>
                    <a:pt x="361283" y="2041970"/>
                  </a:lnTo>
                  <a:lnTo>
                    <a:pt x="336423" y="2041970"/>
                  </a:lnTo>
                  <a:lnTo>
                    <a:pt x="339090" y="2026539"/>
                  </a:lnTo>
                  <a:lnTo>
                    <a:pt x="347281" y="2026539"/>
                  </a:lnTo>
                  <a:lnTo>
                    <a:pt x="366236" y="2030159"/>
                  </a:lnTo>
                  <a:lnTo>
                    <a:pt x="354139" y="2009965"/>
                  </a:lnTo>
                  <a:lnTo>
                    <a:pt x="348234" y="1963293"/>
                  </a:lnTo>
                  <a:lnTo>
                    <a:pt x="368808" y="1943672"/>
                  </a:lnTo>
                  <a:lnTo>
                    <a:pt x="381190" y="1937861"/>
                  </a:lnTo>
                  <a:lnTo>
                    <a:pt x="388620" y="1912430"/>
                  </a:lnTo>
                  <a:lnTo>
                    <a:pt x="406908" y="1891570"/>
                  </a:lnTo>
                  <a:lnTo>
                    <a:pt x="440627" y="1863566"/>
                  </a:lnTo>
                  <a:lnTo>
                    <a:pt x="445675" y="1835563"/>
                  </a:lnTo>
                  <a:lnTo>
                    <a:pt x="410051" y="1823942"/>
                  </a:lnTo>
                  <a:lnTo>
                    <a:pt x="394145" y="1800130"/>
                  </a:lnTo>
                  <a:lnTo>
                    <a:pt x="397478" y="1778032"/>
                  </a:lnTo>
                  <a:lnTo>
                    <a:pt x="423863" y="1761839"/>
                  </a:lnTo>
                  <a:lnTo>
                    <a:pt x="444437" y="1757363"/>
                  </a:lnTo>
                  <a:lnTo>
                    <a:pt x="451390" y="1742123"/>
                  </a:lnTo>
                  <a:lnTo>
                    <a:pt x="459200" y="1714214"/>
                  </a:lnTo>
                  <a:lnTo>
                    <a:pt x="464630" y="1695926"/>
                  </a:lnTo>
                  <a:lnTo>
                    <a:pt x="479870" y="1690021"/>
                  </a:lnTo>
                  <a:lnTo>
                    <a:pt x="478155" y="1683639"/>
                  </a:lnTo>
                  <a:lnTo>
                    <a:pt x="479393" y="1672209"/>
                  </a:lnTo>
                  <a:lnTo>
                    <a:pt x="495300" y="1681734"/>
                  </a:lnTo>
                  <a:lnTo>
                    <a:pt x="509016" y="1672209"/>
                  </a:lnTo>
                  <a:lnTo>
                    <a:pt x="506730" y="1659445"/>
                  </a:lnTo>
                  <a:lnTo>
                    <a:pt x="499301" y="1656683"/>
                  </a:lnTo>
                  <a:lnTo>
                    <a:pt x="487013" y="1664589"/>
                  </a:lnTo>
                  <a:lnTo>
                    <a:pt x="471106" y="1656969"/>
                  </a:lnTo>
                  <a:lnTo>
                    <a:pt x="466725" y="1635347"/>
                  </a:lnTo>
                  <a:lnTo>
                    <a:pt x="463201" y="1614773"/>
                  </a:lnTo>
                  <a:lnTo>
                    <a:pt x="465391" y="1608582"/>
                  </a:lnTo>
                  <a:lnTo>
                    <a:pt x="485585" y="1612678"/>
                  </a:lnTo>
                  <a:lnTo>
                    <a:pt x="509016" y="1615440"/>
                  </a:lnTo>
                  <a:lnTo>
                    <a:pt x="531400" y="1617250"/>
                  </a:lnTo>
                  <a:lnTo>
                    <a:pt x="544259" y="1604105"/>
                  </a:lnTo>
                  <a:lnTo>
                    <a:pt x="541115" y="1585817"/>
                  </a:lnTo>
                  <a:lnTo>
                    <a:pt x="546830" y="1576864"/>
                  </a:lnTo>
                  <a:lnTo>
                    <a:pt x="552260" y="1570196"/>
                  </a:lnTo>
                  <a:lnTo>
                    <a:pt x="545497" y="1556480"/>
                  </a:lnTo>
                  <a:lnTo>
                    <a:pt x="555688" y="1545050"/>
                  </a:lnTo>
                  <a:lnTo>
                    <a:pt x="569690" y="1545050"/>
                  </a:lnTo>
                  <a:lnTo>
                    <a:pt x="608457" y="1544288"/>
                  </a:lnTo>
                  <a:lnTo>
                    <a:pt x="653129" y="1534192"/>
                  </a:lnTo>
                  <a:lnTo>
                    <a:pt x="677513" y="1522190"/>
                  </a:lnTo>
                  <a:lnTo>
                    <a:pt x="691229" y="1501235"/>
                  </a:lnTo>
                  <a:lnTo>
                    <a:pt x="710184" y="1476375"/>
                  </a:lnTo>
                  <a:lnTo>
                    <a:pt x="710184" y="1464088"/>
                  </a:lnTo>
                  <a:lnTo>
                    <a:pt x="698087" y="1457325"/>
                  </a:lnTo>
                  <a:lnTo>
                    <a:pt x="688372" y="1448276"/>
                  </a:lnTo>
                  <a:lnTo>
                    <a:pt x="693039" y="1432465"/>
                  </a:lnTo>
                  <a:lnTo>
                    <a:pt x="692753" y="1421987"/>
                  </a:lnTo>
                  <a:lnTo>
                    <a:pt x="677132" y="1415320"/>
                  </a:lnTo>
                  <a:lnTo>
                    <a:pt x="655511" y="1406176"/>
                  </a:lnTo>
                  <a:lnTo>
                    <a:pt x="656749" y="1395603"/>
                  </a:lnTo>
                  <a:lnTo>
                    <a:pt x="667131" y="1393889"/>
                  </a:lnTo>
                  <a:lnTo>
                    <a:pt x="678466" y="1399413"/>
                  </a:lnTo>
                  <a:lnTo>
                    <a:pt x="695801" y="1401318"/>
                  </a:lnTo>
                  <a:lnTo>
                    <a:pt x="722186" y="1411224"/>
                  </a:lnTo>
                  <a:lnTo>
                    <a:pt x="737521" y="1408938"/>
                  </a:lnTo>
                  <a:lnTo>
                    <a:pt x="757904" y="1410176"/>
                  </a:lnTo>
                  <a:lnTo>
                    <a:pt x="780764" y="1403223"/>
                  </a:lnTo>
                  <a:lnTo>
                    <a:pt x="803624" y="1376458"/>
                  </a:lnTo>
                  <a:lnTo>
                    <a:pt x="826865" y="1354169"/>
                  </a:lnTo>
                  <a:lnTo>
                    <a:pt x="838581" y="1327594"/>
                  </a:lnTo>
                  <a:lnTo>
                    <a:pt x="844772" y="1306639"/>
                  </a:lnTo>
                  <a:lnTo>
                    <a:pt x="858964" y="1285494"/>
                  </a:lnTo>
                  <a:lnTo>
                    <a:pt x="862584" y="1266539"/>
                  </a:lnTo>
                  <a:lnTo>
                    <a:pt x="879253" y="1260253"/>
                  </a:lnTo>
                  <a:lnTo>
                    <a:pt x="879253" y="1273302"/>
                  </a:lnTo>
                  <a:lnTo>
                    <a:pt x="859155" y="1304734"/>
                  </a:lnTo>
                  <a:lnTo>
                    <a:pt x="885254" y="1284541"/>
                  </a:lnTo>
                  <a:lnTo>
                    <a:pt x="901732" y="1256157"/>
                  </a:lnTo>
                  <a:lnTo>
                    <a:pt x="917257" y="1226344"/>
                  </a:lnTo>
                  <a:lnTo>
                    <a:pt x="937165" y="1211199"/>
                  </a:lnTo>
                  <a:lnTo>
                    <a:pt x="945642" y="1193292"/>
                  </a:lnTo>
                  <a:lnTo>
                    <a:pt x="944880" y="1164336"/>
                  </a:lnTo>
                  <a:lnTo>
                    <a:pt x="943165" y="1134999"/>
                  </a:lnTo>
                  <a:lnTo>
                    <a:pt x="954977" y="1106329"/>
                  </a:lnTo>
                  <a:lnTo>
                    <a:pt x="971360" y="1097756"/>
                  </a:lnTo>
                  <a:lnTo>
                    <a:pt x="991267" y="1078992"/>
                  </a:lnTo>
                  <a:lnTo>
                    <a:pt x="1028700" y="1062418"/>
                  </a:lnTo>
                  <a:lnTo>
                    <a:pt x="1054513" y="1048226"/>
                  </a:lnTo>
                  <a:lnTo>
                    <a:pt x="1066895" y="1036320"/>
                  </a:lnTo>
                  <a:lnTo>
                    <a:pt x="1114615" y="1036987"/>
                  </a:lnTo>
                  <a:lnTo>
                    <a:pt x="1140047" y="1028795"/>
                  </a:lnTo>
                  <a:lnTo>
                    <a:pt x="1140047" y="1015270"/>
                  </a:lnTo>
                  <a:lnTo>
                    <a:pt x="1165289" y="1008983"/>
                  </a:lnTo>
                  <a:lnTo>
                    <a:pt x="1165289" y="988885"/>
                  </a:lnTo>
                  <a:lnTo>
                    <a:pt x="1180052" y="970216"/>
                  </a:lnTo>
                  <a:lnTo>
                    <a:pt x="1189291" y="952024"/>
                  </a:lnTo>
                  <a:lnTo>
                    <a:pt x="1189291" y="937831"/>
                  </a:lnTo>
                  <a:lnTo>
                    <a:pt x="1202341" y="928306"/>
                  </a:lnTo>
                  <a:lnTo>
                    <a:pt x="1206246" y="899731"/>
                  </a:lnTo>
                  <a:lnTo>
                    <a:pt x="1212247" y="884872"/>
                  </a:lnTo>
                  <a:lnTo>
                    <a:pt x="1221391" y="878014"/>
                  </a:lnTo>
                  <a:lnTo>
                    <a:pt x="1221391" y="854392"/>
                  </a:lnTo>
                  <a:lnTo>
                    <a:pt x="1227391" y="828580"/>
                  </a:lnTo>
                  <a:lnTo>
                    <a:pt x="1224629" y="773525"/>
                  </a:lnTo>
                  <a:lnTo>
                    <a:pt x="1227391" y="750570"/>
                  </a:lnTo>
                  <a:lnTo>
                    <a:pt x="1234345" y="737806"/>
                  </a:lnTo>
                  <a:lnTo>
                    <a:pt x="1229011" y="733044"/>
                  </a:lnTo>
                  <a:lnTo>
                    <a:pt x="1234154" y="724852"/>
                  </a:lnTo>
                  <a:lnTo>
                    <a:pt x="1251966" y="730567"/>
                  </a:lnTo>
                  <a:lnTo>
                    <a:pt x="1260824" y="719233"/>
                  </a:lnTo>
                  <a:lnTo>
                    <a:pt x="1282637" y="673894"/>
                  </a:lnTo>
                  <a:lnTo>
                    <a:pt x="1302163" y="665035"/>
                  </a:lnTo>
                  <a:lnTo>
                    <a:pt x="1324070" y="642556"/>
                  </a:lnTo>
                  <a:lnTo>
                    <a:pt x="1342168" y="608457"/>
                  </a:lnTo>
                  <a:lnTo>
                    <a:pt x="1346264" y="567404"/>
                  </a:lnTo>
                  <a:lnTo>
                    <a:pt x="1338644" y="533590"/>
                  </a:lnTo>
                  <a:lnTo>
                    <a:pt x="1327690" y="508921"/>
                  </a:lnTo>
                  <a:lnTo>
                    <a:pt x="1304354" y="508540"/>
                  </a:lnTo>
                  <a:lnTo>
                    <a:pt x="1281779" y="502063"/>
                  </a:lnTo>
                  <a:lnTo>
                    <a:pt x="1263206" y="490442"/>
                  </a:lnTo>
                  <a:lnTo>
                    <a:pt x="1243013" y="471773"/>
                  </a:lnTo>
                  <a:lnTo>
                    <a:pt x="1213676" y="449389"/>
                  </a:lnTo>
                  <a:lnTo>
                    <a:pt x="1169956" y="443389"/>
                  </a:lnTo>
                  <a:lnTo>
                    <a:pt x="1149477" y="446913"/>
                  </a:lnTo>
                  <a:lnTo>
                    <a:pt x="1108424" y="434245"/>
                  </a:lnTo>
                  <a:lnTo>
                    <a:pt x="1102519" y="432340"/>
                  </a:lnTo>
                  <a:lnTo>
                    <a:pt x="1064990" y="450818"/>
                  </a:lnTo>
                  <a:lnTo>
                    <a:pt x="1070705" y="423481"/>
                  </a:lnTo>
                  <a:lnTo>
                    <a:pt x="1040130" y="398716"/>
                  </a:lnTo>
                  <a:lnTo>
                    <a:pt x="1003363" y="382714"/>
                  </a:lnTo>
                  <a:lnTo>
                    <a:pt x="972788" y="377571"/>
                  </a:lnTo>
                  <a:lnTo>
                    <a:pt x="962501" y="387382"/>
                  </a:lnTo>
                  <a:lnTo>
                    <a:pt x="958691" y="404050"/>
                  </a:lnTo>
                  <a:lnTo>
                    <a:pt x="949452" y="401193"/>
                  </a:lnTo>
                  <a:lnTo>
                    <a:pt x="940975" y="409480"/>
                  </a:lnTo>
                  <a:lnTo>
                    <a:pt x="930688" y="419767"/>
                  </a:lnTo>
                  <a:lnTo>
                    <a:pt x="926402" y="410146"/>
                  </a:lnTo>
                  <a:lnTo>
                    <a:pt x="948214" y="384334"/>
                  </a:lnTo>
                  <a:lnTo>
                    <a:pt x="951166" y="376999"/>
                  </a:lnTo>
                  <a:lnTo>
                    <a:pt x="922306" y="361093"/>
                  </a:lnTo>
                  <a:lnTo>
                    <a:pt x="893350" y="361759"/>
                  </a:lnTo>
                  <a:lnTo>
                    <a:pt x="882777" y="378619"/>
                  </a:lnTo>
                  <a:lnTo>
                    <a:pt x="874871" y="384048"/>
                  </a:lnTo>
                  <a:lnTo>
                    <a:pt x="868966" y="374332"/>
                  </a:lnTo>
                  <a:lnTo>
                    <a:pt x="871061" y="361093"/>
                  </a:lnTo>
                  <a:lnTo>
                    <a:pt x="887730" y="359092"/>
                  </a:lnTo>
                  <a:lnTo>
                    <a:pt x="911162" y="324898"/>
                  </a:lnTo>
                  <a:lnTo>
                    <a:pt x="903732" y="306895"/>
                  </a:lnTo>
                  <a:lnTo>
                    <a:pt x="876300" y="281749"/>
                  </a:lnTo>
                  <a:lnTo>
                    <a:pt x="866870" y="239173"/>
                  </a:lnTo>
                  <a:lnTo>
                    <a:pt x="836105" y="204692"/>
                  </a:lnTo>
                  <a:lnTo>
                    <a:pt x="806196" y="197644"/>
                  </a:lnTo>
                  <a:lnTo>
                    <a:pt x="776288" y="187071"/>
                  </a:lnTo>
                  <a:lnTo>
                    <a:pt x="733139" y="190309"/>
                  </a:lnTo>
                  <a:lnTo>
                    <a:pt x="720185" y="181356"/>
                  </a:lnTo>
                  <a:lnTo>
                    <a:pt x="706374" y="186309"/>
                  </a:lnTo>
                  <a:lnTo>
                    <a:pt x="677132" y="163354"/>
                  </a:lnTo>
                  <a:lnTo>
                    <a:pt x="664464" y="156591"/>
                  </a:lnTo>
                  <a:lnTo>
                    <a:pt x="657130" y="137065"/>
                  </a:lnTo>
                  <a:lnTo>
                    <a:pt x="633889" y="122110"/>
                  </a:lnTo>
                  <a:lnTo>
                    <a:pt x="609790" y="112204"/>
                  </a:lnTo>
                  <a:lnTo>
                    <a:pt x="581787" y="111252"/>
                  </a:lnTo>
                  <a:lnTo>
                    <a:pt x="589407" y="87725"/>
                  </a:lnTo>
                  <a:lnTo>
                    <a:pt x="546830" y="71818"/>
                  </a:lnTo>
                  <a:lnTo>
                    <a:pt x="542544" y="58674"/>
                  </a:lnTo>
                  <a:lnTo>
                    <a:pt x="550640" y="56007"/>
                  </a:lnTo>
                  <a:lnTo>
                    <a:pt x="539020" y="47434"/>
                  </a:lnTo>
                  <a:lnTo>
                    <a:pt x="471106" y="68675"/>
                  </a:lnTo>
                  <a:lnTo>
                    <a:pt x="423291" y="51911"/>
                  </a:lnTo>
                  <a:lnTo>
                    <a:pt x="401098" y="58674"/>
                  </a:lnTo>
                  <a:lnTo>
                    <a:pt x="380810" y="51340"/>
                  </a:lnTo>
                  <a:lnTo>
                    <a:pt x="375666" y="31528"/>
                  </a:lnTo>
                  <a:lnTo>
                    <a:pt x="365951" y="24955"/>
                  </a:lnTo>
                  <a:lnTo>
                    <a:pt x="350996" y="23431"/>
                  </a:lnTo>
                  <a:lnTo>
                    <a:pt x="333185" y="8287"/>
                  </a:lnTo>
                  <a:lnTo>
                    <a:pt x="324898" y="26670"/>
                  </a:lnTo>
                  <a:lnTo>
                    <a:pt x="306419" y="33623"/>
                  </a:lnTo>
                  <a:lnTo>
                    <a:pt x="286131" y="48958"/>
                  </a:lnTo>
                  <a:lnTo>
                    <a:pt x="298132" y="85725"/>
                  </a:lnTo>
                  <a:lnTo>
                    <a:pt x="277273" y="93154"/>
                  </a:lnTo>
                  <a:lnTo>
                    <a:pt x="265176" y="80772"/>
                  </a:lnTo>
                  <a:lnTo>
                    <a:pt x="277844" y="43243"/>
                  </a:lnTo>
                  <a:lnTo>
                    <a:pt x="274034" y="23336"/>
                  </a:lnTo>
                  <a:lnTo>
                    <a:pt x="281083" y="17812"/>
                  </a:lnTo>
                  <a:lnTo>
                    <a:pt x="294418" y="8287"/>
                  </a:lnTo>
                  <a:lnTo>
                    <a:pt x="288036" y="0"/>
                  </a:lnTo>
                  <a:lnTo>
                    <a:pt x="265176" y="10668"/>
                  </a:lnTo>
                  <a:lnTo>
                    <a:pt x="244507" y="19336"/>
                  </a:lnTo>
                  <a:lnTo>
                    <a:pt x="230791" y="29908"/>
                  </a:lnTo>
                  <a:lnTo>
                    <a:pt x="204788" y="38100"/>
                  </a:lnTo>
                  <a:lnTo>
                    <a:pt x="204788" y="47434"/>
                  </a:lnTo>
                  <a:lnTo>
                    <a:pt x="186023" y="37052"/>
                  </a:lnTo>
                  <a:lnTo>
                    <a:pt x="164687" y="61055"/>
                  </a:lnTo>
                  <a:lnTo>
                    <a:pt x="164687" y="76390"/>
                  </a:lnTo>
                  <a:lnTo>
                    <a:pt x="148209" y="93250"/>
                  </a:lnTo>
                  <a:lnTo>
                    <a:pt x="125921" y="121444"/>
                  </a:lnTo>
                  <a:lnTo>
                    <a:pt x="119634" y="122872"/>
                  </a:lnTo>
                  <a:lnTo>
                    <a:pt x="106871" y="108204"/>
                  </a:lnTo>
                  <a:lnTo>
                    <a:pt x="95631" y="93821"/>
                  </a:lnTo>
                  <a:lnTo>
                    <a:pt x="74771" y="85153"/>
                  </a:lnTo>
                  <a:lnTo>
                    <a:pt x="71247" y="101060"/>
                  </a:lnTo>
                  <a:lnTo>
                    <a:pt x="85344" y="107823"/>
                  </a:lnTo>
                  <a:lnTo>
                    <a:pt x="79438" y="120777"/>
                  </a:lnTo>
                  <a:lnTo>
                    <a:pt x="79248" y="130492"/>
                  </a:lnTo>
                  <a:lnTo>
                    <a:pt x="96393" y="150590"/>
                  </a:lnTo>
                  <a:lnTo>
                    <a:pt x="111728" y="163163"/>
                  </a:lnTo>
                  <a:lnTo>
                    <a:pt x="111252" y="181832"/>
                  </a:lnTo>
                  <a:lnTo>
                    <a:pt x="111252" y="197739"/>
                  </a:lnTo>
                  <a:lnTo>
                    <a:pt x="109252" y="212503"/>
                  </a:lnTo>
                  <a:lnTo>
                    <a:pt x="116396" y="242221"/>
                  </a:lnTo>
                  <a:lnTo>
                    <a:pt x="121063" y="249174"/>
                  </a:lnTo>
                  <a:lnTo>
                    <a:pt x="97250" y="283178"/>
                  </a:lnTo>
                  <a:lnTo>
                    <a:pt x="80963" y="288226"/>
                  </a:lnTo>
                  <a:lnTo>
                    <a:pt x="71819" y="304514"/>
                  </a:lnTo>
                  <a:lnTo>
                    <a:pt x="66104" y="316516"/>
                  </a:lnTo>
                  <a:lnTo>
                    <a:pt x="62865" y="326136"/>
                  </a:lnTo>
                  <a:lnTo>
                    <a:pt x="40100" y="333375"/>
                  </a:lnTo>
                  <a:lnTo>
                    <a:pt x="36862" y="351568"/>
                  </a:lnTo>
                  <a:lnTo>
                    <a:pt x="24194" y="368808"/>
                  </a:lnTo>
                  <a:lnTo>
                    <a:pt x="24194" y="379381"/>
                  </a:lnTo>
                  <a:lnTo>
                    <a:pt x="8001" y="393382"/>
                  </a:lnTo>
                  <a:lnTo>
                    <a:pt x="14669" y="409194"/>
                  </a:lnTo>
                  <a:lnTo>
                    <a:pt x="8287" y="422815"/>
                  </a:lnTo>
                  <a:lnTo>
                    <a:pt x="30861" y="439864"/>
                  </a:lnTo>
                  <a:lnTo>
                    <a:pt x="38767" y="440626"/>
                  </a:lnTo>
                  <a:lnTo>
                    <a:pt x="40196" y="449199"/>
                  </a:lnTo>
                  <a:lnTo>
                    <a:pt x="26098" y="458438"/>
                  </a:lnTo>
                  <a:lnTo>
                    <a:pt x="8001" y="470916"/>
                  </a:lnTo>
                  <a:lnTo>
                    <a:pt x="0" y="483870"/>
                  </a:lnTo>
                  <a:lnTo>
                    <a:pt x="10859" y="523303"/>
                  </a:lnTo>
                  <a:lnTo>
                    <a:pt x="1905" y="530923"/>
                  </a:lnTo>
                  <a:lnTo>
                    <a:pt x="38481" y="559022"/>
                  </a:lnTo>
                  <a:lnTo>
                    <a:pt x="69152" y="599027"/>
                  </a:lnTo>
                  <a:lnTo>
                    <a:pt x="106585" y="690086"/>
                  </a:lnTo>
                  <a:lnTo>
                    <a:pt x="145732" y="747141"/>
                  </a:lnTo>
                  <a:lnTo>
                    <a:pt x="142685" y="766000"/>
                  </a:lnTo>
                  <a:lnTo>
                    <a:pt x="154496" y="786479"/>
                  </a:lnTo>
                  <a:lnTo>
                    <a:pt x="218122" y="824579"/>
                  </a:lnTo>
                  <a:lnTo>
                    <a:pt x="278511" y="857822"/>
                  </a:lnTo>
                  <a:lnTo>
                    <a:pt x="289655" y="874871"/>
                  </a:lnTo>
                  <a:lnTo>
                    <a:pt x="318230" y="900589"/>
                  </a:lnTo>
                  <a:lnTo>
                    <a:pt x="321945" y="951643"/>
                  </a:lnTo>
                  <a:lnTo>
                    <a:pt x="320421" y="1000125"/>
                  </a:lnTo>
                  <a:lnTo>
                    <a:pt x="308991" y="1043368"/>
                  </a:lnTo>
                  <a:lnTo>
                    <a:pt x="320230" y="1056989"/>
                  </a:lnTo>
                  <a:lnTo>
                    <a:pt x="309467" y="1071277"/>
                  </a:lnTo>
                  <a:lnTo>
                    <a:pt x="308801" y="1108710"/>
                  </a:lnTo>
                  <a:lnTo>
                    <a:pt x="296894" y="1163574"/>
                  </a:lnTo>
                  <a:lnTo>
                    <a:pt x="290036" y="1184624"/>
                  </a:lnTo>
                  <a:lnTo>
                    <a:pt x="288798" y="1201769"/>
                  </a:lnTo>
                  <a:lnTo>
                    <a:pt x="276606" y="1218248"/>
                  </a:lnTo>
                  <a:lnTo>
                    <a:pt x="287369" y="1252538"/>
                  </a:lnTo>
                  <a:lnTo>
                    <a:pt x="276796" y="1273397"/>
                  </a:lnTo>
                  <a:lnTo>
                    <a:pt x="278225" y="1299686"/>
                  </a:lnTo>
                  <a:lnTo>
                    <a:pt x="276606" y="1346644"/>
                  </a:lnTo>
                  <a:lnTo>
                    <a:pt x="271939" y="1355312"/>
                  </a:lnTo>
                  <a:lnTo>
                    <a:pt x="270129" y="1372743"/>
                  </a:lnTo>
                  <a:lnTo>
                    <a:pt x="261556" y="1394174"/>
                  </a:lnTo>
                  <a:lnTo>
                    <a:pt x="251555" y="1431131"/>
                  </a:lnTo>
                  <a:lnTo>
                    <a:pt x="231362" y="1480756"/>
                  </a:lnTo>
                  <a:lnTo>
                    <a:pt x="218122" y="1489805"/>
                  </a:lnTo>
                  <a:lnTo>
                    <a:pt x="220599" y="1506855"/>
                  </a:lnTo>
                  <a:lnTo>
                    <a:pt x="222504" y="1518190"/>
                  </a:lnTo>
                  <a:lnTo>
                    <a:pt x="221742" y="1535525"/>
                  </a:lnTo>
                  <a:lnTo>
                    <a:pt x="231743" y="1558385"/>
                  </a:lnTo>
                  <a:lnTo>
                    <a:pt x="222504" y="1580007"/>
                  </a:lnTo>
                  <a:lnTo>
                    <a:pt x="216789" y="1596485"/>
                  </a:lnTo>
                  <a:lnTo>
                    <a:pt x="212884" y="1613535"/>
                  </a:lnTo>
                  <a:lnTo>
                    <a:pt x="212979" y="1630204"/>
                  </a:lnTo>
                  <a:lnTo>
                    <a:pt x="218122" y="1638490"/>
                  </a:lnTo>
                  <a:lnTo>
                    <a:pt x="210503" y="1647444"/>
                  </a:lnTo>
                  <a:lnTo>
                    <a:pt x="199168" y="1672495"/>
                  </a:lnTo>
                  <a:lnTo>
                    <a:pt x="198882" y="1696879"/>
                  </a:lnTo>
                  <a:lnTo>
                    <a:pt x="211741" y="1697641"/>
                  </a:lnTo>
                  <a:lnTo>
                    <a:pt x="218122" y="1678495"/>
                  </a:lnTo>
                  <a:lnTo>
                    <a:pt x="218122" y="1651254"/>
                  </a:lnTo>
                  <a:lnTo>
                    <a:pt x="224504" y="1646110"/>
                  </a:lnTo>
                  <a:lnTo>
                    <a:pt x="238506" y="1629918"/>
                  </a:lnTo>
                  <a:lnTo>
                    <a:pt x="242888" y="1646110"/>
                  </a:lnTo>
                  <a:lnTo>
                    <a:pt x="249555" y="1649539"/>
                  </a:lnTo>
                  <a:lnTo>
                    <a:pt x="244793" y="1658779"/>
                  </a:lnTo>
                  <a:lnTo>
                    <a:pt x="242221" y="1682972"/>
                  </a:lnTo>
                  <a:lnTo>
                    <a:pt x="234410" y="1697926"/>
                  </a:lnTo>
                  <a:lnTo>
                    <a:pt x="235744" y="1711833"/>
                  </a:lnTo>
                  <a:lnTo>
                    <a:pt x="230124" y="1724311"/>
                  </a:lnTo>
                  <a:lnTo>
                    <a:pt x="231457" y="1738313"/>
                  </a:lnTo>
                  <a:lnTo>
                    <a:pt x="238506" y="1746599"/>
                  </a:lnTo>
                  <a:lnTo>
                    <a:pt x="230791" y="1750409"/>
                  </a:lnTo>
                  <a:lnTo>
                    <a:pt x="232124" y="1767554"/>
                  </a:lnTo>
                  <a:lnTo>
                    <a:pt x="230981" y="1772126"/>
                  </a:lnTo>
                  <a:lnTo>
                    <a:pt x="217456" y="1775841"/>
                  </a:lnTo>
                  <a:lnTo>
                    <a:pt x="217170" y="1783651"/>
                  </a:lnTo>
                  <a:lnTo>
                    <a:pt x="220694" y="1792319"/>
                  </a:lnTo>
                  <a:lnTo>
                    <a:pt x="216408" y="1797177"/>
                  </a:lnTo>
                  <a:lnTo>
                    <a:pt x="206312" y="1791462"/>
                  </a:lnTo>
                  <a:lnTo>
                    <a:pt x="201549" y="1787271"/>
                  </a:lnTo>
                  <a:lnTo>
                    <a:pt x="211264" y="1771650"/>
                  </a:lnTo>
                  <a:lnTo>
                    <a:pt x="214313" y="1768221"/>
                  </a:lnTo>
                  <a:lnTo>
                    <a:pt x="213931" y="1756124"/>
                  </a:lnTo>
                  <a:lnTo>
                    <a:pt x="208312" y="1749171"/>
                  </a:lnTo>
                  <a:lnTo>
                    <a:pt x="201930" y="1746694"/>
                  </a:lnTo>
                  <a:lnTo>
                    <a:pt x="196405" y="1749933"/>
                  </a:lnTo>
                  <a:lnTo>
                    <a:pt x="201073" y="1757648"/>
                  </a:lnTo>
                  <a:lnTo>
                    <a:pt x="207931" y="1765268"/>
                  </a:lnTo>
                  <a:lnTo>
                    <a:pt x="206693" y="1773174"/>
                  </a:lnTo>
                  <a:lnTo>
                    <a:pt x="201454" y="1773460"/>
                  </a:lnTo>
                  <a:lnTo>
                    <a:pt x="193929" y="1774317"/>
                  </a:lnTo>
                  <a:lnTo>
                    <a:pt x="192977" y="1779937"/>
                  </a:lnTo>
                  <a:lnTo>
                    <a:pt x="186214" y="1784414"/>
                  </a:lnTo>
                  <a:lnTo>
                    <a:pt x="176784" y="1789176"/>
                  </a:lnTo>
                  <a:lnTo>
                    <a:pt x="175451" y="1793843"/>
                  </a:lnTo>
                  <a:lnTo>
                    <a:pt x="178022" y="1803178"/>
                  </a:lnTo>
                  <a:lnTo>
                    <a:pt x="166973" y="1810036"/>
                  </a:lnTo>
                  <a:lnTo>
                    <a:pt x="161449" y="1816989"/>
                  </a:lnTo>
                  <a:lnTo>
                    <a:pt x="161068" y="1824133"/>
                  </a:lnTo>
                  <a:lnTo>
                    <a:pt x="165735" y="1824895"/>
                  </a:lnTo>
                  <a:lnTo>
                    <a:pt x="167449" y="1815560"/>
                  </a:lnTo>
                  <a:lnTo>
                    <a:pt x="174307" y="1812989"/>
                  </a:lnTo>
                  <a:lnTo>
                    <a:pt x="178975" y="1816798"/>
                  </a:lnTo>
                  <a:lnTo>
                    <a:pt x="182975" y="1824895"/>
                  </a:lnTo>
                  <a:lnTo>
                    <a:pt x="190405" y="1823180"/>
                  </a:lnTo>
                  <a:lnTo>
                    <a:pt x="199835" y="1821942"/>
                  </a:lnTo>
                  <a:lnTo>
                    <a:pt x="203168" y="1829181"/>
                  </a:lnTo>
                  <a:lnTo>
                    <a:pt x="202978" y="1835372"/>
                  </a:lnTo>
                  <a:lnTo>
                    <a:pt x="196787" y="1838897"/>
                  </a:lnTo>
                  <a:lnTo>
                    <a:pt x="191834" y="1845564"/>
                  </a:lnTo>
                  <a:lnTo>
                    <a:pt x="190786" y="1855946"/>
                  </a:lnTo>
                  <a:lnTo>
                    <a:pt x="192119" y="1859375"/>
                  </a:lnTo>
                  <a:lnTo>
                    <a:pt x="200215" y="1858518"/>
                  </a:lnTo>
                  <a:lnTo>
                    <a:pt x="210026" y="1856803"/>
                  </a:lnTo>
                  <a:lnTo>
                    <a:pt x="217456" y="1858518"/>
                  </a:lnTo>
                  <a:lnTo>
                    <a:pt x="224504" y="1864042"/>
                  </a:lnTo>
                  <a:lnTo>
                    <a:pt x="220980" y="1870329"/>
                  </a:lnTo>
                  <a:lnTo>
                    <a:pt x="212503" y="1865376"/>
                  </a:lnTo>
                  <a:lnTo>
                    <a:pt x="204121" y="1862328"/>
                  </a:lnTo>
                  <a:lnTo>
                    <a:pt x="198977" y="1865471"/>
                  </a:lnTo>
                  <a:lnTo>
                    <a:pt x="192977" y="1869853"/>
                  </a:lnTo>
                  <a:lnTo>
                    <a:pt x="181832" y="1866709"/>
                  </a:lnTo>
                  <a:lnTo>
                    <a:pt x="174784" y="1867757"/>
                  </a:lnTo>
                  <a:lnTo>
                    <a:pt x="165068" y="1873948"/>
                  </a:lnTo>
                  <a:lnTo>
                    <a:pt x="162782" y="1882616"/>
                  </a:lnTo>
                  <a:lnTo>
                    <a:pt x="165735" y="1884521"/>
                  </a:lnTo>
                  <a:lnTo>
                    <a:pt x="173546" y="1895380"/>
                  </a:lnTo>
                  <a:lnTo>
                    <a:pt x="179356" y="1894237"/>
                  </a:lnTo>
                  <a:lnTo>
                    <a:pt x="184880" y="1886140"/>
                  </a:lnTo>
                  <a:lnTo>
                    <a:pt x="190405" y="1878901"/>
                  </a:lnTo>
                  <a:lnTo>
                    <a:pt x="199358" y="1878901"/>
                  </a:lnTo>
                  <a:lnTo>
                    <a:pt x="202311" y="1888712"/>
                  </a:lnTo>
                  <a:lnTo>
                    <a:pt x="197644" y="1893760"/>
                  </a:lnTo>
                  <a:lnTo>
                    <a:pt x="185071" y="1899761"/>
                  </a:lnTo>
                  <a:lnTo>
                    <a:pt x="182309" y="1904809"/>
                  </a:lnTo>
                  <a:lnTo>
                    <a:pt x="173831" y="1913668"/>
                  </a:lnTo>
                  <a:lnTo>
                    <a:pt x="166878" y="1921002"/>
                  </a:lnTo>
                  <a:lnTo>
                    <a:pt x="167926" y="1926622"/>
                  </a:lnTo>
                  <a:lnTo>
                    <a:pt x="172593" y="1928717"/>
                  </a:lnTo>
                  <a:lnTo>
                    <a:pt x="179832" y="1926622"/>
                  </a:lnTo>
                  <a:lnTo>
                    <a:pt x="179356" y="1935861"/>
                  </a:lnTo>
                  <a:lnTo>
                    <a:pt x="186595" y="1937290"/>
                  </a:lnTo>
                  <a:lnTo>
                    <a:pt x="191262" y="1932623"/>
                  </a:lnTo>
                  <a:lnTo>
                    <a:pt x="189166" y="1923193"/>
                  </a:lnTo>
                  <a:lnTo>
                    <a:pt x="192119" y="1913001"/>
                  </a:lnTo>
                  <a:lnTo>
                    <a:pt x="200692" y="1909191"/>
                  </a:lnTo>
                  <a:lnTo>
                    <a:pt x="204121" y="1913191"/>
                  </a:lnTo>
                  <a:lnTo>
                    <a:pt x="209550" y="1921478"/>
                  </a:lnTo>
                  <a:lnTo>
                    <a:pt x="200978" y="1930717"/>
                  </a:lnTo>
                  <a:lnTo>
                    <a:pt x="195834" y="1955102"/>
                  </a:lnTo>
                  <a:lnTo>
                    <a:pt x="188690" y="1963007"/>
                  </a:lnTo>
                  <a:lnTo>
                    <a:pt x="186595" y="1969198"/>
                  </a:lnTo>
                  <a:lnTo>
                    <a:pt x="178689" y="1973580"/>
                  </a:lnTo>
                  <a:lnTo>
                    <a:pt x="181356" y="1977294"/>
                  </a:lnTo>
                  <a:lnTo>
                    <a:pt x="177641" y="1986248"/>
                  </a:lnTo>
                  <a:lnTo>
                    <a:pt x="178022" y="1990725"/>
                  </a:lnTo>
                  <a:lnTo>
                    <a:pt x="182309" y="1990058"/>
                  </a:lnTo>
                  <a:lnTo>
                    <a:pt x="188690" y="1984534"/>
                  </a:lnTo>
                  <a:lnTo>
                    <a:pt x="196787" y="1983677"/>
                  </a:lnTo>
                  <a:lnTo>
                    <a:pt x="200215" y="1989011"/>
                  </a:lnTo>
                  <a:lnTo>
                    <a:pt x="207931" y="1986915"/>
                  </a:lnTo>
                  <a:lnTo>
                    <a:pt x="215170" y="1984534"/>
                  </a:lnTo>
                  <a:lnTo>
                    <a:pt x="217551" y="1990249"/>
                  </a:lnTo>
                  <a:lnTo>
                    <a:pt x="213646" y="1996440"/>
                  </a:lnTo>
                  <a:lnTo>
                    <a:pt x="200311" y="2009775"/>
                  </a:lnTo>
                  <a:lnTo>
                    <a:pt x="209550" y="2008346"/>
                  </a:lnTo>
                  <a:lnTo>
                    <a:pt x="216789" y="2006632"/>
                  </a:lnTo>
                  <a:lnTo>
                    <a:pt x="222313" y="2016633"/>
                  </a:lnTo>
                  <a:lnTo>
                    <a:pt x="225362" y="2012632"/>
                  </a:lnTo>
                  <a:lnTo>
                    <a:pt x="227457" y="2001488"/>
                  </a:lnTo>
                  <a:lnTo>
                    <a:pt x="235553" y="2002821"/>
                  </a:lnTo>
                  <a:lnTo>
                    <a:pt x="245364" y="2007870"/>
                  </a:lnTo>
                  <a:lnTo>
                    <a:pt x="244983" y="2018538"/>
                  </a:lnTo>
                  <a:lnTo>
                    <a:pt x="237649" y="2023396"/>
                  </a:lnTo>
                  <a:lnTo>
                    <a:pt x="227838" y="2025396"/>
                  </a:lnTo>
                  <a:lnTo>
                    <a:pt x="214408" y="2025586"/>
                  </a:lnTo>
                  <a:lnTo>
                    <a:pt x="209360" y="2031587"/>
                  </a:lnTo>
                  <a:lnTo>
                    <a:pt x="209455" y="2037397"/>
                  </a:lnTo>
                  <a:lnTo>
                    <a:pt x="216408" y="2045494"/>
                  </a:lnTo>
                  <a:lnTo>
                    <a:pt x="223171" y="2041112"/>
                  </a:lnTo>
                  <a:lnTo>
                    <a:pt x="232696" y="2035207"/>
                  </a:lnTo>
                  <a:lnTo>
                    <a:pt x="242411" y="2030063"/>
                  </a:lnTo>
                  <a:lnTo>
                    <a:pt x="260223" y="2030063"/>
                  </a:lnTo>
                  <a:lnTo>
                    <a:pt x="273844" y="2033016"/>
                  </a:lnTo>
                  <a:lnTo>
                    <a:pt x="276606" y="2037779"/>
                  </a:lnTo>
                  <a:lnTo>
                    <a:pt x="274034" y="2041588"/>
                  </a:lnTo>
                  <a:lnTo>
                    <a:pt x="262033" y="2041874"/>
                  </a:lnTo>
                  <a:lnTo>
                    <a:pt x="255841" y="2046255"/>
                  </a:lnTo>
                  <a:lnTo>
                    <a:pt x="244316" y="2048923"/>
                  </a:lnTo>
                  <a:lnTo>
                    <a:pt x="240982" y="2046732"/>
                  </a:lnTo>
                  <a:lnTo>
                    <a:pt x="234220" y="2045970"/>
                  </a:lnTo>
                  <a:lnTo>
                    <a:pt x="227838" y="2050828"/>
                  </a:lnTo>
                  <a:lnTo>
                    <a:pt x="225076" y="2056829"/>
                  </a:lnTo>
                  <a:lnTo>
                    <a:pt x="220409" y="2065305"/>
                  </a:lnTo>
                  <a:lnTo>
                    <a:pt x="232124" y="2066639"/>
                  </a:lnTo>
                  <a:lnTo>
                    <a:pt x="234696" y="2059019"/>
                  </a:lnTo>
                  <a:lnTo>
                    <a:pt x="246221" y="2054733"/>
                  </a:lnTo>
                  <a:lnTo>
                    <a:pt x="258985" y="2054733"/>
                  </a:lnTo>
                  <a:lnTo>
                    <a:pt x="268796" y="2050446"/>
                  </a:lnTo>
                  <a:lnTo>
                    <a:pt x="281940" y="2045779"/>
                  </a:lnTo>
                  <a:lnTo>
                    <a:pt x="284226" y="2051113"/>
                  </a:lnTo>
                  <a:lnTo>
                    <a:pt x="283083" y="2059495"/>
                  </a:lnTo>
                  <a:lnTo>
                    <a:pt x="271367" y="2065305"/>
                  </a:lnTo>
                  <a:lnTo>
                    <a:pt x="257746" y="2061400"/>
                  </a:lnTo>
                  <a:lnTo>
                    <a:pt x="250507" y="2066830"/>
                  </a:lnTo>
                  <a:lnTo>
                    <a:pt x="247936" y="2077212"/>
                  </a:lnTo>
                  <a:lnTo>
                    <a:pt x="245554" y="2080641"/>
                  </a:lnTo>
                  <a:lnTo>
                    <a:pt x="230886" y="2077307"/>
                  </a:lnTo>
                  <a:lnTo>
                    <a:pt x="217456" y="2073402"/>
                  </a:lnTo>
                  <a:lnTo>
                    <a:pt x="211646" y="2076831"/>
                  </a:lnTo>
                  <a:lnTo>
                    <a:pt x="213741" y="2083118"/>
                  </a:lnTo>
                  <a:lnTo>
                    <a:pt x="223456" y="2094929"/>
                  </a:lnTo>
                  <a:lnTo>
                    <a:pt x="232601" y="2096072"/>
                  </a:lnTo>
                  <a:lnTo>
                    <a:pt x="240697" y="2094357"/>
                  </a:lnTo>
                  <a:lnTo>
                    <a:pt x="250222" y="2101882"/>
                  </a:lnTo>
                  <a:lnTo>
                    <a:pt x="260318" y="2108168"/>
                  </a:lnTo>
                  <a:lnTo>
                    <a:pt x="266224" y="2101977"/>
                  </a:lnTo>
                  <a:lnTo>
                    <a:pt x="258794" y="2096262"/>
                  </a:lnTo>
                  <a:lnTo>
                    <a:pt x="255556" y="2087118"/>
                  </a:lnTo>
                  <a:lnTo>
                    <a:pt x="263652" y="2083212"/>
                  </a:lnTo>
                  <a:lnTo>
                    <a:pt x="277654" y="2086261"/>
                  </a:lnTo>
                  <a:lnTo>
                    <a:pt x="289655" y="2080260"/>
                  </a:lnTo>
                  <a:lnTo>
                    <a:pt x="292513" y="2067687"/>
                  </a:lnTo>
                  <a:lnTo>
                    <a:pt x="290894" y="2058162"/>
                  </a:lnTo>
                  <a:lnTo>
                    <a:pt x="295180" y="2049209"/>
                  </a:lnTo>
                  <a:lnTo>
                    <a:pt x="312134" y="2039398"/>
                  </a:lnTo>
                  <a:lnTo>
                    <a:pt x="325374" y="2037683"/>
                  </a:lnTo>
                  <a:lnTo>
                    <a:pt x="325946" y="2042446"/>
                  </a:lnTo>
                  <a:lnTo>
                    <a:pt x="320993" y="2049780"/>
                  </a:lnTo>
                  <a:lnTo>
                    <a:pt x="305086" y="2060257"/>
                  </a:lnTo>
                  <a:lnTo>
                    <a:pt x="306991" y="2067687"/>
                  </a:lnTo>
                  <a:lnTo>
                    <a:pt x="313087" y="2073211"/>
                  </a:lnTo>
                  <a:lnTo>
                    <a:pt x="324136" y="2070068"/>
                  </a:lnTo>
                  <a:lnTo>
                    <a:pt x="332613" y="2067973"/>
                  </a:lnTo>
                  <a:lnTo>
                    <a:pt x="335756" y="2072068"/>
                  </a:lnTo>
                  <a:lnTo>
                    <a:pt x="335375" y="2076926"/>
                  </a:lnTo>
                  <a:lnTo>
                    <a:pt x="326803" y="2079974"/>
                  </a:lnTo>
                  <a:lnTo>
                    <a:pt x="319849" y="2084832"/>
                  </a:lnTo>
                  <a:lnTo>
                    <a:pt x="322897" y="2095119"/>
                  </a:lnTo>
                  <a:lnTo>
                    <a:pt x="324326" y="2102549"/>
                  </a:lnTo>
                  <a:lnTo>
                    <a:pt x="317563" y="2105692"/>
                  </a:lnTo>
                  <a:lnTo>
                    <a:pt x="313563" y="2097595"/>
                  </a:lnTo>
                  <a:lnTo>
                    <a:pt x="308991" y="2081593"/>
                  </a:lnTo>
                  <a:lnTo>
                    <a:pt x="302228" y="2083022"/>
                  </a:lnTo>
                  <a:lnTo>
                    <a:pt x="300609" y="2087499"/>
                  </a:lnTo>
                  <a:lnTo>
                    <a:pt x="303276" y="2099500"/>
                  </a:lnTo>
                  <a:lnTo>
                    <a:pt x="304705" y="2105787"/>
                  </a:lnTo>
                  <a:lnTo>
                    <a:pt x="298704" y="2103311"/>
                  </a:lnTo>
                  <a:lnTo>
                    <a:pt x="289274" y="2094357"/>
                  </a:lnTo>
                  <a:lnTo>
                    <a:pt x="281845" y="2092928"/>
                  </a:lnTo>
                  <a:lnTo>
                    <a:pt x="278987" y="2097310"/>
                  </a:lnTo>
                  <a:lnTo>
                    <a:pt x="283178" y="2107883"/>
                  </a:lnTo>
                  <a:lnTo>
                    <a:pt x="277654" y="2109216"/>
                  </a:lnTo>
                  <a:lnTo>
                    <a:pt x="269843" y="2111216"/>
                  </a:lnTo>
                  <a:lnTo>
                    <a:pt x="267081" y="2116645"/>
                  </a:lnTo>
                  <a:lnTo>
                    <a:pt x="268510" y="2121789"/>
                  </a:lnTo>
                  <a:lnTo>
                    <a:pt x="279845" y="2121979"/>
                  </a:lnTo>
                  <a:lnTo>
                    <a:pt x="284512" y="2118170"/>
                  </a:lnTo>
                  <a:lnTo>
                    <a:pt x="291370" y="2122455"/>
                  </a:lnTo>
                  <a:lnTo>
                    <a:pt x="295751" y="2129314"/>
                  </a:lnTo>
                  <a:lnTo>
                    <a:pt x="299656" y="2142744"/>
                  </a:lnTo>
                  <a:lnTo>
                    <a:pt x="302609" y="2146459"/>
                  </a:lnTo>
                  <a:lnTo>
                    <a:pt x="307086" y="2133886"/>
                  </a:lnTo>
                  <a:lnTo>
                    <a:pt x="307086" y="2124075"/>
                  </a:lnTo>
                  <a:lnTo>
                    <a:pt x="314325" y="2120741"/>
                  </a:lnTo>
                  <a:lnTo>
                    <a:pt x="317087" y="2127123"/>
                  </a:lnTo>
                  <a:lnTo>
                    <a:pt x="323660" y="2144744"/>
                  </a:lnTo>
                  <a:lnTo>
                    <a:pt x="333185" y="2150936"/>
                  </a:lnTo>
                  <a:lnTo>
                    <a:pt x="342424" y="2150936"/>
                  </a:lnTo>
                  <a:lnTo>
                    <a:pt x="339376" y="2144554"/>
                  </a:lnTo>
                  <a:lnTo>
                    <a:pt x="342805" y="2137315"/>
                  </a:lnTo>
                  <a:lnTo>
                    <a:pt x="350139" y="2140934"/>
                  </a:lnTo>
                  <a:lnTo>
                    <a:pt x="367855" y="2159032"/>
                  </a:lnTo>
                  <a:lnTo>
                    <a:pt x="376047" y="2162651"/>
                  </a:lnTo>
                  <a:lnTo>
                    <a:pt x="378619" y="2157317"/>
                  </a:lnTo>
                  <a:lnTo>
                    <a:pt x="373475" y="2150459"/>
                  </a:lnTo>
                  <a:lnTo>
                    <a:pt x="364522" y="2140268"/>
                  </a:lnTo>
                  <a:lnTo>
                    <a:pt x="369189" y="2135600"/>
                  </a:lnTo>
                  <a:lnTo>
                    <a:pt x="382238" y="2142078"/>
                  </a:lnTo>
                  <a:lnTo>
                    <a:pt x="399669" y="2145602"/>
                  </a:lnTo>
                  <a:lnTo>
                    <a:pt x="405003" y="2140744"/>
                  </a:lnTo>
                  <a:lnTo>
                    <a:pt x="406241" y="2135600"/>
                  </a:lnTo>
                  <a:lnTo>
                    <a:pt x="419005" y="2141029"/>
                  </a:lnTo>
                  <a:lnTo>
                    <a:pt x="429196" y="2133505"/>
                  </a:lnTo>
                  <a:lnTo>
                    <a:pt x="443389" y="2133409"/>
                  </a:lnTo>
                  <a:close/>
                </a:path>
              </a:pathLst>
            </a:custGeom>
            <a:grpFill/>
            <a:ln w="9525" cap="flat">
              <a:noFill/>
              <a:prstDash val="solid"/>
              <a:miter/>
            </a:ln>
          </p:spPr>
          <p:txBody>
            <a:bodyPr rtlCol="0" anchor="ctr"/>
            <a:lstStyle/>
            <a:p>
              <a:endParaRPr lang="en-IN"/>
            </a:p>
          </p:txBody>
        </p:sp>
        <p:sp>
          <p:nvSpPr>
            <p:cNvPr id="350" name="Freeform: Shape 349">
              <a:extLst>
                <a:ext uri="{FF2B5EF4-FFF2-40B4-BE49-F238E27FC236}">
                  <a16:creationId xmlns:a16="http://schemas.microsoft.com/office/drawing/2014/main" id="{5237F17C-8D02-428A-B10F-453E69081789}"/>
                </a:ext>
              </a:extLst>
            </p:cNvPr>
            <p:cNvSpPr/>
            <p:nvPr/>
          </p:nvSpPr>
          <p:spPr>
            <a:xfrm>
              <a:off x="933450" y="1491044"/>
              <a:ext cx="3228975" cy="2466975"/>
            </a:xfrm>
            <a:custGeom>
              <a:avLst/>
              <a:gdLst>
                <a:gd name="connsiteX0" fmla="*/ 2591181 w 3228975"/>
                <a:gd name="connsiteY0" fmla="*/ 2416493 h 2466975"/>
                <a:gd name="connsiteX1" fmla="*/ 2557272 w 3228975"/>
                <a:gd name="connsiteY1" fmla="*/ 2404110 h 2466975"/>
                <a:gd name="connsiteX2" fmla="*/ 2540318 w 3228975"/>
                <a:gd name="connsiteY2" fmla="*/ 2404110 h 2466975"/>
                <a:gd name="connsiteX3" fmla="*/ 2516505 w 3228975"/>
                <a:gd name="connsiteY3" fmla="*/ 2419350 h 2466975"/>
                <a:gd name="connsiteX4" fmla="*/ 2495550 w 3228975"/>
                <a:gd name="connsiteY4" fmla="*/ 2426589 h 2466975"/>
                <a:gd name="connsiteX5" fmla="*/ 2462213 w 3228975"/>
                <a:gd name="connsiteY5" fmla="*/ 2411159 h 2466975"/>
                <a:gd name="connsiteX6" fmla="*/ 2427637 w 3228975"/>
                <a:gd name="connsiteY6" fmla="*/ 2369534 h 2466975"/>
                <a:gd name="connsiteX7" fmla="*/ 2422398 w 3228975"/>
                <a:gd name="connsiteY7" fmla="*/ 2356390 h 2466975"/>
                <a:gd name="connsiteX8" fmla="*/ 2431828 w 3228975"/>
                <a:gd name="connsiteY8" fmla="*/ 2317242 h 2466975"/>
                <a:gd name="connsiteX9" fmla="*/ 2434495 w 3228975"/>
                <a:gd name="connsiteY9" fmla="*/ 2277523 h 2466975"/>
                <a:gd name="connsiteX10" fmla="*/ 2439162 w 3228975"/>
                <a:gd name="connsiteY10" fmla="*/ 2238566 h 2466975"/>
                <a:gd name="connsiteX11" fmla="*/ 2409063 w 3228975"/>
                <a:gd name="connsiteY11" fmla="*/ 2222183 h 2466975"/>
                <a:gd name="connsiteX12" fmla="*/ 2392490 w 3228975"/>
                <a:gd name="connsiteY12" fmla="*/ 2214563 h 2466975"/>
                <a:gd name="connsiteX13" fmla="*/ 2358390 w 3228975"/>
                <a:gd name="connsiteY13" fmla="*/ 2217610 h 2466975"/>
                <a:gd name="connsiteX14" fmla="*/ 2331530 w 3228975"/>
                <a:gd name="connsiteY14" fmla="*/ 2227326 h 2466975"/>
                <a:gd name="connsiteX15" fmla="*/ 2302383 w 3228975"/>
                <a:gd name="connsiteY15" fmla="*/ 2224945 h 2466975"/>
                <a:gd name="connsiteX16" fmla="*/ 2287810 w 3228975"/>
                <a:gd name="connsiteY16" fmla="*/ 2226659 h 2466975"/>
                <a:gd name="connsiteX17" fmla="*/ 2282476 w 3228975"/>
                <a:gd name="connsiteY17" fmla="*/ 2217610 h 2466975"/>
                <a:gd name="connsiteX18" fmla="*/ 2291429 w 3228975"/>
                <a:gd name="connsiteY18" fmla="*/ 2203133 h 2466975"/>
                <a:gd name="connsiteX19" fmla="*/ 2293906 w 3228975"/>
                <a:gd name="connsiteY19" fmla="*/ 2170843 h 2466975"/>
                <a:gd name="connsiteX20" fmla="*/ 2299049 w 3228975"/>
                <a:gd name="connsiteY20" fmla="*/ 2155508 h 2466975"/>
                <a:gd name="connsiteX21" fmla="*/ 2309622 w 3228975"/>
                <a:gd name="connsiteY21" fmla="*/ 2142363 h 2466975"/>
                <a:gd name="connsiteX22" fmla="*/ 2318099 w 3228975"/>
                <a:gd name="connsiteY22" fmla="*/ 2112835 h 2466975"/>
                <a:gd name="connsiteX23" fmla="*/ 2318861 w 3228975"/>
                <a:gd name="connsiteY23" fmla="*/ 2087499 h 2466975"/>
                <a:gd name="connsiteX24" fmla="*/ 2331625 w 3228975"/>
                <a:gd name="connsiteY24" fmla="*/ 2073307 h 2466975"/>
                <a:gd name="connsiteX25" fmla="*/ 2336864 w 3228975"/>
                <a:gd name="connsiteY25" fmla="*/ 2052066 h 2466975"/>
                <a:gd name="connsiteX26" fmla="*/ 2314385 w 3228975"/>
                <a:gd name="connsiteY26" fmla="*/ 2050637 h 2466975"/>
                <a:gd name="connsiteX27" fmla="*/ 2298287 w 3228975"/>
                <a:gd name="connsiteY27" fmla="*/ 2049113 h 2466975"/>
                <a:gd name="connsiteX28" fmla="*/ 2261235 w 3228975"/>
                <a:gd name="connsiteY28" fmla="*/ 2054066 h 2466975"/>
                <a:gd name="connsiteX29" fmla="*/ 2238089 w 3228975"/>
                <a:gd name="connsiteY29" fmla="*/ 2066354 h 2466975"/>
                <a:gd name="connsiteX30" fmla="*/ 2232374 w 3228975"/>
                <a:gd name="connsiteY30" fmla="*/ 2085594 h 2466975"/>
                <a:gd name="connsiteX31" fmla="*/ 2232374 w 3228975"/>
                <a:gd name="connsiteY31" fmla="*/ 2097024 h 2466975"/>
                <a:gd name="connsiteX32" fmla="*/ 2224659 w 3228975"/>
                <a:gd name="connsiteY32" fmla="*/ 2105406 h 2466975"/>
                <a:gd name="connsiteX33" fmla="*/ 2224659 w 3228975"/>
                <a:gd name="connsiteY33" fmla="*/ 2118170 h 2466975"/>
                <a:gd name="connsiteX34" fmla="*/ 2213134 w 3228975"/>
                <a:gd name="connsiteY34" fmla="*/ 2127885 h 2466975"/>
                <a:gd name="connsiteX35" fmla="*/ 2205133 w 3228975"/>
                <a:gd name="connsiteY35" fmla="*/ 2137696 h 2466975"/>
                <a:gd name="connsiteX36" fmla="*/ 2183511 w 3228975"/>
                <a:gd name="connsiteY36" fmla="*/ 2134457 h 2466975"/>
                <a:gd name="connsiteX37" fmla="*/ 2116074 w 3228975"/>
                <a:gd name="connsiteY37" fmla="*/ 2149031 h 2466975"/>
                <a:gd name="connsiteX38" fmla="*/ 2095691 w 3228975"/>
                <a:gd name="connsiteY38" fmla="*/ 2138172 h 2466975"/>
                <a:gd name="connsiteX39" fmla="*/ 2077593 w 3228975"/>
                <a:gd name="connsiteY39" fmla="*/ 2132076 h 2466975"/>
                <a:gd name="connsiteX40" fmla="*/ 2064353 w 3228975"/>
                <a:gd name="connsiteY40" fmla="*/ 2096833 h 2466975"/>
                <a:gd name="connsiteX41" fmla="*/ 2041493 w 3228975"/>
                <a:gd name="connsiteY41" fmla="*/ 2072640 h 2466975"/>
                <a:gd name="connsiteX42" fmla="*/ 2029492 w 3228975"/>
                <a:gd name="connsiteY42" fmla="*/ 2048923 h 2466975"/>
                <a:gd name="connsiteX43" fmla="*/ 2025301 w 3228975"/>
                <a:gd name="connsiteY43" fmla="*/ 1995392 h 2466975"/>
                <a:gd name="connsiteX44" fmla="*/ 2025301 w 3228975"/>
                <a:gd name="connsiteY44" fmla="*/ 1957102 h 2466975"/>
                <a:gd name="connsiteX45" fmla="*/ 2036921 w 3228975"/>
                <a:gd name="connsiteY45" fmla="*/ 1926431 h 2466975"/>
                <a:gd name="connsiteX46" fmla="*/ 2031968 w 3228975"/>
                <a:gd name="connsiteY46" fmla="*/ 1915763 h 2466975"/>
                <a:gd name="connsiteX47" fmla="*/ 2015776 w 3228975"/>
                <a:gd name="connsiteY47" fmla="*/ 1892427 h 2466975"/>
                <a:gd name="connsiteX48" fmla="*/ 2036159 w 3228975"/>
                <a:gd name="connsiteY48" fmla="*/ 1873663 h 2466975"/>
                <a:gd name="connsiteX49" fmla="*/ 2036540 w 3228975"/>
                <a:gd name="connsiteY49" fmla="*/ 1854613 h 2466975"/>
                <a:gd name="connsiteX50" fmla="*/ 2051780 w 3228975"/>
                <a:gd name="connsiteY50" fmla="*/ 1845278 h 2466975"/>
                <a:gd name="connsiteX51" fmla="*/ 2061305 w 3228975"/>
                <a:gd name="connsiteY51" fmla="*/ 1830705 h 2466975"/>
                <a:gd name="connsiteX52" fmla="*/ 2082641 w 3228975"/>
                <a:gd name="connsiteY52" fmla="*/ 1828705 h 2466975"/>
                <a:gd name="connsiteX53" fmla="*/ 2097405 w 3228975"/>
                <a:gd name="connsiteY53" fmla="*/ 1817465 h 2466975"/>
                <a:gd name="connsiteX54" fmla="*/ 2104073 w 3228975"/>
                <a:gd name="connsiteY54" fmla="*/ 1800987 h 2466975"/>
                <a:gd name="connsiteX55" fmla="*/ 2121980 w 3228975"/>
                <a:gd name="connsiteY55" fmla="*/ 1800987 h 2466975"/>
                <a:gd name="connsiteX56" fmla="*/ 2134553 w 3228975"/>
                <a:gd name="connsiteY56" fmla="*/ 1789843 h 2466975"/>
                <a:gd name="connsiteX57" fmla="*/ 2149221 w 3228975"/>
                <a:gd name="connsiteY57" fmla="*/ 1791081 h 2466975"/>
                <a:gd name="connsiteX58" fmla="*/ 2155222 w 3228975"/>
                <a:gd name="connsiteY58" fmla="*/ 1788033 h 2466975"/>
                <a:gd name="connsiteX59" fmla="*/ 2169414 w 3228975"/>
                <a:gd name="connsiteY59" fmla="*/ 1798987 h 2466975"/>
                <a:gd name="connsiteX60" fmla="*/ 2180939 w 3228975"/>
                <a:gd name="connsiteY60" fmla="*/ 1800511 h 2466975"/>
                <a:gd name="connsiteX61" fmla="*/ 2186750 w 3228975"/>
                <a:gd name="connsiteY61" fmla="*/ 1794986 h 2466975"/>
                <a:gd name="connsiteX62" fmla="*/ 2191988 w 3228975"/>
                <a:gd name="connsiteY62" fmla="*/ 1788033 h 2466975"/>
                <a:gd name="connsiteX63" fmla="*/ 2205800 w 3228975"/>
                <a:gd name="connsiteY63" fmla="*/ 1803845 h 2466975"/>
                <a:gd name="connsiteX64" fmla="*/ 2216658 w 3228975"/>
                <a:gd name="connsiteY64" fmla="*/ 1810417 h 2466975"/>
                <a:gd name="connsiteX65" fmla="*/ 2239613 w 3228975"/>
                <a:gd name="connsiteY65" fmla="*/ 1809464 h 2466975"/>
                <a:gd name="connsiteX66" fmla="*/ 2242661 w 3228975"/>
                <a:gd name="connsiteY66" fmla="*/ 1800606 h 2466975"/>
                <a:gd name="connsiteX67" fmla="*/ 2268093 w 3228975"/>
                <a:gd name="connsiteY67" fmla="*/ 1818418 h 2466975"/>
                <a:gd name="connsiteX68" fmla="*/ 2273713 w 3228975"/>
                <a:gd name="connsiteY68" fmla="*/ 1816703 h 2466975"/>
                <a:gd name="connsiteX69" fmla="*/ 2261711 w 3228975"/>
                <a:gd name="connsiteY69" fmla="*/ 1803749 h 2466975"/>
                <a:gd name="connsiteX70" fmla="*/ 2255996 w 3228975"/>
                <a:gd name="connsiteY70" fmla="*/ 1787843 h 2466975"/>
                <a:gd name="connsiteX71" fmla="*/ 2257520 w 3228975"/>
                <a:gd name="connsiteY71" fmla="*/ 1780413 h 2466975"/>
                <a:gd name="connsiteX72" fmla="*/ 2275332 w 3228975"/>
                <a:gd name="connsiteY72" fmla="*/ 1775270 h 2466975"/>
                <a:gd name="connsiteX73" fmla="*/ 2297621 w 3228975"/>
                <a:gd name="connsiteY73" fmla="*/ 1775270 h 2466975"/>
                <a:gd name="connsiteX74" fmla="*/ 2305907 w 3228975"/>
                <a:gd name="connsiteY74" fmla="*/ 1767078 h 2466975"/>
                <a:gd name="connsiteX75" fmla="*/ 2310479 w 3228975"/>
                <a:gd name="connsiteY75" fmla="*/ 1770316 h 2466975"/>
                <a:gd name="connsiteX76" fmla="*/ 2312575 w 3228975"/>
                <a:gd name="connsiteY76" fmla="*/ 1778318 h 2466975"/>
                <a:gd name="connsiteX77" fmla="*/ 2323719 w 3228975"/>
                <a:gd name="connsiteY77" fmla="*/ 1779651 h 2466975"/>
                <a:gd name="connsiteX78" fmla="*/ 2341721 w 3228975"/>
                <a:gd name="connsiteY78" fmla="*/ 1775079 h 2466975"/>
                <a:gd name="connsiteX79" fmla="*/ 2350675 w 3228975"/>
                <a:gd name="connsiteY79" fmla="*/ 1773841 h 2466975"/>
                <a:gd name="connsiteX80" fmla="*/ 2367439 w 3228975"/>
                <a:gd name="connsiteY80" fmla="*/ 1779746 h 2466975"/>
                <a:gd name="connsiteX81" fmla="*/ 2375535 w 3228975"/>
                <a:gd name="connsiteY81" fmla="*/ 1788414 h 2466975"/>
                <a:gd name="connsiteX82" fmla="*/ 2379631 w 3228975"/>
                <a:gd name="connsiteY82" fmla="*/ 1795748 h 2466975"/>
                <a:gd name="connsiteX83" fmla="*/ 2384012 w 3228975"/>
                <a:gd name="connsiteY83" fmla="*/ 1800416 h 2466975"/>
                <a:gd name="connsiteX84" fmla="*/ 2393823 w 3228975"/>
                <a:gd name="connsiteY84" fmla="*/ 1798511 h 2466975"/>
                <a:gd name="connsiteX85" fmla="*/ 2406872 w 3228975"/>
                <a:gd name="connsiteY85" fmla="*/ 1787747 h 2466975"/>
                <a:gd name="connsiteX86" fmla="*/ 2417064 w 3228975"/>
                <a:gd name="connsiteY86" fmla="*/ 1783652 h 2466975"/>
                <a:gd name="connsiteX87" fmla="*/ 2426780 w 3228975"/>
                <a:gd name="connsiteY87" fmla="*/ 1790224 h 2466975"/>
                <a:gd name="connsiteX88" fmla="*/ 2452497 w 3228975"/>
                <a:gd name="connsiteY88" fmla="*/ 1818894 h 2466975"/>
                <a:gd name="connsiteX89" fmla="*/ 2456212 w 3228975"/>
                <a:gd name="connsiteY89" fmla="*/ 1826609 h 2466975"/>
                <a:gd name="connsiteX90" fmla="*/ 2452402 w 3228975"/>
                <a:gd name="connsiteY90" fmla="*/ 1847183 h 2466975"/>
                <a:gd name="connsiteX91" fmla="*/ 2459165 w 3228975"/>
                <a:gd name="connsiteY91" fmla="*/ 1858232 h 2466975"/>
                <a:gd name="connsiteX92" fmla="*/ 2460403 w 3228975"/>
                <a:gd name="connsiteY92" fmla="*/ 1872710 h 2466975"/>
                <a:gd name="connsiteX93" fmla="*/ 2469261 w 3228975"/>
                <a:gd name="connsiteY93" fmla="*/ 1884521 h 2466975"/>
                <a:gd name="connsiteX94" fmla="*/ 2473166 w 3228975"/>
                <a:gd name="connsiteY94" fmla="*/ 1907191 h 2466975"/>
                <a:gd name="connsiteX95" fmla="*/ 2482215 w 3228975"/>
                <a:gd name="connsiteY95" fmla="*/ 1912810 h 2466975"/>
                <a:gd name="connsiteX96" fmla="*/ 2494026 w 3228975"/>
                <a:gd name="connsiteY96" fmla="*/ 1928622 h 2466975"/>
                <a:gd name="connsiteX97" fmla="*/ 2496122 w 3228975"/>
                <a:gd name="connsiteY97" fmla="*/ 1934623 h 2466975"/>
                <a:gd name="connsiteX98" fmla="*/ 2508695 w 3228975"/>
                <a:gd name="connsiteY98" fmla="*/ 1943291 h 2466975"/>
                <a:gd name="connsiteX99" fmla="*/ 2516886 w 3228975"/>
                <a:gd name="connsiteY99" fmla="*/ 1941100 h 2466975"/>
                <a:gd name="connsiteX100" fmla="*/ 2520506 w 3228975"/>
                <a:gd name="connsiteY100" fmla="*/ 1929289 h 2466975"/>
                <a:gd name="connsiteX101" fmla="*/ 2527078 w 3228975"/>
                <a:gd name="connsiteY101" fmla="*/ 1915287 h 2466975"/>
                <a:gd name="connsiteX102" fmla="*/ 2530602 w 3228975"/>
                <a:gd name="connsiteY102" fmla="*/ 1901571 h 2466975"/>
                <a:gd name="connsiteX103" fmla="*/ 2521934 w 3228975"/>
                <a:gd name="connsiteY103" fmla="*/ 1862423 h 2466975"/>
                <a:gd name="connsiteX104" fmla="*/ 2514600 w 3228975"/>
                <a:gd name="connsiteY104" fmla="*/ 1846802 h 2466975"/>
                <a:gd name="connsiteX105" fmla="*/ 2511266 w 3228975"/>
                <a:gd name="connsiteY105" fmla="*/ 1839658 h 2466975"/>
                <a:gd name="connsiteX106" fmla="*/ 2510314 w 3228975"/>
                <a:gd name="connsiteY106" fmla="*/ 1826419 h 2466975"/>
                <a:gd name="connsiteX107" fmla="*/ 2497646 w 3228975"/>
                <a:gd name="connsiteY107" fmla="*/ 1803464 h 2466975"/>
                <a:gd name="connsiteX108" fmla="*/ 2491454 w 3228975"/>
                <a:gd name="connsiteY108" fmla="*/ 1780127 h 2466975"/>
                <a:gd name="connsiteX109" fmla="*/ 2490407 w 3228975"/>
                <a:gd name="connsiteY109" fmla="*/ 1763458 h 2466975"/>
                <a:gd name="connsiteX110" fmla="*/ 2494693 w 3228975"/>
                <a:gd name="connsiteY110" fmla="*/ 1746790 h 2466975"/>
                <a:gd name="connsiteX111" fmla="*/ 2506790 w 3228975"/>
                <a:gd name="connsiteY111" fmla="*/ 1724787 h 2466975"/>
                <a:gd name="connsiteX112" fmla="*/ 2524030 w 3228975"/>
                <a:gd name="connsiteY112" fmla="*/ 1703641 h 2466975"/>
                <a:gd name="connsiteX113" fmla="*/ 2536222 w 3228975"/>
                <a:gd name="connsiteY113" fmla="*/ 1697546 h 2466975"/>
                <a:gd name="connsiteX114" fmla="*/ 2546795 w 3228975"/>
                <a:gd name="connsiteY114" fmla="*/ 1693450 h 2466975"/>
                <a:gd name="connsiteX115" fmla="*/ 2551843 w 3228975"/>
                <a:gd name="connsiteY115" fmla="*/ 1683449 h 2466975"/>
                <a:gd name="connsiteX116" fmla="*/ 2567369 w 3228975"/>
                <a:gd name="connsiteY116" fmla="*/ 1667923 h 2466975"/>
                <a:gd name="connsiteX117" fmla="*/ 2579084 w 3228975"/>
                <a:gd name="connsiteY117" fmla="*/ 1666399 h 2466975"/>
                <a:gd name="connsiteX118" fmla="*/ 2588133 w 3228975"/>
                <a:gd name="connsiteY118" fmla="*/ 1664208 h 2466975"/>
                <a:gd name="connsiteX119" fmla="*/ 2594420 w 3228975"/>
                <a:gd name="connsiteY119" fmla="*/ 1652016 h 2466975"/>
                <a:gd name="connsiteX120" fmla="*/ 2611374 w 3228975"/>
                <a:gd name="connsiteY120" fmla="*/ 1641253 h 2466975"/>
                <a:gd name="connsiteX121" fmla="*/ 2629567 w 3228975"/>
                <a:gd name="connsiteY121" fmla="*/ 1634776 h 2466975"/>
                <a:gd name="connsiteX122" fmla="*/ 2623280 w 3228975"/>
                <a:gd name="connsiteY122" fmla="*/ 1619726 h 2466975"/>
                <a:gd name="connsiteX123" fmla="*/ 2624423 w 3228975"/>
                <a:gd name="connsiteY123" fmla="*/ 1609439 h 2466975"/>
                <a:gd name="connsiteX124" fmla="*/ 2630329 w 3228975"/>
                <a:gd name="connsiteY124" fmla="*/ 1609535 h 2466975"/>
                <a:gd name="connsiteX125" fmla="*/ 2639187 w 3228975"/>
                <a:gd name="connsiteY125" fmla="*/ 1613726 h 2466975"/>
                <a:gd name="connsiteX126" fmla="*/ 2650046 w 3228975"/>
                <a:gd name="connsiteY126" fmla="*/ 1610773 h 2466975"/>
                <a:gd name="connsiteX127" fmla="*/ 2661857 w 3228975"/>
                <a:gd name="connsiteY127" fmla="*/ 1599724 h 2466975"/>
                <a:gd name="connsiteX128" fmla="*/ 2661857 w 3228975"/>
                <a:gd name="connsiteY128" fmla="*/ 1594866 h 2466975"/>
                <a:gd name="connsiteX129" fmla="*/ 2651189 w 3228975"/>
                <a:gd name="connsiteY129" fmla="*/ 1592866 h 2466975"/>
                <a:gd name="connsiteX130" fmla="*/ 2643949 w 3228975"/>
                <a:gd name="connsiteY130" fmla="*/ 1587151 h 2466975"/>
                <a:gd name="connsiteX131" fmla="*/ 2648141 w 3228975"/>
                <a:gd name="connsiteY131" fmla="*/ 1584008 h 2466975"/>
                <a:gd name="connsiteX132" fmla="*/ 2651379 w 3228975"/>
                <a:gd name="connsiteY132" fmla="*/ 1576102 h 2466975"/>
                <a:gd name="connsiteX133" fmla="*/ 2645855 w 3228975"/>
                <a:gd name="connsiteY133" fmla="*/ 1567815 h 2466975"/>
                <a:gd name="connsiteX134" fmla="*/ 2634044 w 3228975"/>
                <a:gd name="connsiteY134" fmla="*/ 1563529 h 2466975"/>
                <a:gd name="connsiteX135" fmla="*/ 2630900 w 3228975"/>
                <a:gd name="connsiteY135" fmla="*/ 1560766 h 2466975"/>
                <a:gd name="connsiteX136" fmla="*/ 2637378 w 3228975"/>
                <a:gd name="connsiteY136" fmla="*/ 1550384 h 2466975"/>
                <a:gd name="connsiteX137" fmla="*/ 2637091 w 3228975"/>
                <a:gd name="connsiteY137" fmla="*/ 1541716 h 2466975"/>
                <a:gd name="connsiteX138" fmla="*/ 2631948 w 3228975"/>
                <a:gd name="connsiteY138" fmla="*/ 1536097 h 2466975"/>
                <a:gd name="connsiteX139" fmla="*/ 2618994 w 3228975"/>
                <a:gd name="connsiteY139" fmla="*/ 1526286 h 2466975"/>
                <a:gd name="connsiteX140" fmla="*/ 2618041 w 3228975"/>
                <a:gd name="connsiteY140" fmla="*/ 1520285 h 2466975"/>
                <a:gd name="connsiteX141" fmla="*/ 2630424 w 3228975"/>
                <a:gd name="connsiteY141" fmla="*/ 1516094 h 2466975"/>
                <a:gd name="connsiteX142" fmla="*/ 2633567 w 3228975"/>
                <a:gd name="connsiteY142" fmla="*/ 1508474 h 2466975"/>
                <a:gd name="connsiteX143" fmla="*/ 2633663 w 3228975"/>
                <a:gd name="connsiteY143" fmla="*/ 1489424 h 2466975"/>
                <a:gd name="connsiteX144" fmla="*/ 2637187 w 3228975"/>
                <a:gd name="connsiteY144" fmla="*/ 1475613 h 2466975"/>
                <a:gd name="connsiteX145" fmla="*/ 2644140 w 3228975"/>
                <a:gd name="connsiteY145" fmla="*/ 1473708 h 2466975"/>
                <a:gd name="connsiteX146" fmla="*/ 2644331 w 3228975"/>
                <a:gd name="connsiteY146" fmla="*/ 1478661 h 2466975"/>
                <a:gd name="connsiteX147" fmla="*/ 2640045 w 3228975"/>
                <a:gd name="connsiteY147" fmla="*/ 1489520 h 2466975"/>
                <a:gd name="connsiteX148" fmla="*/ 2639663 w 3228975"/>
                <a:gd name="connsiteY148" fmla="*/ 1500569 h 2466975"/>
                <a:gd name="connsiteX149" fmla="*/ 2641854 w 3228975"/>
                <a:gd name="connsiteY149" fmla="*/ 1506665 h 2466975"/>
                <a:gd name="connsiteX150" fmla="*/ 2649570 w 3228975"/>
                <a:gd name="connsiteY150" fmla="*/ 1520666 h 2466975"/>
                <a:gd name="connsiteX151" fmla="*/ 2650522 w 3228975"/>
                <a:gd name="connsiteY151" fmla="*/ 1534478 h 2466975"/>
                <a:gd name="connsiteX152" fmla="*/ 2649855 w 3228975"/>
                <a:gd name="connsiteY152" fmla="*/ 1549527 h 2466975"/>
                <a:gd name="connsiteX153" fmla="*/ 2659475 w 3228975"/>
                <a:gd name="connsiteY153" fmla="*/ 1537811 h 2466975"/>
                <a:gd name="connsiteX154" fmla="*/ 2669762 w 3228975"/>
                <a:gd name="connsiteY154" fmla="*/ 1511332 h 2466975"/>
                <a:gd name="connsiteX155" fmla="*/ 2669762 w 3228975"/>
                <a:gd name="connsiteY155" fmla="*/ 1498759 h 2466975"/>
                <a:gd name="connsiteX156" fmla="*/ 2666619 w 3228975"/>
                <a:gd name="connsiteY156" fmla="*/ 1495235 h 2466975"/>
                <a:gd name="connsiteX157" fmla="*/ 2662333 w 3228975"/>
                <a:gd name="connsiteY157" fmla="*/ 1486186 h 2466975"/>
                <a:gd name="connsiteX158" fmla="*/ 2664619 w 3228975"/>
                <a:gd name="connsiteY158" fmla="*/ 1480852 h 2466975"/>
                <a:gd name="connsiteX159" fmla="*/ 2672620 w 3228975"/>
                <a:gd name="connsiteY159" fmla="*/ 1488472 h 2466975"/>
                <a:gd name="connsiteX160" fmla="*/ 2678906 w 3228975"/>
                <a:gd name="connsiteY160" fmla="*/ 1489710 h 2466975"/>
                <a:gd name="connsiteX161" fmla="*/ 2691098 w 3228975"/>
                <a:gd name="connsiteY161" fmla="*/ 1478756 h 2466975"/>
                <a:gd name="connsiteX162" fmla="*/ 2703386 w 3228975"/>
                <a:gd name="connsiteY162" fmla="*/ 1459706 h 2466975"/>
                <a:gd name="connsiteX163" fmla="*/ 2703576 w 3228975"/>
                <a:gd name="connsiteY163" fmla="*/ 1446371 h 2466975"/>
                <a:gd name="connsiteX164" fmla="*/ 2703576 w 3228975"/>
                <a:gd name="connsiteY164" fmla="*/ 1440656 h 2466975"/>
                <a:gd name="connsiteX165" fmla="*/ 2719483 w 3228975"/>
                <a:gd name="connsiteY165" fmla="*/ 1438085 h 2466975"/>
                <a:gd name="connsiteX166" fmla="*/ 2736628 w 3228975"/>
                <a:gd name="connsiteY166" fmla="*/ 1435989 h 2466975"/>
                <a:gd name="connsiteX167" fmla="*/ 2754249 w 3228975"/>
                <a:gd name="connsiteY167" fmla="*/ 1430750 h 2466975"/>
                <a:gd name="connsiteX168" fmla="*/ 2761488 w 3228975"/>
                <a:gd name="connsiteY168" fmla="*/ 1426655 h 2466975"/>
                <a:gd name="connsiteX169" fmla="*/ 2756821 w 3228975"/>
                <a:gd name="connsiteY169" fmla="*/ 1422178 h 2466975"/>
                <a:gd name="connsiteX170" fmla="*/ 2731865 w 3228975"/>
                <a:gd name="connsiteY170" fmla="*/ 1425797 h 2466975"/>
                <a:gd name="connsiteX171" fmla="*/ 2717673 w 3228975"/>
                <a:gd name="connsiteY171" fmla="*/ 1425416 h 2466975"/>
                <a:gd name="connsiteX172" fmla="*/ 2726150 w 3228975"/>
                <a:gd name="connsiteY172" fmla="*/ 1418844 h 2466975"/>
                <a:gd name="connsiteX173" fmla="*/ 2754059 w 3228975"/>
                <a:gd name="connsiteY173" fmla="*/ 1411891 h 2466975"/>
                <a:gd name="connsiteX174" fmla="*/ 2769013 w 3228975"/>
                <a:gd name="connsiteY174" fmla="*/ 1409605 h 2466975"/>
                <a:gd name="connsiteX175" fmla="*/ 2775299 w 3228975"/>
                <a:gd name="connsiteY175" fmla="*/ 1397127 h 2466975"/>
                <a:gd name="connsiteX176" fmla="*/ 2783491 w 3228975"/>
                <a:gd name="connsiteY176" fmla="*/ 1403318 h 2466975"/>
                <a:gd name="connsiteX177" fmla="*/ 2792730 w 3228975"/>
                <a:gd name="connsiteY177" fmla="*/ 1404461 h 2466975"/>
                <a:gd name="connsiteX178" fmla="*/ 2805208 w 3228975"/>
                <a:gd name="connsiteY178" fmla="*/ 1397032 h 2466975"/>
                <a:gd name="connsiteX179" fmla="*/ 2805208 w 3228975"/>
                <a:gd name="connsiteY179" fmla="*/ 1385030 h 2466975"/>
                <a:gd name="connsiteX180" fmla="*/ 2794635 w 3228975"/>
                <a:gd name="connsiteY180" fmla="*/ 1378458 h 2466975"/>
                <a:gd name="connsiteX181" fmla="*/ 2791778 w 3228975"/>
                <a:gd name="connsiteY181" fmla="*/ 1375696 h 2466975"/>
                <a:gd name="connsiteX182" fmla="*/ 2798255 w 3228975"/>
                <a:gd name="connsiteY182" fmla="*/ 1367600 h 2466975"/>
                <a:gd name="connsiteX183" fmla="*/ 2798731 w 3228975"/>
                <a:gd name="connsiteY183" fmla="*/ 1355598 h 2466975"/>
                <a:gd name="connsiteX184" fmla="*/ 2805303 w 3228975"/>
                <a:gd name="connsiteY184" fmla="*/ 1341691 h 2466975"/>
                <a:gd name="connsiteX185" fmla="*/ 2810828 w 3228975"/>
                <a:gd name="connsiteY185" fmla="*/ 1335786 h 2466975"/>
                <a:gd name="connsiteX186" fmla="*/ 2820257 w 3228975"/>
                <a:gd name="connsiteY186" fmla="*/ 1331690 h 2466975"/>
                <a:gd name="connsiteX187" fmla="*/ 2825306 w 3228975"/>
                <a:gd name="connsiteY187" fmla="*/ 1327690 h 2466975"/>
                <a:gd name="connsiteX188" fmla="*/ 2829497 w 3228975"/>
                <a:gd name="connsiteY188" fmla="*/ 1323213 h 2466975"/>
                <a:gd name="connsiteX189" fmla="*/ 2837307 w 3228975"/>
                <a:gd name="connsiteY189" fmla="*/ 1321784 h 2466975"/>
                <a:gd name="connsiteX190" fmla="*/ 2844832 w 3228975"/>
                <a:gd name="connsiteY190" fmla="*/ 1314831 h 2466975"/>
                <a:gd name="connsiteX191" fmla="*/ 2852071 w 3228975"/>
                <a:gd name="connsiteY191" fmla="*/ 1304354 h 2466975"/>
                <a:gd name="connsiteX192" fmla="*/ 2858262 w 3228975"/>
                <a:gd name="connsiteY192" fmla="*/ 1299591 h 2466975"/>
                <a:gd name="connsiteX193" fmla="*/ 2867120 w 3228975"/>
                <a:gd name="connsiteY193" fmla="*/ 1301972 h 2466975"/>
                <a:gd name="connsiteX194" fmla="*/ 2880455 w 3228975"/>
                <a:gd name="connsiteY194" fmla="*/ 1306735 h 2466975"/>
                <a:gd name="connsiteX195" fmla="*/ 2890171 w 3228975"/>
                <a:gd name="connsiteY195" fmla="*/ 1302830 h 2466975"/>
                <a:gd name="connsiteX196" fmla="*/ 2911602 w 3228975"/>
                <a:gd name="connsiteY196" fmla="*/ 1286732 h 2466975"/>
                <a:gd name="connsiteX197" fmla="*/ 2941701 w 3228975"/>
                <a:gd name="connsiteY197" fmla="*/ 1274159 h 2466975"/>
                <a:gd name="connsiteX198" fmla="*/ 2953036 w 3228975"/>
                <a:gd name="connsiteY198" fmla="*/ 1270921 h 2466975"/>
                <a:gd name="connsiteX199" fmla="*/ 2972848 w 3228975"/>
                <a:gd name="connsiteY199" fmla="*/ 1253871 h 2466975"/>
                <a:gd name="connsiteX200" fmla="*/ 2978277 w 3228975"/>
                <a:gd name="connsiteY200" fmla="*/ 1247299 h 2466975"/>
                <a:gd name="connsiteX201" fmla="*/ 2981897 w 3228975"/>
                <a:gd name="connsiteY201" fmla="*/ 1251109 h 2466975"/>
                <a:gd name="connsiteX202" fmla="*/ 2981897 w 3228975"/>
                <a:gd name="connsiteY202" fmla="*/ 1257491 h 2466975"/>
                <a:gd name="connsiteX203" fmla="*/ 2977229 w 3228975"/>
                <a:gd name="connsiteY203" fmla="*/ 1262062 h 2466975"/>
                <a:gd name="connsiteX204" fmla="*/ 2978658 w 3228975"/>
                <a:gd name="connsiteY204" fmla="*/ 1268063 h 2466975"/>
                <a:gd name="connsiteX205" fmla="*/ 3009043 w 3228975"/>
                <a:gd name="connsiteY205" fmla="*/ 1272540 h 2466975"/>
                <a:gd name="connsiteX206" fmla="*/ 3003423 w 3228975"/>
                <a:gd name="connsiteY206" fmla="*/ 1276826 h 2466975"/>
                <a:gd name="connsiteX207" fmla="*/ 2981611 w 3228975"/>
                <a:gd name="connsiteY207" fmla="*/ 1277874 h 2466975"/>
                <a:gd name="connsiteX208" fmla="*/ 2967228 w 3228975"/>
                <a:gd name="connsiteY208" fmla="*/ 1278541 h 2466975"/>
                <a:gd name="connsiteX209" fmla="*/ 2948940 w 3228975"/>
                <a:gd name="connsiteY209" fmla="*/ 1295972 h 2466975"/>
                <a:gd name="connsiteX210" fmla="*/ 2933605 w 3228975"/>
                <a:gd name="connsiteY210" fmla="*/ 1314736 h 2466975"/>
                <a:gd name="connsiteX211" fmla="*/ 2934653 w 3228975"/>
                <a:gd name="connsiteY211" fmla="*/ 1321594 h 2466975"/>
                <a:gd name="connsiteX212" fmla="*/ 2948940 w 3228975"/>
                <a:gd name="connsiteY212" fmla="*/ 1332833 h 2466975"/>
                <a:gd name="connsiteX213" fmla="*/ 2961894 w 3228975"/>
                <a:gd name="connsiteY213" fmla="*/ 1332357 h 2466975"/>
                <a:gd name="connsiteX214" fmla="*/ 2979134 w 3228975"/>
                <a:gd name="connsiteY214" fmla="*/ 1321784 h 2466975"/>
                <a:gd name="connsiteX215" fmla="*/ 2988755 w 3228975"/>
                <a:gd name="connsiteY215" fmla="*/ 1310926 h 2466975"/>
                <a:gd name="connsiteX216" fmla="*/ 2994565 w 3228975"/>
                <a:gd name="connsiteY216" fmla="*/ 1303115 h 2466975"/>
                <a:gd name="connsiteX217" fmla="*/ 3003137 w 3228975"/>
                <a:gd name="connsiteY217" fmla="*/ 1298353 h 2466975"/>
                <a:gd name="connsiteX218" fmla="*/ 3021140 w 3228975"/>
                <a:gd name="connsiteY218" fmla="*/ 1296257 h 2466975"/>
                <a:gd name="connsiteX219" fmla="*/ 3080195 w 3228975"/>
                <a:gd name="connsiteY219" fmla="*/ 1277017 h 2466975"/>
                <a:gd name="connsiteX220" fmla="*/ 3080195 w 3228975"/>
                <a:gd name="connsiteY220" fmla="*/ 1271302 h 2466975"/>
                <a:gd name="connsiteX221" fmla="*/ 3078290 w 3228975"/>
                <a:gd name="connsiteY221" fmla="*/ 1265873 h 2466975"/>
                <a:gd name="connsiteX222" fmla="*/ 3083814 w 3228975"/>
                <a:gd name="connsiteY222" fmla="*/ 1261396 h 2466975"/>
                <a:gd name="connsiteX223" fmla="*/ 3112389 w 3228975"/>
                <a:gd name="connsiteY223" fmla="*/ 1253966 h 2466975"/>
                <a:gd name="connsiteX224" fmla="*/ 3120199 w 3228975"/>
                <a:gd name="connsiteY224" fmla="*/ 1247299 h 2466975"/>
                <a:gd name="connsiteX225" fmla="*/ 3120199 w 3228975"/>
                <a:gd name="connsiteY225" fmla="*/ 1241203 h 2466975"/>
                <a:gd name="connsiteX226" fmla="*/ 3114104 w 3228975"/>
                <a:gd name="connsiteY226" fmla="*/ 1241203 h 2466975"/>
                <a:gd name="connsiteX227" fmla="*/ 3102007 w 3228975"/>
                <a:gd name="connsiteY227" fmla="*/ 1239488 h 2466975"/>
                <a:gd name="connsiteX228" fmla="*/ 3105055 w 3228975"/>
                <a:gd name="connsiteY228" fmla="*/ 1220819 h 2466975"/>
                <a:gd name="connsiteX229" fmla="*/ 3100578 w 3228975"/>
                <a:gd name="connsiteY229" fmla="*/ 1216724 h 2466975"/>
                <a:gd name="connsiteX230" fmla="*/ 3090101 w 3228975"/>
                <a:gd name="connsiteY230" fmla="*/ 1224915 h 2466975"/>
                <a:gd name="connsiteX231" fmla="*/ 3085338 w 3228975"/>
                <a:gd name="connsiteY231" fmla="*/ 1232249 h 2466975"/>
                <a:gd name="connsiteX232" fmla="*/ 3083052 w 3228975"/>
                <a:gd name="connsiteY232" fmla="*/ 1237393 h 2466975"/>
                <a:gd name="connsiteX233" fmla="*/ 3070670 w 3228975"/>
                <a:gd name="connsiteY233" fmla="*/ 1248823 h 2466975"/>
                <a:gd name="connsiteX234" fmla="*/ 3069431 w 3228975"/>
                <a:gd name="connsiteY234" fmla="*/ 1258729 h 2466975"/>
                <a:gd name="connsiteX235" fmla="*/ 3058573 w 3228975"/>
                <a:gd name="connsiteY235" fmla="*/ 1260920 h 2466975"/>
                <a:gd name="connsiteX236" fmla="*/ 3043047 w 3228975"/>
                <a:gd name="connsiteY236" fmla="*/ 1262920 h 2466975"/>
                <a:gd name="connsiteX237" fmla="*/ 3019330 w 3228975"/>
                <a:gd name="connsiteY237" fmla="*/ 1259491 h 2466975"/>
                <a:gd name="connsiteX238" fmla="*/ 3010567 w 3228975"/>
                <a:gd name="connsiteY238" fmla="*/ 1255681 h 2466975"/>
                <a:gd name="connsiteX239" fmla="*/ 3005614 w 3228975"/>
                <a:gd name="connsiteY239" fmla="*/ 1248537 h 2466975"/>
                <a:gd name="connsiteX240" fmla="*/ 2985992 w 3228975"/>
                <a:gd name="connsiteY240" fmla="*/ 1237298 h 2466975"/>
                <a:gd name="connsiteX241" fmla="*/ 2977896 w 3228975"/>
                <a:gd name="connsiteY241" fmla="*/ 1230249 h 2466975"/>
                <a:gd name="connsiteX242" fmla="*/ 2975324 w 3228975"/>
                <a:gd name="connsiteY242" fmla="*/ 1221962 h 2466975"/>
                <a:gd name="connsiteX243" fmla="*/ 2968276 w 3228975"/>
                <a:gd name="connsiteY243" fmla="*/ 1206913 h 2466975"/>
                <a:gd name="connsiteX244" fmla="*/ 2972657 w 3228975"/>
                <a:gd name="connsiteY244" fmla="*/ 1197388 h 2466975"/>
                <a:gd name="connsiteX245" fmla="*/ 2976658 w 3228975"/>
                <a:gd name="connsiteY245" fmla="*/ 1186339 h 2466975"/>
                <a:gd name="connsiteX246" fmla="*/ 2972467 w 3228975"/>
                <a:gd name="connsiteY246" fmla="*/ 1183005 h 2466975"/>
                <a:gd name="connsiteX247" fmla="*/ 2968752 w 3228975"/>
                <a:gd name="connsiteY247" fmla="*/ 1183005 h 2466975"/>
                <a:gd name="connsiteX248" fmla="*/ 2959894 w 3228975"/>
                <a:gd name="connsiteY248" fmla="*/ 1187863 h 2466975"/>
                <a:gd name="connsiteX249" fmla="*/ 2953417 w 3228975"/>
                <a:gd name="connsiteY249" fmla="*/ 1191101 h 2466975"/>
                <a:gd name="connsiteX250" fmla="*/ 2949131 w 3228975"/>
                <a:gd name="connsiteY250" fmla="*/ 1188339 h 2466975"/>
                <a:gd name="connsiteX251" fmla="*/ 2949512 w 3228975"/>
                <a:gd name="connsiteY251" fmla="*/ 1183005 h 2466975"/>
                <a:gd name="connsiteX252" fmla="*/ 2957322 w 3228975"/>
                <a:gd name="connsiteY252" fmla="*/ 1176433 h 2466975"/>
                <a:gd name="connsiteX253" fmla="*/ 2975039 w 3228975"/>
                <a:gd name="connsiteY253" fmla="*/ 1169575 h 2466975"/>
                <a:gd name="connsiteX254" fmla="*/ 2984849 w 3228975"/>
                <a:gd name="connsiteY254" fmla="*/ 1162812 h 2466975"/>
                <a:gd name="connsiteX255" fmla="*/ 2989136 w 3228975"/>
                <a:gd name="connsiteY255" fmla="*/ 1151954 h 2466975"/>
                <a:gd name="connsiteX256" fmla="*/ 2981135 w 3228975"/>
                <a:gd name="connsiteY256" fmla="*/ 1134999 h 2466975"/>
                <a:gd name="connsiteX257" fmla="*/ 2968276 w 3228975"/>
                <a:gd name="connsiteY257" fmla="*/ 1130618 h 2466975"/>
                <a:gd name="connsiteX258" fmla="*/ 2951036 w 3228975"/>
                <a:gd name="connsiteY258" fmla="*/ 1130808 h 2466975"/>
                <a:gd name="connsiteX259" fmla="*/ 2907125 w 3228975"/>
                <a:gd name="connsiteY259" fmla="*/ 1141000 h 2466975"/>
                <a:gd name="connsiteX260" fmla="*/ 2866739 w 3228975"/>
                <a:gd name="connsiteY260" fmla="*/ 1157002 h 2466975"/>
                <a:gd name="connsiteX261" fmla="*/ 2854166 w 3228975"/>
                <a:gd name="connsiteY261" fmla="*/ 1164717 h 2466975"/>
                <a:gd name="connsiteX262" fmla="*/ 2829211 w 3228975"/>
                <a:gd name="connsiteY262" fmla="*/ 1188244 h 2466975"/>
                <a:gd name="connsiteX263" fmla="*/ 2809589 w 3228975"/>
                <a:gd name="connsiteY263" fmla="*/ 1207580 h 2466975"/>
                <a:gd name="connsiteX264" fmla="*/ 2799016 w 3228975"/>
                <a:gd name="connsiteY264" fmla="*/ 1213295 h 2466975"/>
                <a:gd name="connsiteX265" fmla="*/ 2796540 w 3228975"/>
                <a:gd name="connsiteY265" fmla="*/ 1211199 h 2466975"/>
                <a:gd name="connsiteX266" fmla="*/ 2819019 w 3228975"/>
                <a:gd name="connsiteY266" fmla="*/ 1189863 h 2466975"/>
                <a:gd name="connsiteX267" fmla="*/ 2826639 w 3228975"/>
                <a:gd name="connsiteY267" fmla="*/ 1179671 h 2466975"/>
                <a:gd name="connsiteX268" fmla="*/ 2827687 w 3228975"/>
                <a:gd name="connsiteY268" fmla="*/ 1169575 h 2466975"/>
                <a:gd name="connsiteX269" fmla="*/ 2830830 w 3228975"/>
                <a:gd name="connsiteY269" fmla="*/ 1169956 h 2466975"/>
                <a:gd name="connsiteX270" fmla="*/ 2845213 w 3228975"/>
                <a:gd name="connsiteY270" fmla="*/ 1159859 h 2466975"/>
                <a:gd name="connsiteX271" fmla="*/ 2864072 w 3228975"/>
                <a:gd name="connsiteY271" fmla="*/ 1138619 h 2466975"/>
                <a:gd name="connsiteX272" fmla="*/ 2880836 w 3228975"/>
                <a:gd name="connsiteY272" fmla="*/ 1127951 h 2466975"/>
                <a:gd name="connsiteX273" fmla="*/ 2899791 w 3228975"/>
                <a:gd name="connsiteY273" fmla="*/ 1127951 h 2466975"/>
                <a:gd name="connsiteX274" fmla="*/ 2903696 w 3228975"/>
                <a:gd name="connsiteY274" fmla="*/ 1116616 h 2466975"/>
                <a:gd name="connsiteX275" fmla="*/ 2921699 w 3228975"/>
                <a:gd name="connsiteY275" fmla="*/ 1098137 h 2466975"/>
                <a:gd name="connsiteX276" fmla="*/ 2942463 w 3228975"/>
                <a:gd name="connsiteY276" fmla="*/ 1092899 h 2466975"/>
                <a:gd name="connsiteX277" fmla="*/ 3025331 w 3228975"/>
                <a:gd name="connsiteY277" fmla="*/ 1088898 h 2466975"/>
                <a:gd name="connsiteX278" fmla="*/ 3090482 w 3228975"/>
                <a:gd name="connsiteY278" fmla="*/ 1088898 h 2466975"/>
                <a:gd name="connsiteX279" fmla="*/ 3105341 w 3228975"/>
                <a:gd name="connsiteY279" fmla="*/ 1088898 h 2466975"/>
                <a:gd name="connsiteX280" fmla="*/ 3126296 w 3228975"/>
                <a:gd name="connsiteY280" fmla="*/ 1080040 h 2466975"/>
                <a:gd name="connsiteX281" fmla="*/ 3139535 w 3228975"/>
                <a:gd name="connsiteY281" fmla="*/ 1070610 h 2466975"/>
                <a:gd name="connsiteX282" fmla="*/ 3152394 w 3228975"/>
                <a:gd name="connsiteY282" fmla="*/ 1057370 h 2466975"/>
                <a:gd name="connsiteX283" fmla="*/ 3162110 w 3228975"/>
                <a:gd name="connsiteY283" fmla="*/ 1048417 h 2466975"/>
                <a:gd name="connsiteX284" fmla="*/ 3171730 w 3228975"/>
                <a:gd name="connsiteY284" fmla="*/ 1045750 h 2466975"/>
                <a:gd name="connsiteX285" fmla="*/ 3188780 w 3228975"/>
                <a:gd name="connsiteY285" fmla="*/ 1045750 h 2466975"/>
                <a:gd name="connsiteX286" fmla="*/ 3203258 w 3228975"/>
                <a:gd name="connsiteY286" fmla="*/ 1044416 h 2466975"/>
                <a:gd name="connsiteX287" fmla="*/ 3215735 w 3228975"/>
                <a:gd name="connsiteY287" fmla="*/ 1036891 h 2466975"/>
                <a:gd name="connsiteX288" fmla="*/ 3228689 w 3228975"/>
                <a:gd name="connsiteY288" fmla="*/ 1024319 h 2466975"/>
                <a:gd name="connsiteX289" fmla="*/ 3237643 w 3228975"/>
                <a:gd name="connsiteY289" fmla="*/ 1014222 h 2466975"/>
                <a:gd name="connsiteX290" fmla="*/ 3229166 w 3228975"/>
                <a:gd name="connsiteY290" fmla="*/ 1009840 h 2466975"/>
                <a:gd name="connsiteX291" fmla="*/ 3217164 w 3228975"/>
                <a:gd name="connsiteY291" fmla="*/ 1003364 h 2466975"/>
                <a:gd name="connsiteX292" fmla="*/ 3224403 w 3228975"/>
                <a:gd name="connsiteY292" fmla="*/ 1000982 h 2466975"/>
                <a:gd name="connsiteX293" fmla="*/ 3230975 w 3228975"/>
                <a:gd name="connsiteY293" fmla="*/ 997363 h 2466975"/>
                <a:gd name="connsiteX294" fmla="*/ 3237548 w 3228975"/>
                <a:gd name="connsiteY294" fmla="*/ 976027 h 2466975"/>
                <a:gd name="connsiteX295" fmla="*/ 3226213 w 3228975"/>
                <a:gd name="connsiteY295" fmla="*/ 966311 h 2466975"/>
                <a:gd name="connsiteX296" fmla="*/ 3214878 w 3228975"/>
                <a:gd name="connsiteY296" fmla="*/ 956310 h 2466975"/>
                <a:gd name="connsiteX297" fmla="*/ 3205639 w 3228975"/>
                <a:gd name="connsiteY297" fmla="*/ 959930 h 2466975"/>
                <a:gd name="connsiteX298" fmla="*/ 3197638 w 3228975"/>
                <a:gd name="connsiteY298" fmla="*/ 965073 h 2466975"/>
                <a:gd name="connsiteX299" fmla="*/ 3192209 w 3228975"/>
                <a:gd name="connsiteY299" fmla="*/ 966026 h 2466975"/>
                <a:gd name="connsiteX300" fmla="*/ 3188208 w 3228975"/>
                <a:gd name="connsiteY300" fmla="*/ 962787 h 2466975"/>
                <a:gd name="connsiteX301" fmla="*/ 3193161 w 3228975"/>
                <a:gd name="connsiteY301" fmla="*/ 947261 h 2466975"/>
                <a:gd name="connsiteX302" fmla="*/ 3187732 w 3228975"/>
                <a:gd name="connsiteY302" fmla="*/ 941927 h 2466975"/>
                <a:gd name="connsiteX303" fmla="*/ 3177826 w 3228975"/>
                <a:gd name="connsiteY303" fmla="*/ 940308 h 2466975"/>
                <a:gd name="connsiteX304" fmla="*/ 3164586 w 3228975"/>
                <a:gd name="connsiteY304" fmla="*/ 940308 h 2466975"/>
                <a:gd name="connsiteX305" fmla="*/ 3145727 w 3228975"/>
                <a:gd name="connsiteY305" fmla="*/ 953929 h 2466975"/>
                <a:gd name="connsiteX306" fmla="*/ 3137821 w 3228975"/>
                <a:gd name="connsiteY306" fmla="*/ 959072 h 2466975"/>
                <a:gd name="connsiteX307" fmla="*/ 3122581 w 3228975"/>
                <a:gd name="connsiteY307" fmla="*/ 962597 h 2466975"/>
                <a:gd name="connsiteX308" fmla="*/ 3113818 w 3228975"/>
                <a:gd name="connsiteY308" fmla="*/ 969550 h 2466975"/>
                <a:gd name="connsiteX309" fmla="*/ 3108770 w 3228975"/>
                <a:gd name="connsiteY309" fmla="*/ 969455 h 2466975"/>
                <a:gd name="connsiteX310" fmla="*/ 3108008 w 3228975"/>
                <a:gd name="connsiteY310" fmla="*/ 960406 h 2466975"/>
                <a:gd name="connsiteX311" fmla="*/ 3114580 w 3228975"/>
                <a:gd name="connsiteY311" fmla="*/ 952976 h 2466975"/>
                <a:gd name="connsiteX312" fmla="*/ 3123629 w 3228975"/>
                <a:gd name="connsiteY312" fmla="*/ 951357 h 2466975"/>
                <a:gd name="connsiteX313" fmla="*/ 3131439 w 3228975"/>
                <a:gd name="connsiteY313" fmla="*/ 940499 h 2466975"/>
                <a:gd name="connsiteX314" fmla="*/ 3144203 w 3228975"/>
                <a:gd name="connsiteY314" fmla="*/ 940499 h 2466975"/>
                <a:gd name="connsiteX315" fmla="*/ 3154013 w 3228975"/>
                <a:gd name="connsiteY315" fmla="*/ 938212 h 2466975"/>
                <a:gd name="connsiteX316" fmla="*/ 3172492 w 3228975"/>
                <a:gd name="connsiteY316" fmla="*/ 931450 h 2466975"/>
                <a:gd name="connsiteX317" fmla="*/ 3183065 w 3228975"/>
                <a:gd name="connsiteY317" fmla="*/ 928592 h 2466975"/>
                <a:gd name="connsiteX318" fmla="*/ 3186398 w 3228975"/>
                <a:gd name="connsiteY318" fmla="*/ 920591 h 2466975"/>
                <a:gd name="connsiteX319" fmla="*/ 3179540 w 3228975"/>
                <a:gd name="connsiteY319" fmla="*/ 914114 h 2466975"/>
                <a:gd name="connsiteX320" fmla="*/ 3164872 w 3228975"/>
                <a:gd name="connsiteY320" fmla="*/ 912686 h 2466975"/>
                <a:gd name="connsiteX321" fmla="*/ 3154395 w 3228975"/>
                <a:gd name="connsiteY321" fmla="*/ 912686 h 2466975"/>
                <a:gd name="connsiteX322" fmla="*/ 3137630 w 3228975"/>
                <a:gd name="connsiteY322" fmla="*/ 899065 h 2466975"/>
                <a:gd name="connsiteX323" fmla="*/ 3127724 w 3228975"/>
                <a:gd name="connsiteY323" fmla="*/ 901351 h 2466975"/>
                <a:gd name="connsiteX324" fmla="*/ 3119628 w 3228975"/>
                <a:gd name="connsiteY324" fmla="*/ 895350 h 2466975"/>
                <a:gd name="connsiteX325" fmla="*/ 3112389 w 3228975"/>
                <a:gd name="connsiteY325" fmla="*/ 898207 h 2466975"/>
                <a:gd name="connsiteX326" fmla="*/ 3105722 w 3228975"/>
                <a:gd name="connsiteY326" fmla="*/ 898398 h 2466975"/>
                <a:gd name="connsiteX327" fmla="*/ 3098483 w 3228975"/>
                <a:gd name="connsiteY327" fmla="*/ 890873 h 2466975"/>
                <a:gd name="connsiteX328" fmla="*/ 3089910 w 3228975"/>
                <a:gd name="connsiteY328" fmla="*/ 875062 h 2466975"/>
                <a:gd name="connsiteX329" fmla="*/ 3075146 w 3228975"/>
                <a:gd name="connsiteY329" fmla="*/ 861727 h 2466975"/>
                <a:gd name="connsiteX330" fmla="*/ 3061430 w 3228975"/>
                <a:gd name="connsiteY330" fmla="*/ 852678 h 2466975"/>
                <a:gd name="connsiteX331" fmla="*/ 3039999 w 3228975"/>
                <a:gd name="connsiteY331" fmla="*/ 842772 h 2466975"/>
                <a:gd name="connsiteX332" fmla="*/ 3038666 w 3228975"/>
                <a:gd name="connsiteY332" fmla="*/ 837819 h 2466975"/>
                <a:gd name="connsiteX333" fmla="*/ 3046762 w 3228975"/>
                <a:gd name="connsiteY333" fmla="*/ 836771 h 2466975"/>
                <a:gd name="connsiteX334" fmla="*/ 3055334 w 3228975"/>
                <a:gd name="connsiteY334" fmla="*/ 840010 h 2466975"/>
                <a:gd name="connsiteX335" fmla="*/ 3064478 w 3228975"/>
                <a:gd name="connsiteY335" fmla="*/ 836771 h 2466975"/>
                <a:gd name="connsiteX336" fmla="*/ 3072670 w 3228975"/>
                <a:gd name="connsiteY336" fmla="*/ 825627 h 2466975"/>
                <a:gd name="connsiteX337" fmla="*/ 3069431 w 3228975"/>
                <a:gd name="connsiteY337" fmla="*/ 816483 h 2466975"/>
                <a:gd name="connsiteX338" fmla="*/ 3061240 w 3228975"/>
                <a:gd name="connsiteY338" fmla="*/ 812959 h 2466975"/>
                <a:gd name="connsiteX339" fmla="*/ 3057144 w 3228975"/>
                <a:gd name="connsiteY339" fmla="*/ 808101 h 2466975"/>
                <a:gd name="connsiteX340" fmla="*/ 3056858 w 3228975"/>
                <a:gd name="connsiteY340" fmla="*/ 794766 h 2466975"/>
                <a:gd name="connsiteX341" fmla="*/ 3048000 w 3228975"/>
                <a:gd name="connsiteY341" fmla="*/ 786384 h 2466975"/>
                <a:gd name="connsiteX342" fmla="*/ 3040095 w 3228975"/>
                <a:gd name="connsiteY342" fmla="*/ 779145 h 2466975"/>
                <a:gd name="connsiteX343" fmla="*/ 3037808 w 3228975"/>
                <a:gd name="connsiteY343" fmla="*/ 773430 h 2466975"/>
                <a:gd name="connsiteX344" fmla="*/ 3032189 w 3228975"/>
                <a:gd name="connsiteY344" fmla="*/ 767048 h 2466975"/>
                <a:gd name="connsiteX345" fmla="*/ 3028283 w 3228975"/>
                <a:gd name="connsiteY345" fmla="*/ 760000 h 2466975"/>
                <a:gd name="connsiteX346" fmla="*/ 3026855 w 3228975"/>
                <a:gd name="connsiteY346" fmla="*/ 755332 h 2466975"/>
                <a:gd name="connsiteX347" fmla="*/ 3023426 w 3228975"/>
                <a:gd name="connsiteY347" fmla="*/ 750475 h 2466975"/>
                <a:gd name="connsiteX348" fmla="*/ 3019616 w 3228975"/>
                <a:gd name="connsiteY348" fmla="*/ 744950 h 2466975"/>
                <a:gd name="connsiteX349" fmla="*/ 3017425 w 3228975"/>
                <a:gd name="connsiteY349" fmla="*/ 738473 h 2466975"/>
                <a:gd name="connsiteX350" fmla="*/ 3015996 w 3228975"/>
                <a:gd name="connsiteY350" fmla="*/ 734187 h 2466975"/>
                <a:gd name="connsiteX351" fmla="*/ 3007328 w 3228975"/>
                <a:gd name="connsiteY351" fmla="*/ 722471 h 2466975"/>
                <a:gd name="connsiteX352" fmla="*/ 2999899 w 3228975"/>
                <a:gd name="connsiteY352" fmla="*/ 712470 h 2466975"/>
                <a:gd name="connsiteX353" fmla="*/ 2997708 w 3228975"/>
                <a:gd name="connsiteY353" fmla="*/ 706660 h 2466975"/>
                <a:gd name="connsiteX354" fmla="*/ 2996089 w 3228975"/>
                <a:gd name="connsiteY354" fmla="*/ 701231 h 2466975"/>
                <a:gd name="connsiteX355" fmla="*/ 2990660 w 3228975"/>
                <a:gd name="connsiteY355" fmla="*/ 693134 h 2466975"/>
                <a:gd name="connsiteX356" fmla="*/ 2983040 w 3228975"/>
                <a:gd name="connsiteY356" fmla="*/ 680561 h 2466975"/>
                <a:gd name="connsiteX357" fmla="*/ 2978372 w 3228975"/>
                <a:gd name="connsiteY357" fmla="*/ 674846 h 2466975"/>
                <a:gd name="connsiteX358" fmla="*/ 2973420 w 3228975"/>
                <a:gd name="connsiteY358" fmla="*/ 680657 h 2466975"/>
                <a:gd name="connsiteX359" fmla="*/ 2969228 w 3228975"/>
                <a:gd name="connsiteY359" fmla="*/ 693420 h 2466975"/>
                <a:gd name="connsiteX360" fmla="*/ 2963895 w 3228975"/>
                <a:gd name="connsiteY360" fmla="*/ 701326 h 2466975"/>
                <a:gd name="connsiteX361" fmla="*/ 2956941 w 3228975"/>
                <a:gd name="connsiteY361" fmla="*/ 709898 h 2466975"/>
                <a:gd name="connsiteX362" fmla="*/ 2959513 w 3228975"/>
                <a:gd name="connsiteY362" fmla="*/ 714565 h 2466975"/>
                <a:gd name="connsiteX363" fmla="*/ 2962085 w 3228975"/>
                <a:gd name="connsiteY363" fmla="*/ 720090 h 2466975"/>
                <a:gd name="connsiteX364" fmla="*/ 2953226 w 3228975"/>
                <a:gd name="connsiteY364" fmla="*/ 727043 h 2466975"/>
                <a:gd name="connsiteX365" fmla="*/ 2950655 w 3228975"/>
                <a:gd name="connsiteY365" fmla="*/ 731615 h 2466975"/>
                <a:gd name="connsiteX366" fmla="*/ 2952369 w 3228975"/>
                <a:gd name="connsiteY366" fmla="*/ 742664 h 2466975"/>
                <a:gd name="connsiteX367" fmla="*/ 2944845 w 3228975"/>
                <a:gd name="connsiteY367" fmla="*/ 743712 h 2466975"/>
                <a:gd name="connsiteX368" fmla="*/ 2940653 w 3228975"/>
                <a:gd name="connsiteY368" fmla="*/ 752665 h 2466975"/>
                <a:gd name="connsiteX369" fmla="*/ 2937415 w 3228975"/>
                <a:gd name="connsiteY369" fmla="*/ 753713 h 2466975"/>
                <a:gd name="connsiteX370" fmla="*/ 2930747 w 3228975"/>
                <a:gd name="connsiteY370" fmla="*/ 748570 h 2466975"/>
                <a:gd name="connsiteX371" fmla="*/ 2924080 w 3228975"/>
                <a:gd name="connsiteY371" fmla="*/ 749427 h 2466975"/>
                <a:gd name="connsiteX372" fmla="*/ 2921318 w 3228975"/>
                <a:gd name="connsiteY372" fmla="*/ 752380 h 2466975"/>
                <a:gd name="connsiteX373" fmla="*/ 2918555 w 3228975"/>
                <a:gd name="connsiteY373" fmla="*/ 760762 h 2466975"/>
                <a:gd name="connsiteX374" fmla="*/ 2910459 w 3228975"/>
                <a:gd name="connsiteY374" fmla="*/ 767239 h 2466975"/>
                <a:gd name="connsiteX375" fmla="*/ 2896457 w 3228975"/>
                <a:gd name="connsiteY375" fmla="*/ 772382 h 2466975"/>
                <a:gd name="connsiteX376" fmla="*/ 2889218 w 3228975"/>
                <a:gd name="connsiteY376" fmla="*/ 772001 h 2466975"/>
                <a:gd name="connsiteX377" fmla="*/ 2884075 w 3228975"/>
                <a:gd name="connsiteY377" fmla="*/ 765334 h 2466975"/>
                <a:gd name="connsiteX378" fmla="*/ 2876360 w 3228975"/>
                <a:gd name="connsiteY378" fmla="*/ 760095 h 2466975"/>
                <a:gd name="connsiteX379" fmla="*/ 2872169 w 3228975"/>
                <a:gd name="connsiteY379" fmla="*/ 759714 h 2466975"/>
                <a:gd name="connsiteX380" fmla="*/ 2864453 w 3228975"/>
                <a:gd name="connsiteY380" fmla="*/ 747427 h 2466975"/>
                <a:gd name="connsiteX381" fmla="*/ 2853309 w 3228975"/>
                <a:gd name="connsiteY381" fmla="*/ 746189 h 2466975"/>
                <a:gd name="connsiteX382" fmla="*/ 2844927 w 3228975"/>
                <a:gd name="connsiteY382" fmla="*/ 743045 h 2466975"/>
                <a:gd name="connsiteX383" fmla="*/ 2843213 w 3228975"/>
                <a:gd name="connsiteY383" fmla="*/ 729710 h 2466975"/>
                <a:gd name="connsiteX384" fmla="*/ 2831973 w 3228975"/>
                <a:gd name="connsiteY384" fmla="*/ 719423 h 2466975"/>
                <a:gd name="connsiteX385" fmla="*/ 2835878 w 3228975"/>
                <a:gd name="connsiteY385" fmla="*/ 710851 h 2466975"/>
                <a:gd name="connsiteX386" fmla="*/ 2830068 w 3228975"/>
                <a:gd name="connsiteY386" fmla="*/ 683800 h 2466975"/>
                <a:gd name="connsiteX387" fmla="*/ 2831783 w 3228975"/>
                <a:gd name="connsiteY387" fmla="*/ 672084 h 2466975"/>
                <a:gd name="connsiteX388" fmla="*/ 2839593 w 3228975"/>
                <a:gd name="connsiteY388" fmla="*/ 659606 h 2466975"/>
                <a:gd name="connsiteX389" fmla="*/ 2835593 w 3228975"/>
                <a:gd name="connsiteY389" fmla="*/ 654844 h 2466975"/>
                <a:gd name="connsiteX390" fmla="*/ 2828639 w 3228975"/>
                <a:gd name="connsiteY390" fmla="*/ 654844 h 2466975"/>
                <a:gd name="connsiteX391" fmla="*/ 2819972 w 3228975"/>
                <a:gd name="connsiteY391" fmla="*/ 659416 h 2466975"/>
                <a:gd name="connsiteX392" fmla="*/ 2811209 w 3228975"/>
                <a:gd name="connsiteY392" fmla="*/ 652272 h 2466975"/>
                <a:gd name="connsiteX393" fmla="*/ 2799683 w 3228975"/>
                <a:gd name="connsiteY393" fmla="*/ 651891 h 2466975"/>
                <a:gd name="connsiteX394" fmla="*/ 2788444 w 3228975"/>
                <a:gd name="connsiteY394" fmla="*/ 650367 h 2466975"/>
                <a:gd name="connsiteX395" fmla="*/ 2776061 w 3228975"/>
                <a:gd name="connsiteY395" fmla="*/ 644081 h 2466975"/>
                <a:gd name="connsiteX396" fmla="*/ 2771680 w 3228975"/>
                <a:gd name="connsiteY396" fmla="*/ 633508 h 2466975"/>
                <a:gd name="connsiteX397" fmla="*/ 2763488 w 3228975"/>
                <a:gd name="connsiteY397" fmla="*/ 627793 h 2466975"/>
                <a:gd name="connsiteX398" fmla="*/ 2755297 w 3228975"/>
                <a:gd name="connsiteY398" fmla="*/ 617506 h 2466975"/>
                <a:gd name="connsiteX399" fmla="*/ 2746915 w 3228975"/>
                <a:gd name="connsiteY399" fmla="*/ 613124 h 2466975"/>
                <a:gd name="connsiteX400" fmla="*/ 2741962 w 3228975"/>
                <a:gd name="connsiteY400" fmla="*/ 603599 h 2466975"/>
                <a:gd name="connsiteX401" fmla="*/ 2734818 w 3228975"/>
                <a:gd name="connsiteY401" fmla="*/ 601694 h 2466975"/>
                <a:gd name="connsiteX402" fmla="*/ 2724436 w 3228975"/>
                <a:gd name="connsiteY402" fmla="*/ 595979 h 2466975"/>
                <a:gd name="connsiteX403" fmla="*/ 2717387 w 3228975"/>
                <a:gd name="connsiteY403" fmla="*/ 592169 h 2466975"/>
                <a:gd name="connsiteX404" fmla="*/ 2706338 w 3228975"/>
                <a:gd name="connsiteY404" fmla="*/ 592169 h 2466975"/>
                <a:gd name="connsiteX405" fmla="*/ 2685860 w 3228975"/>
                <a:gd name="connsiteY405" fmla="*/ 601028 h 2466975"/>
                <a:gd name="connsiteX406" fmla="*/ 2663285 w 3228975"/>
                <a:gd name="connsiteY406" fmla="*/ 595598 h 2466975"/>
                <a:gd name="connsiteX407" fmla="*/ 2656332 w 3228975"/>
                <a:gd name="connsiteY407" fmla="*/ 597884 h 2466975"/>
                <a:gd name="connsiteX408" fmla="*/ 2632996 w 3228975"/>
                <a:gd name="connsiteY408" fmla="*/ 587978 h 2466975"/>
                <a:gd name="connsiteX409" fmla="*/ 2618137 w 3228975"/>
                <a:gd name="connsiteY409" fmla="*/ 585502 h 2466975"/>
                <a:gd name="connsiteX410" fmla="*/ 2600611 w 3228975"/>
                <a:gd name="connsiteY410" fmla="*/ 585502 h 2466975"/>
                <a:gd name="connsiteX411" fmla="*/ 2598706 w 3228975"/>
                <a:gd name="connsiteY411" fmla="*/ 588931 h 2466975"/>
                <a:gd name="connsiteX412" fmla="*/ 2592229 w 3228975"/>
                <a:gd name="connsiteY412" fmla="*/ 595884 h 2466975"/>
                <a:gd name="connsiteX413" fmla="*/ 2587371 w 3228975"/>
                <a:gd name="connsiteY413" fmla="*/ 602075 h 2466975"/>
                <a:gd name="connsiteX414" fmla="*/ 2586609 w 3228975"/>
                <a:gd name="connsiteY414" fmla="*/ 609886 h 2466975"/>
                <a:gd name="connsiteX415" fmla="*/ 2589943 w 3228975"/>
                <a:gd name="connsiteY415" fmla="*/ 617411 h 2466975"/>
                <a:gd name="connsiteX416" fmla="*/ 2600135 w 3228975"/>
                <a:gd name="connsiteY416" fmla="*/ 624078 h 2466975"/>
                <a:gd name="connsiteX417" fmla="*/ 2605088 w 3228975"/>
                <a:gd name="connsiteY417" fmla="*/ 629507 h 2466975"/>
                <a:gd name="connsiteX418" fmla="*/ 2606135 w 3228975"/>
                <a:gd name="connsiteY418" fmla="*/ 635984 h 2466975"/>
                <a:gd name="connsiteX419" fmla="*/ 2599373 w 3228975"/>
                <a:gd name="connsiteY419" fmla="*/ 639890 h 2466975"/>
                <a:gd name="connsiteX420" fmla="*/ 2597372 w 3228975"/>
                <a:gd name="connsiteY420" fmla="*/ 646462 h 2466975"/>
                <a:gd name="connsiteX421" fmla="*/ 2589181 w 3228975"/>
                <a:gd name="connsiteY421" fmla="*/ 656844 h 2466975"/>
                <a:gd name="connsiteX422" fmla="*/ 2597182 w 3228975"/>
                <a:gd name="connsiteY422" fmla="*/ 667512 h 2466975"/>
                <a:gd name="connsiteX423" fmla="*/ 2603564 w 3228975"/>
                <a:gd name="connsiteY423" fmla="*/ 682371 h 2466975"/>
                <a:gd name="connsiteX424" fmla="*/ 2609945 w 3228975"/>
                <a:gd name="connsiteY424" fmla="*/ 693896 h 2466975"/>
                <a:gd name="connsiteX425" fmla="*/ 2610326 w 3228975"/>
                <a:gd name="connsiteY425" fmla="*/ 708374 h 2466975"/>
                <a:gd name="connsiteX426" fmla="*/ 2605754 w 3228975"/>
                <a:gd name="connsiteY426" fmla="*/ 711327 h 2466975"/>
                <a:gd name="connsiteX427" fmla="*/ 2597944 w 3228975"/>
                <a:gd name="connsiteY427" fmla="*/ 712851 h 2466975"/>
                <a:gd name="connsiteX428" fmla="*/ 2594134 w 3228975"/>
                <a:gd name="connsiteY428" fmla="*/ 724376 h 2466975"/>
                <a:gd name="connsiteX429" fmla="*/ 2584418 w 3228975"/>
                <a:gd name="connsiteY429" fmla="*/ 739045 h 2466975"/>
                <a:gd name="connsiteX430" fmla="*/ 2577941 w 3228975"/>
                <a:gd name="connsiteY430" fmla="*/ 750570 h 2466975"/>
                <a:gd name="connsiteX431" fmla="*/ 2580132 w 3228975"/>
                <a:gd name="connsiteY431" fmla="*/ 759905 h 2466975"/>
                <a:gd name="connsiteX432" fmla="*/ 2593181 w 3228975"/>
                <a:gd name="connsiteY432" fmla="*/ 765905 h 2466975"/>
                <a:gd name="connsiteX433" fmla="*/ 2620423 w 3228975"/>
                <a:gd name="connsiteY433" fmla="*/ 783812 h 2466975"/>
                <a:gd name="connsiteX434" fmla="*/ 2626709 w 3228975"/>
                <a:gd name="connsiteY434" fmla="*/ 798671 h 2466975"/>
                <a:gd name="connsiteX435" fmla="*/ 2633186 w 3228975"/>
                <a:gd name="connsiteY435" fmla="*/ 824674 h 2466975"/>
                <a:gd name="connsiteX436" fmla="*/ 2631377 w 3228975"/>
                <a:gd name="connsiteY436" fmla="*/ 843439 h 2466975"/>
                <a:gd name="connsiteX437" fmla="*/ 2626709 w 3228975"/>
                <a:gd name="connsiteY437" fmla="*/ 865727 h 2466975"/>
                <a:gd name="connsiteX438" fmla="*/ 2612422 w 3228975"/>
                <a:gd name="connsiteY438" fmla="*/ 879539 h 2466975"/>
                <a:gd name="connsiteX439" fmla="*/ 2596991 w 3228975"/>
                <a:gd name="connsiteY439" fmla="*/ 890397 h 2466975"/>
                <a:gd name="connsiteX440" fmla="*/ 2585085 w 3228975"/>
                <a:gd name="connsiteY440" fmla="*/ 901160 h 2466975"/>
                <a:gd name="connsiteX441" fmla="*/ 2570131 w 3228975"/>
                <a:gd name="connsiteY441" fmla="*/ 909542 h 2466975"/>
                <a:gd name="connsiteX442" fmla="*/ 2555843 w 3228975"/>
                <a:gd name="connsiteY442" fmla="*/ 911828 h 2466975"/>
                <a:gd name="connsiteX443" fmla="*/ 2546414 w 3228975"/>
                <a:gd name="connsiteY443" fmla="*/ 913448 h 2466975"/>
                <a:gd name="connsiteX444" fmla="*/ 2549557 w 3228975"/>
                <a:gd name="connsiteY444" fmla="*/ 927830 h 2466975"/>
                <a:gd name="connsiteX445" fmla="*/ 2561082 w 3228975"/>
                <a:gd name="connsiteY445" fmla="*/ 940594 h 2466975"/>
                <a:gd name="connsiteX446" fmla="*/ 2563654 w 3228975"/>
                <a:gd name="connsiteY446" fmla="*/ 946595 h 2466975"/>
                <a:gd name="connsiteX447" fmla="*/ 2562416 w 3228975"/>
                <a:gd name="connsiteY447" fmla="*/ 959834 h 2466975"/>
                <a:gd name="connsiteX448" fmla="*/ 2564130 w 3228975"/>
                <a:gd name="connsiteY448" fmla="*/ 972217 h 2466975"/>
                <a:gd name="connsiteX449" fmla="*/ 2567940 w 3228975"/>
                <a:gd name="connsiteY449" fmla="*/ 986219 h 2466975"/>
                <a:gd name="connsiteX450" fmla="*/ 2570893 w 3228975"/>
                <a:gd name="connsiteY450" fmla="*/ 997744 h 2466975"/>
                <a:gd name="connsiteX451" fmla="*/ 2578989 w 3228975"/>
                <a:gd name="connsiteY451" fmla="*/ 1010126 h 2466975"/>
                <a:gd name="connsiteX452" fmla="*/ 2574798 w 3228975"/>
                <a:gd name="connsiteY452" fmla="*/ 1019080 h 2466975"/>
                <a:gd name="connsiteX453" fmla="*/ 2563273 w 3228975"/>
                <a:gd name="connsiteY453" fmla="*/ 1032415 h 2466975"/>
                <a:gd name="connsiteX454" fmla="*/ 2570988 w 3228975"/>
                <a:gd name="connsiteY454" fmla="*/ 1038225 h 2466975"/>
                <a:gd name="connsiteX455" fmla="*/ 2569750 w 3228975"/>
                <a:gd name="connsiteY455" fmla="*/ 1047560 h 2466975"/>
                <a:gd name="connsiteX456" fmla="*/ 2558129 w 3228975"/>
                <a:gd name="connsiteY456" fmla="*/ 1040702 h 2466975"/>
                <a:gd name="connsiteX457" fmla="*/ 2549652 w 3228975"/>
                <a:gd name="connsiteY457" fmla="*/ 1037368 h 2466975"/>
                <a:gd name="connsiteX458" fmla="*/ 2544795 w 3228975"/>
                <a:gd name="connsiteY458" fmla="*/ 1048988 h 2466975"/>
                <a:gd name="connsiteX459" fmla="*/ 2542223 w 3228975"/>
                <a:gd name="connsiteY459" fmla="*/ 1058513 h 2466975"/>
                <a:gd name="connsiteX460" fmla="*/ 2539365 w 3228975"/>
                <a:gd name="connsiteY460" fmla="*/ 1060037 h 2466975"/>
                <a:gd name="connsiteX461" fmla="*/ 2526316 w 3228975"/>
                <a:gd name="connsiteY461" fmla="*/ 1053179 h 2466975"/>
                <a:gd name="connsiteX462" fmla="*/ 2518029 w 3228975"/>
                <a:gd name="connsiteY462" fmla="*/ 1049560 h 2466975"/>
                <a:gd name="connsiteX463" fmla="*/ 2511362 w 3228975"/>
                <a:gd name="connsiteY463" fmla="*/ 1033272 h 2466975"/>
                <a:gd name="connsiteX464" fmla="*/ 2497170 w 3228975"/>
                <a:gd name="connsiteY464" fmla="*/ 1022604 h 2466975"/>
                <a:gd name="connsiteX465" fmla="*/ 2488883 w 3228975"/>
                <a:gd name="connsiteY465" fmla="*/ 1015365 h 2466975"/>
                <a:gd name="connsiteX466" fmla="*/ 2485263 w 3228975"/>
                <a:gd name="connsiteY466" fmla="*/ 1004887 h 2466975"/>
                <a:gd name="connsiteX467" fmla="*/ 2472595 w 3228975"/>
                <a:gd name="connsiteY467" fmla="*/ 993553 h 2466975"/>
                <a:gd name="connsiteX468" fmla="*/ 2467832 w 3228975"/>
                <a:gd name="connsiteY468" fmla="*/ 984790 h 2466975"/>
                <a:gd name="connsiteX469" fmla="*/ 2467547 w 3228975"/>
                <a:gd name="connsiteY469" fmla="*/ 945832 h 2466975"/>
                <a:gd name="connsiteX470" fmla="*/ 2464022 w 3228975"/>
                <a:gd name="connsiteY470" fmla="*/ 934403 h 2466975"/>
                <a:gd name="connsiteX471" fmla="*/ 2467070 w 3228975"/>
                <a:gd name="connsiteY471" fmla="*/ 922115 h 2466975"/>
                <a:gd name="connsiteX472" fmla="*/ 2468880 w 3228975"/>
                <a:gd name="connsiteY472" fmla="*/ 909733 h 2466975"/>
                <a:gd name="connsiteX473" fmla="*/ 2458593 w 3228975"/>
                <a:gd name="connsiteY473" fmla="*/ 901160 h 2466975"/>
                <a:gd name="connsiteX474" fmla="*/ 2444306 w 3228975"/>
                <a:gd name="connsiteY474" fmla="*/ 899732 h 2466975"/>
                <a:gd name="connsiteX475" fmla="*/ 2405158 w 3228975"/>
                <a:gd name="connsiteY475" fmla="*/ 897922 h 2466975"/>
                <a:gd name="connsiteX476" fmla="*/ 2388108 w 3228975"/>
                <a:gd name="connsiteY476" fmla="*/ 896207 h 2466975"/>
                <a:gd name="connsiteX477" fmla="*/ 2376297 w 3228975"/>
                <a:gd name="connsiteY477" fmla="*/ 889064 h 2466975"/>
                <a:gd name="connsiteX478" fmla="*/ 2363057 w 3228975"/>
                <a:gd name="connsiteY478" fmla="*/ 881253 h 2466975"/>
                <a:gd name="connsiteX479" fmla="*/ 2340578 w 3228975"/>
                <a:gd name="connsiteY479" fmla="*/ 872871 h 2466975"/>
                <a:gd name="connsiteX480" fmla="*/ 2317242 w 3228975"/>
                <a:gd name="connsiteY480" fmla="*/ 861441 h 2466975"/>
                <a:gd name="connsiteX481" fmla="*/ 2307527 w 3228975"/>
                <a:gd name="connsiteY481" fmla="*/ 849058 h 2466975"/>
                <a:gd name="connsiteX482" fmla="*/ 2284000 w 3228975"/>
                <a:gd name="connsiteY482" fmla="*/ 836009 h 2466975"/>
                <a:gd name="connsiteX483" fmla="*/ 2274856 w 3228975"/>
                <a:gd name="connsiteY483" fmla="*/ 830961 h 2466975"/>
                <a:gd name="connsiteX484" fmla="*/ 2260473 w 3228975"/>
                <a:gd name="connsiteY484" fmla="*/ 828294 h 2466975"/>
                <a:gd name="connsiteX485" fmla="*/ 2249710 w 3228975"/>
                <a:gd name="connsiteY485" fmla="*/ 828199 h 2466975"/>
                <a:gd name="connsiteX486" fmla="*/ 2214753 w 3228975"/>
                <a:gd name="connsiteY486" fmla="*/ 813245 h 2466975"/>
                <a:gd name="connsiteX487" fmla="*/ 2197513 w 3228975"/>
                <a:gd name="connsiteY487" fmla="*/ 817340 h 2466975"/>
                <a:gd name="connsiteX488" fmla="*/ 2172176 w 3228975"/>
                <a:gd name="connsiteY488" fmla="*/ 825913 h 2466975"/>
                <a:gd name="connsiteX489" fmla="*/ 2171414 w 3228975"/>
                <a:gd name="connsiteY489" fmla="*/ 820388 h 2466975"/>
                <a:gd name="connsiteX490" fmla="*/ 2176463 w 3228975"/>
                <a:gd name="connsiteY490" fmla="*/ 809530 h 2466975"/>
                <a:gd name="connsiteX491" fmla="*/ 2163985 w 3228975"/>
                <a:gd name="connsiteY491" fmla="*/ 778193 h 2466975"/>
                <a:gd name="connsiteX492" fmla="*/ 2153126 w 3228975"/>
                <a:gd name="connsiteY492" fmla="*/ 753904 h 2466975"/>
                <a:gd name="connsiteX493" fmla="*/ 2145506 w 3228975"/>
                <a:gd name="connsiteY493" fmla="*/ 750856 h 2466975"/>
                <a:gd name="connsiteX494" fmla="*/ 2127885 w 3228975"/>
                <a:gd name="connsiteY494" fmla="*/ 750189 h 2466975"/>
                <a:gd name="connsiteX495" fmla="*/ 2110454 w 3228975"/>
                <a:gd name="connsiteY495" fmla="*/ 743331 h 2466975"/>
                <a:gd name="connsiteX496" fmla="*/ 2104739 w 3228975"/>
                <a:gd name="connsiteY496" fmla="*/ 727710 h 2466975"/>
                <a:gd name="connsiteX497" fmla="*/ 2108454 w 3228975"/>
                <a:gd name="connsiteY497" fmla="*/ 693991 h 2466975"/>
                <a:gd name="connsiteX498" fmla="*/ 2116074 w 3228975"/>
                <a:gd name="connsiteY498" fmla="*/ 671703 h 2466975"/>
                <a:gd name="connsiteX499" fmla="*/ 2128457 w 3228975"/>
                <a:gd name="connsiteY499" fmla="*/ 644843 h 2466975"/>
                <a:gd name="connsiteX500" fmla="*/ 2132362 w 3228975"/>
                <a:gd name="connsiteY500" fmla="*/ 633508 h 2466975"/>
                <a:gd name="connsiteX501" fmla="*/ 2152079 w 3228975"/>
                <a:gd name="connsiteY501" fmla="*/ 623507 h 2466975"/>
                <a:gd name="connsiteX502" fmla="*/ 2154460 w 3228975"/>
                <a:gd name="connsiteY502" fmla="*/ 618077 h 2466975"/>
                <a:gd name="connsiteX503" fmla="*/ 2155889 w 3228975"/>
                <a:gd name="connsiteY503" fmla="*/ 607790 h 2466975"/>
                <a:gd name="connsiteX504" fmla="*/ 2158175 w 3228975"/>
                <a:gd name="connsiteY504" fmla="*/ 603980 h 2466975"/>
                <a:gd name="connsiteX505" fmla="*/ 2168557 w 3228975"/>
                <a:gd name="connsiteY505" fmla="*/ 600075 h 2466975"/>
                <a:gd name="connsiteX506" fmla="*/ 2171986 w 3228975"/>
                <a:gd name="connsiteY506" fmla="*/ 593407 h 2466975"/>
                <a:gd name="connsiteX507" fmla="*/ 2173319 w 3228975"/>
                <a:gd name="connsiteY507" fmla="*/ 586169 h 2466975"/>
                <a:gd name="connsiteX508" fmla="*/ 2181701 w 3228975"/>
                <a:gd name="connsiteY508" fmla="*/ 584359 h 2466975"/>
                <a:gd name="connsiteX509" fmla="*/ 2177225 w 3228975"/>
                <a:gd name="connsiteY509" fmla="*/ 577215 h 2466975"/>
                <a:gd name="connsiteX510" fmla="*/ 2180749 w 3228975"/>
                <a:gd name="connsiteY510" fmla="*/ 574072 h 2466975"/>
                <a:gd name="connsiteX511" fmla="*/ 2204276 w 3228975"/>
                <a:gd name="connsiteY511" fmla="*/ 572167 h 2466975"/>
                <a:gd name="connsiteX512" fmla="*/ 2219706 w 3228975"/>
                <a:gd name="connsiteY512" fmla="*/ 566928 h 2466975"/>
                <a:gd name="connsiteX513" fmla="*/ 2226374 w 3228975"/>
                <a:gd name="connsiteY513" fmla="*/ 553307 h 2466975"/>
                <a:gd name="connsiteX514" fmla="*/ 2220659 w 3228975"/>
                <a:gd name="connsiteY514" fmla="*/ 547116 h 2466975"/>
                <a:gd name="connsiteX515" fmla="*/ 2200370 w 3228975"/>
                <a:gd name="connsiteY515" fmla="*/ 544068 h 2466975"/>
                <a:gd name="connsiteX516" fmla="*/ 2187321 w 3228975"/>
                <a:gd name="connsiteY516" fmla="*/ 541211 h 2466975"/>
                <a:gd name="connsiteX517" fmla="*/ 2180844 w 3228975"/>
                <a:gd name="connsiteY517" fmla="*/ 531686 h 2466975"/>
                <a:gd name="connsiteX518" fmla="*/ 2145983 w 3228975"/>
                <a:gd name="connsiteY518" fmla="*/ 521970 h 2466975"/>
                <a:gd name="connsiteX519" fmla="*/ 2139982 w 3228975"/>
                <a:gd name="connsiteY519" fmla="*/ 517588 h 2466975"/>
                <a:gd name="connsiteX520" fmla="*/ 2151317 w 3228975"/>
                <a:gd name="connsiteY520" fmla="*/ 515684 h 2466975"/>
                <a:gd name="connsiteX521" fmla="*/ 2174558 w 3228975"/>
                <a:gd name="connsiteY521" fmla="*/ 519875 h 2466975"/>
                <a:gd name="connsiteX522" fmla="*/ 2200751 w 3228975"/>
                <a:gd name="connsiteY522" fmla="*/ 527495 h 2466975"/>
                <a:gd name="connsiteX523" fmla="*/ 2219897 w 3228975"/>
                <a:gd name="connsiteY523" fmla="*/ 533686 h 2466975"/>
                <a:gd name="connsiteX524" fmla="*/ 2233136 w 3228975"/>
                <a:gd name="connsiteY524" fmla="*/ 534448 h 2466975"/>
                <a:gd name="connsiteX525" fmla="*/ 2247424 w 3228975"/>
                <a:gd name="connsiteY525" fmla="*/ 532352 h 2466975"/>
                <a:gd name="connsiteX526" fmla="*/ 2245805 w 3228975"/>
                <a:gd name="connsiteY526" fmla="*/ 515779 h 2466975"/>
                <a:gd name="connsiteX527" fmla="*/ 2246090 w 3228975"/>
                <a:gd name="connsiteY527" fmla="*/ 509397 h 2466975"/>
                <a:gd name="connsiteX528" fmla="*/ 2253520 w 3228975"/>
                <a:gd name="connsiteY528" fmla="*/ 508540 h 2466975"/>
                <a:gd name="connsiteX529" fmla="*/ 2267998 w 3228975"/>
                <a:gd name="connsiteY529" fmla="*/ 513493 h 2466975"/>
                <a:gd name="connsiteX530" fmla="*/ 2284571 w 3228975"/>
                <a:gd name="connsiteY530" fmla="*/ 516827 h 2466975"/>
                <a:gd name="connsiteX531" fmla="*/ 2293430 w 3228975"/>
                <a:gd name="connsiteY531" fmla="*/ 514159 h 2466975"/>
                <a:gd name="connsiteX532" fmla="*/ 2313146 w 3228975"/>
                <a:gd name="connsiteY532" fmla="*/ 492728 h 2466975"/>
                <a:gd name="connsiteX533" fmla="*/ 2321624 w 3228975"/>
                <a:gd name="connsiteY533" fmla="*/ 481870 h 2466975"/>
                <a:gd name="connsiteX534" fmla="*/ 2329339 w 3228975"/>
                <a:gd name="connsiteY534" fmla="*/ 474345 h 2466975"/>
                <a:gd name="connsiteX535" fmla="*/ 2334292 w 3228975"/>
                <a:gd name="connsiteY535" fmla="*/ 467201 h 2466975"/>
                <a:gd name="connsiteX536" fmla="*/ 2325910 w 3228975"/>
                <a:gd name="connsiteY536" fmla="*/ 461296 h 2466975"/>
                <a:gd name="connsiteX537" fmla="*/ 2307146 w 3228975"/>
                <a:gd name="connsiteY537" fmla="*/ 460343 h 2466975"/>
                <a:gd name="connsiteX538" fmla="*/ 2288858 w 3228975"/>
                <a:gd name="connsiteY538" fmla="*/ 460343 h 2466975"/>
                <a:gd name="connsiteX539" fmla="*/ 2268760 w 3228975"/>
                <a:gd name="connsiteY539" fmla="*/ 451485 h 2466975"/>
                <a:gd name="connsiteX540" fmla="*/ 2252472 w 3228975"/>
                <a:gd name="connsiteY540" fmla="*/ 439293 h 2466975"/>
                <a:gd name="connsiteX541" fmla="*/ 2247329 w 3228975"/>
                <a:gd name="connsiteY541" fmla="*/ 431768 h 2466975"/>
                <a:gd name="connsiteX542" fmla="*/ 2252472 w 3228975"/>
                <a:gd name="connsiteY542" fmla="*/ 428339 h 2466975"/>
                <a:gd name="connsiteX543" fmla="*/ 2264569 w 3228975"/>
                <a:gd name="connsiteY543" fmla="*/ 428339 h 2466975"/>
                <a:gd name="connsiteX544" fmla="*/ 2280857 w 3228975"/>
                <a:gd name="connsiteY544" fmla="*/ 437483 h 2466975"/>
                <a:gd name="connsiteX545" fmla="*/ 2309717 w 3228975"/>
                <a:gd name="connsiteY545" fmla="*/ 453866 h 2466975"/>
                <a:gd name="connsiteX546" fmla="*/ 2320100 w 3228975"/>
                <a:gd name="connsiteY546" fmla="*/ 455390 h 2466975"/>
                <a:gd name="connsiteX547" fmla="*/ 2330768 w 3228975"/>
                <a:gd name="connsiteY547" fmla="*/ 449771 h 2466975"/>
                <a:gd name="connsiteX548" fmla="*/ 2362486 w 3228975"/>
                <a:gd name="connsiteY548" fmla="*/ 421196 h 2466975"/>
                <a:gd name="connsiteX549" fmla="*/ 2360390 w 3228975"/>
                <a:gd name="connsiteY549" fmla="*/ 417290 h 2466975"/>
                <a:gd name="connsiteX550" fmla="*/ 2350008 w 3228975"/>
                <a:gd name="connsiteY550" fmla="*/ 411956 h 2466975"/>
                <a:gd name="connsiteX551" fmla="*/ 2343150 w 3228975"/>
                <a:gd name="connsiteY551" fmla="*/ 408051 h 2466975"/>
                <a:gd name="connsiteX552" fmla="*/ 2345722 w 3228975"/>
                <a:gd name="connsiteY552" fmla="*/ 401955 h 2466975"/>
                <a:gd name="connsiteX553" fmla="*/ 2358581 w 3228975"/>
                <a:gd name="connsiteY553" fmla="*/ 399002 h 2466975"/>
                <a:gd name="connsiteX554" fmla="*/ 2369249 w 3228975"/>
                <a:gd name="connsiteY554" fmla="*/ 399002 h 2466975"/>
                <a:gd name="connsiteX555" fmla="*/ 2378774 w 3228975"/>
                <a:gd name="connsiteY555" fmla="*/ 405384 h 2466975"/>
                <a:gd name="connsiteX556" fmla="*/ 2383917 w 3228975"/>
                <a:gd name="connsiteY556" fmla="*/ 411861 h 2466975"/>
                <a:gd name="connsiteX557" fmla="*/ 2394299 w 3228975"/>
                <a:gd name="connsiteY557" fmla="*/ 412528 h 2466975"/>
                <a:gd name="connsiteX558" fmla="*/ 2411730 w 3228975"/>
                <a:gd name="connsiteY558" fmla="*/ 408908 h 2466975"/>
                <a:gd name="connsiteX559" fmla="*/ 2417731 w 3228975"/>
                <a:gd name="connsiteY559" fmla="*/ 406527 h 2466975"/>
                <a:gd name="connsiteX560" fmla="*/ 2411825 w 3228975"/>
                <a:gd name="connsiteY560" fmla="*/ 396716 h 2466975"/>
                <a:gd name="connsiteX561" fmla="*/ 2393823 w 3228975"/>
                <a:gd name="connsiteY561" fmla="*/ 385286 h 2466975"/>
                <a:gd name="connsiteX562" fmla="*/ 2392680 w 3228975"/>
                <a:gd name="connsiteY562" fmla="*/ 381000 h 2466975"/>
                <a:gd name="connsiteX563" fmla="*/ 2397824 w 3228975"/>
                <a:gd name="connsiteY563" fmla="*/ 377285 h 2466975"/>
                <a:gd name="connsiteX564" fmla="*/ 2403824 w 3228975"/>
                <a:gd name="connsiteY564" fmla="*/ 380619 h 2466975"/>
                <a:gd name="connsiteX565" fmla="*/ 2411825 w 3228975"/>
                <a:gd name="connsiteY565" fmla="*/ 387858 h 2466975"/>
                <a:gd name="connsiteX566" fmla="*/ 2421160 w 3228975"/>
                <a:gd name="connsiteY566" fmla="*/ 394240 h 2466975"/>
                <a:gd name="connsiteX567" fmla="*/ 2425637 w 3228975"/>
                <a:gd name="connsiteY567" fmla="*/ 401288 h 2466975"/>
                <a:gd name="connsiteX568" fmla="*/ 2429923 w 3228975"/>
                <a:gd name="connsiteY568" fmla="*/ 405289 h 2466975"/>
                <a:gd name="connsiteX569" fmla="*/ 2448306 w 3228975"/>
                <a:gd name="connsiteY569" fmla="*/ 398336 h 2466975"/>
                <a:gd name="connsiteX570" fmla="*/ 2465261 w 3228975"/>
                <a:gd name="connsiteY570" fmla="*/ 388144 h 2466975"/>
                <a:gd name="connsiteX571" fmla="*/ 2474405 w 3228975"/>
                <a:gd name="connsiteY571" fmla="*/ 378714 h 2466975"/>
                <a:gd name="connsiteX572" fmla="*/ 2483453 w 3228975"/>
                <a:gd name="connsiteY572" fmla="*/ 374713 h 2466975"/>
                <a:gd name="connsiteX573" fmla="*/ 2493074 w 3228975"/>
                <a:gd name="connsiteY573" fmla="*/ 363474 h 2466975"/>
                <a:gd name="connsiteX574" fmla="*/ 2491549 w 3228975"/>
                <a:gd name="connsiteY574" fmla="*/ 351758 h 2466975"/>
                <a:gd name="connsiteX575" fmla="*/ 2484596 w 3228975"/>
                <a:gd name="connsiteY575" fmla="*/ 343090 h 2466975"/>
                <a:gd name="connsiteX576" fmla="*/ 2474024 w 3228975"/>
                <a:gd name="connsiteY576" fmla="*/ 333851 h 2466975"/>
                <a:gd name="connsiteX577" fmla="*/ 2470404 w 3228975"/>
                <a:gd name="connsiteY577" fmla="*/ 318516 h 2466975"/>
                <a:gd name="connsiteX578" fmla="*/ 2466975 w 3228975"/>
                <a:gd name="connsiteY578" fmla="*/ 316040 h 2466975"/>
                <a:gd name="connsiteX579" fmla="*/ 2458784 w 3228975"/>
                <a:gd name="connsiteY579" fmla="*/ 306134 h 2466975"/>
                <a:gd name="connsiteX580" fmla="*/ 2462308 w 3228975"/>
                <a:gd name="connsiteY580" fmla="*/ 303562 h 2466975"/>
                <a:gd name="connsiteX581" fmla="*/ 2473262 w 3228975"/>
                <a:gd name="connsiteY581" fmla="*/ 303562 h 2466975"/>
                <a:gd name="connsiteX582" fmla="*/ 2489168 w 3228975"/>
                <a:gd name="connsiteY582" fmla="*/ 300704 h 2466975"/>
                <a:gd name="connsiteX583" fmla="*/ 2497074 w 3228975"/>
                <a:gd name="connsiteY583" fmla="*/ 290417 h 2466975"/>
                <a:gd name="connsiteX584" fmla="*/ 2487549 w 3228975"/>
                <a:gd name="connsiteY584" fmla="*/ 282321 h 2466975"/>
                <a:gd name="connsiteX585" fmla="*/ 2485930 w 3228975"/>
                <a:gd name="connsiteY585" fmla="*/ 278606 h 2466975"/>
                <a:gd name="connsiteX586" fmla="*/ 2493645 w 3228975"/>
                <a:gd name="connsiteY586" fmla="*/ 271558 h 2466975"/>
                <a:gd name="connsiteX587" fmla="*/ 2491264 w 3228975"/>
                <a:gd name="connsiteY587" fmla="*/ 266700 h 2466975"/>
                <a:gd name="connsiteX588" fmla="*/ 2479072 w 3228975"/>
                <a:gd name="connsiteY588" fmla="*/ 263652 h 2466975"/>
                <a:gd name="connsiteX589" fmla="*/ 2465832 w 3228975"/>
                <a:gd name="connsiteY589" fmla="*/ 260509 h 2466975"/>
                <a:gd name="connsiteX590" fmla="*/ 2458022 w 3228975"/>
                <a:gd name="connsiteY590" fmla="*/ 251365 h 2466975"/>
                <a:gd name="connsiteX591" fmla="*/ 2455259 w 3228975"/>
                <a:gd name="connsiteY591" fmla="*/ 244507 h 2466975"/>
                <a:gd name="connsiteX592" fmla="*/ 2434019 w 3228975"/>
                <a:gd name="connsiteY592" fmla="*/ 241840 h 2466975"/>
                <a:gd name="connsiteX593" fmla="*/ 2415254 w 3228975"/>
                <a:gd name="connsiteY593" fmla="*/ 236696 h 2466975"/>
                <a:gd name="connsiteX594" fmla="*/ 2389346 w 3228975"/>
                <a:gd name="connsiteY594" fmla="*/ 236696 h 2466975"/>
                <a:gd name="connsiteX595" fmla="*/ 2379917 w 3228975"/>
                <a:gd name="connsiteY595" fmla="*/ 235744 h 2466975"/>
                <a:gd name="connsiteX596" fmla="*/ 2375249 w 3228975"/>
                <a:gd name="connsiteY596" fmla="*/ 248888 h 2466975"/>
                <a:gd name="connsiteX597" fmla="*/ 2382488 w 3228975"/>
                <a:gd name="connsiteY597" fmla="*/ 263081 h 2466975"/>
                <a:gd name="connsiteX598" fmla="*/ 2392013 w 3228975"/>
                <a:gd name="connsiteY598" fmla="*/ 263747 h 2466975"/>
                <a:gd name="connsiteX599" fmla="*/ 2396300 w 3228975"/>
                <a:gd name="connsiteY599" fmla="*/ 271367 h 2466975"/>
                <a:gd name="connsiteX600" fmla="*/ 2391442 w 3228975"/>
                <a:gd name="connsiteY600" fmla="*/ 276987 h 2466975"/>
                <a:gd name="connsiteX601" fmla="*/ 2388108 w 3228975"/>
                <a:gd name="connsiteY601" fmla="*/ 280225 h 2466975"/>
                <a:gd name="connsiteX602" fmla="*/ 2386298 w 3228975"/>
                <a:gd name="connsiteY602" fmla="*/ 289655 h 2466975"/>
                <a:gd name="connsiteX603" fmla="*/ 2374868 w 3228975"/>
                <a:gd name="connsiteY603" fmla="*/ 289846 h 2466975"/>
                <a:gd name="connsiteX604" fmla="*/ 2369630 w 3228975"/>
                <a:gd name="connsiteY604" fmla="*/ 295180 h 2466975"/>
                <a:gd name="connsiteX605" fmla="*/ 2365153 w 3228975"/>
                <a:gd name="connsiteY605" fmla="*/ 317849 h 2466975"/>
                <a:gd name="connsiteX606" fmla="*/ 2358390 w 3228975"/>
                <a:gd name="connsiteY606" fmla="*/ 327946 h 2466975"/>
                <a:gd name="connsiteX607" fmla="*/ 2349818 w 3228975"/>
                <a:gd name="connsiteY607" fmla="*/ 331470 h 2466975"/>
                <a:gd name="connsiteX608" fmla="*/ 2347341 w 3228975"/>
                <a:gd name="connsiteY608" fmla="*/ 325565 h 2466975"/>
                <a:gd name="connsiteX609" fmla="*/ 2344103 w 3228975"/>
                <a:gd name="connsiteY609" fmla="*/ 313944 h 2466975"/>
                <a:gd name="connsiteX610" fmla="*/ 2341055 w 3228975"/>
                <a:gd name="connsiteY610" fmla="*/ 313087 h 2466975"/>
                <a:gd name="connsiteX611" fmla="*/ 2334292 w 3228975"/>
                <a:gd name="connsiteY611" fmla="*/ 317754 h 2466975"/>
                <a:gd name="connsiteX612" fmla="*/ 2332292 w 3228975"/>
                <a:gd name="connsiteY612" fmla="*/ 326898 h 2466975"/>
                <a:gd name="connsiteX613" fmla="*/ 2337149 w 3228975"/>
                <a:gd name="connsiteY613" fmla="*/ 335280 h 2466975"/>
                <a:gd name="connsiteX614" fmla="*/ 2345341 w 3228975"/>
                <a:gd name="connsiteY614" fmla="*/ 336709 h 2466975"/>
                <a:gd name="connsiteX615" fmla="*/ 2347913 w 3228975"/>
                <a:gd name="connsiteY615" fmla="*/ 353092 h 2466975"/>
                <a:gd name="connsiteX616" fmla="*/ 2345817 w 3228975"/>
                <a:gd name="connsiteY616" fmla="*/ 358045 h 2466975"/>
                <a:gd name="connsiteX617" fmla="*/ 2334863 w 3228975"/>
                <a:gd name="connsiteY617" fmla="*/ 360998 h 2466975"/>
                <a:gd name="connsiteX618" fmla="*/ 2327529 w 3228975"/>
                <a:gd name="connsiteY618" fmla="*/ 367094 h 2466975"/>
                <a:gd name="connsiteX619" fmla="*/ 2325338 w 3228975"/>
                <a:gd name="connsiteY619" fmla="*/ 370142 h 2466975"/>
                <a:gd name="connsiteX620" fmla="*/ 2322862 w 3228975"/>
                <a:gd name="connsiteY620" fmla="*/ 370713 h 2466975"/>
                <a:gd name="connsiteX621" fmla="*/ 2316766 w 3228975"/>
                <a:gd name="connsiteY621" fmla="*/ 360807 h 2466975"/>
                <a:gd name="connsiteX622" fmla="*/ 2311622 w 3228975"/>
                <a:gd name="connsiteY622" fmla="*/ 354330 h 2466975"/>
                <a:gd name="connsiteX623" fmla="*/ 2296001 w 3228975"/>
                <a:gd name="connsiteY623" fmla="*/ 336042 h 2466975"/>
                <a:gd name="connsiteX624" fmla="*/ 2292572 w 3228975"/>
                <a:gd name="connsiteY624" fmla="*/ 324421 h 2466975"/>
                <a:gd name="connsiteX625" fmla="*/ 2297144 w 3228975"/>
                <a:gd name="connsiteY625" fmla="*/ 314611 h 2466975"/>
                <a:gd name="connsiteX626" fmla="*/ 2304669 w 3228975"/>
                <a:gd name="connsiteY626" fmla="*/ 311658 h 2466975"/>
                <a:gd name="connsiteX627" fmla="*/ 2307431 w 3228975"/>
                <a:gd name="connsiteY627" fmla="*/ 306800 h 2466975"/>
                <a:gd name="connsiteX628" fmla="*/ 2304098 w 3228975"/>
                <a:gd name="connsiteY628" fmla="*/ 292608 h 2466975"/>
                <a:gd name="connsiteX629" fmla="*/ 2301240 w 3228975"/>
                <a:gd name="connsiteY629" fmla="*/ 285369 h 2466975"/>
                <a:gd name="connsiteX630" fmla="*/ 2290191 w 3228975"/>
                <a:gd name="connsiteY630" fmla="*/ 277940 h 2466975"/>
                <a:gd name="connsiteX631" fmla="*/ 2279523 w 3228975"/>
                <a:gd name="connsiteY631" fmla="*/ 267748 h 2466975"/>
                <a:gd name="connsiteX632" fmla="*/ 2266283 w 3228975"/>
                <a:gd name="connsiteY632" fmla="*/ 262985 h 2466975"/>
                <a:gd name="connsiteX633" fmla="*/ 2258282 w 3228975"/>
                <a:gd name="connsiteY633" fmla="*/ 266605 h 2466975"/>
                <a:gd name="connsiteX634" fmla="*/ 2254187 w 3228975"/>
                <a:gd name="connsiteY634" fmla="*/ 277178 h 2466975"/>
                <a:gd name="connsiteX635" fmla="*/ 2251139 w 3228975"/>
                <a:gd name="connsiteY635" fmla="*/ 284226 h 2466975"/>
                <a:gd name="connsiteX636" fmla="*/ 2244662 w 3228975"/>
                <a:gd name="connsiteY636" fmla="*/ 289084 h 2466975"/>
                <a:gd name="connsiteX637" fmla="*/ 2241614 w 3228975"/>
                <a:gd name="connsiteY637" fmla="*/ 295465 h 2466975"/>
                <a:gd name="connsiteX638" fmla="*/ 2234756 w 3228975"/>
                <a:gd name="connsiteY638" fmla="*/ 309848 h 2466975"/>
                <a:gd name="connsiteX639" fmla="*/ 2230374 w 3228975"/>
                <a:gd name="connsiteY639" fmla="*/ 302990 h 2466975"/>
                <a:gd name="connsiteX640" fmla="*/ 2227707 w 3228975"/>
                <a:gd name="connsiteY640" fmla="*/ 279940 h 2466975"/>
                <a:gd name="connsiteX641" fmla="*/ 2225135 w 3228975"/>
                <a:gd name="connsiteY641" fmla="*/ 275558 h 2466975"/>
                <a:gd name="connsiteX642" fmla="*/ 2221706 w 3228975"/>
                <a:gd name="connsiteY642" fmla="*/ 267462 h 2466975"/>
                <a:gd name="connsiteX643" fmla="*/ 2228945 w 3228975"/>
                <a:gd name="connsiteY643" fmla="*/ 263557 h 2466975"/>
                <a:gd name="connsiteX644" fmla="*/ 2238470 w 3228975"/>
                <a:gd name="connsiteY644" fmla="*/ 258127 h 2466975"/>
                <a:gd name="connsiteX645" fmla="*/ 2239518 w 3228975"/>
                <a:gd name="connsiteY645" fmla="*/ 253556 h 2466975"/>
                <a:gd name="connsiteX646" fmla="*/ 2230755 w 3228975"/>
                <a:gd name="connsiteY646" fmla="*/ 247840 h 2466975"/>
                <a:gd name="connsiteX647" fmla="*/ 2215610 w 3228975"/>
                <a:gd name="connsiteY647" fmla="*/ 244888 h 2466975"/>
                <a:gd name="connsiteX648" fmla="*/ 2207228 w 3228975"/>
                <a:gd name="connsiteY648" fmla="*/ 240697 h 2466975"/>
                <a:gd name="connsiteX649" fmla="*/ 2197989 w 3228975"/>
                <a:gd name="connsiteY649" fmla="*/ 243650 h 2466975"/>
                <a:gd name="connsiteX650" fmla="*/ 2191131 w 3228975"/>
                <a:gd name="connsiteY650" fmla="*/ 247174 h 2466975"/>
                <a:gd name="connsiteX651" fmla="*/ 2185607 w 3228975"/>
                <a:gd name="connsiteY651" fmla="*/ 246412 h 2466975"/>
                <a:gd name="connsiteX652" fmla="*/ 2183416 w 3228975"/>
                <a:gd name="connsiteY652" fmla="*/ 235648 h 2466975"/>
                <a:gd name="connsiteX653" fmla="*/ 2185988 w 3228975"/>
                <a:gd name="connsiteY653" fmla="*/ 225742 h 2466975"/>
                <a:gd name="connsiteX654" fmla="*/ 2186845 w 3228975"/>
                <a:gd name="connsiteY654" fmla="*/ 221647 h 2466975"/>
                <a:gd name="connsiteX655" fmla="*/ 2188750 w 3228975"/>
                <a:gd name="connsiteY655" fmla="*/ 219075 h 2466975"/>
                <a:gd name="connsiteX656" fmla="*/ 2195703 w 3228975"/>
                <a:gd name="connsiteY656" fmla="*/ 219837 h 2466975"/>
                <a:gd name="connsiteX657" fmla="*/ 2203323 w 3228975"/>
                <a:gd name="connsiteY657" fmla="*/ 215932 h 2466975"/>
                <a:gd name="connsiteX658" fmla="*/ 2203228 w 3228975"/>
                <a:gd name="connsiteY658" fmla="*/ 210598 h 2466975"/>
                <a:gd name="connsiteX659" fmla="*/ 2195703 w 3228975"/>
                <a:gd name="connsiteY659" fmla="*/ 206407 h 2466975"/>
                <a:gd name="connsiteX660" fmla="*/ 2187702 w 3228975"/>
                <a:gd name="connsiteY660" fmla="*/ 201930 h 2466975"/>
                <a:gd name="connsiteX661" fmla="*/ 2182463 w 3228975"/>
                <a:gd name="connsiteY661" fmla="*/ 199358 h 2466975"/>
                <a:gd name="connsiteX662" fmla="*/ 2182273 w 3228975"/>
                <a:gd name="connsiteY662" fmla="*/ 191357 h 2466975"/>
                <a:gd name="connsiteX663" fmla="*/ 2160080 w 3228975"/>
                <a:gd name="connsiteY663" fmla="*/ 182213 h 2466975"/>
                <a:gd name="connsiteX664" fmla="*/ 2158079 w 3228975"/>
                <a:gd name="connsiteY664" fmla="*/ 177260 h 2466975"/>
                <a:gd name="connsiteX665" fmla="*/ 2161318 w 3228975"/>
                <a:gd name="connsiteY665" fmla="*/ 156781 h 2466975"/>
                <a:gd name="connsiteX666" fmla="*/ 2155508 w 3228975"/>
                <a:gd name="connsiteY666" fmla="*/ 149733 h 2466975"/>
                <a:gd name="connsiteX667" fmla="*/ 2135029 w 3228975"/>
                <a:gd name="connsiteY667" fmla="*/ 134207 h 2466975"/>
                <a:gd name="connsiteX668" fmla="*/ 2119694 w 3228975"/>
                <a:gd name="connsiteY668" fmla="*/ 130969 h 2466975"/>
                <a:gd name="connsiteX669" fmla="*/ 2114931 w 3228975"/>
                <a:gd name="connsiteY669" fmla="*/ 125349 h 2466975"/>
                <a:gd name="connsiteX670" fmla="*/ 2117408 w 3228975"/>
                <a:gd name="connsiteY670" fmla="*/ 118681 h 2466975"/>
                <a:gd name="connsiteX671" fmla="*/ 2124647 w 3228975"/>
                <a:gd name="connsiteY671" fmla="*/ 116681 h 2466975"/>
                <a:gd name="connsiteX672" fmla="*/ 2131124 w 3228975"/>
                <a:gd name="connsiteY672" fmla="*/ 111157 h 2466975"/>
                <a:gd name="connsiteX673" fmla="*/ 2147507 w 3228975"/>
                <a:gd name="connsiteY673" fmla="*/ 90392 h 2466975"/>
                <a:gd name="connsiteX674" fmla="*/ 2146840 w 3228975"/>
                <a:gd name="connsiteY674" fmla="*/ 87249 h 2466975"/>
                <a:gd name="connsiteX675" fmla="*/ 2139982 w 3228975"/>
                <a:gd name="connsiteY675" fmla="*/ 83725 h 2466975"/>
                <a:gd name="connsiteX676" fmla="*/ 2135886 w 3228975"/>
                <a:gd name="connsiteY676" fmla="*/ 78296 h 2466975"/>
                <a:gd name="connsiteX677" fmla="*/ 2144649 w 3228975"/>
                <a:gd name="connsiteY677" fmla="*/ 75438 h 2466975"/>
                <a:gd name="connsiteX678" fmla="*/ 2157603 w 3228975"/>
                <a:gd name="connsiteY678" fmla="*/ 75438 h 2466975"/>
                <a:gd name="connsiteX679" fmla="*/ 2178082 w 3228975"/>
                <a:gd name="connsiteY679" fmla="*/ 80963 h 2466975"/>
                <a:gd name="connsiteX680" fmla="*/ 2186369 w 3228975"/>
                <a:gd name="connsiteY680" fmla="*/ 80486 h 2466975"/>
                <a:gd name="connsiteX681" fmla="*/ 2200656 w 3228975"/>
                <a:gd name="connsiteY681" fmla="*/ 65627 h 2466975"/>
                <a:gd name="connsiteX682" fmla="*/ 2225231 w 3228975"/>
                <a:gd name="connsiteY682" fmla="*/ 30194 h 2466975"/>
                <a:gd name="connsiteX683" fmla="*/ 2233136 w 3228975"/>
                <a:gd name="connsiteY683" fmla="*/ 15907 h 2466975"/>
                <a:gd name="connsiteX684" fmla="*/ 2228850 w 3228975"/>
                <a:gd name="connsiteY684" fmla="*/ 11049 h 2466975"/>
                <a:gd name="connsiteX685" fmla="*/ 2217420 w 3228975"/>
                <a:gd name="connsiteY685" fmla="*/ 9525 h 2466975"/>
                <a:gd name="connsiteX686" fmla="*/ 2190179 w 3228975"/>
                <a:gd name="connsiteY686" fmla="*/ 9525 h 2466975"/>
                <a:gd name="connsiteX687" fmla="*/ 2170938 w 3228975"/>
                <a:gd name="connsiteY687" fmla="*/ 4096 h 2466975"/>
                <a:gd name="connsiteX688" fmla="*/ 2154174 w 3228975"/>
                <a:gd name="connsiteY688" fmla="*/ 0 h 2466975"/>
                <a:gd name="connsiteX689" fmla="*/ 2140268 w 3228975"/>
                <a:gd name="connsiteY689" fmla="*/ 0 h 2466975"/>
                <a:gd name="connsiteX690" fmla="*/ 2113598 w 3228975"/>
                <a:gd name="connsiteY690" fmla="*/ 3048 h 2466975"/>
                <a:gd name="connsiteX691" fmla="*/ 2094357 w 3228975"/>
                <a:gd name="connsiteY691" fmla="*/ 9525 h 2466975"/>
                <a:gd name="connsiteX692" fmla="*/ 2094167 w 3228975"/>
                <a:gd name="connsiteY692" fmla="*/ 14573 h 2466975"/>
                <a:gd name="connsiteX693" fmla="*/ 2100929 w 3228975"/>
                <a:gd name="connsiteY693" fmla="*/ 22193 h 2466975"/>
                <a:gd name="connsiteX694" fmla="*/ 2099024 w 3228975"/>
                <a:gd name="connsiteY694" fmla="*/ 28670 h 2466975"/>
                <a:gd name="connsiteX695" fmla="*/ 2089309 w 3228975"/>
                <a:gd name="connsiteY695" fmla="*/ 25241 h 2466975"/>
                <a:gd name="connsiteX696" fmla="*/ 2083499 w 3228975"/>
                <a:gd name="connsiteY696" fmla="*/ 24765 h 2466975"/>
                <a:gd name="connsiteX697" fmla="*/ 2082451 w 3228975"/>
                <a:gd name="connsiteY697" fmla="*/ 34957 h 2466975"/>
                <a:gd name="connsiteX698" fmla="*/ 2083784 w 3228975"/>
                <a:gd name="connsiteY698" fmla="*/ 49816 h 2466975"/>
                <a:gd name="connsiteX699" fmla="*/ 2083975 w 3228975"/>
                <a:gd name="connsiteY699" fmla="*/ 73533 h 2466975"/>
                <a:gd name="connsiteX700" fmla="*/ 2094262 w 3228975"/>
                <a:gd name="connsiteY700" fmla="*/ 89630 h 2466975"/>
                <a:gd name="connsiteX701" fmla="*/ 2102358 w 3228975"/>
                <a:gd name="connsiteY701" fmla="*/ 108490 h 2466975"/>
                <a:gd name="connsiteX702" fmla="*/ 2098453 w 3228975"/>
                <a:gd name="connsiteY702" fmla="*/ 127921 h 2466975"/>
                <a:gd name="connsiteX703" fmla="*/ 2092833 w 3228975"/>
                <a:gd name="connsiteY703" fmla="*/ 134493 h 2466975"/>
                <a:gd name="connsiteX704" fmla="*/ 2081498 w 3228975"/>
                <a:gd name="connsiteY704" fmla="*/ 139160 h 2466975"/>
                <a:gd name="connsiteX705" fmla="*/ 2087785 w 3228975"/>
                <a:gd name="connsiteY705" fmla="*/ 146780 h 2466975"/>
                <a:gd name="connsiteX706" fmla="*/ 2090357 w 3228975"/>
                <a:gd name="connsiteY706" fmla="*/ 156305 h 2466975"/>
                <a:gd name="connsiteX707" fmla="*/ 2086451 w 3228975"/>
                <a:gd name="connsiteY707" fmla="*/ 161354 h 2466975"/>
                <a:gd name="connsiteX708" fmla="*/ 2077117 w 3228975"/>
                <a:gd name="connsiteY708" fmla="*/ 157639 h 2466975"/>
                <a:gd name="connsiteX709" fmla="*/ 2066830 w 3228975"/>
                <a:gd name="connsiteY709" fmla="*/ 153734 h 2466975"/>
                <a:gd name="connsiteX710" fmla="*/ 2060162 w 3228975"/>
                <a:gd name="connsiteY710" fmla="*/ 161354 h 2466975"/>
                <a:gd name="connsiteX711" fmla="*/ 2057400 w 3228975"/>
                <a:gd name="connsiteY711" fmla="*/ 174117 h 2466975"/>
                <a:gd name="connsiteX712" fmla="*/ 2058543 w 3228975"/>
                <a:gd name="connsiteY712" fmla="*/ 182690 h 2466975"/>
                <a:gd name="connsiteX713" fmla="*/ 2070068 w 3228975"/>
                <a:gd name="connsiteY713" fmla="*/ 190786 h 2466975"/>
                <a:gd name="connsiteX714" fmla="*/ 2066354 w 3228975"/>
                <a:gd name="connsiteY714" fmla="*/ 199073 h 2466975"/>
                <a:gd name="connsiteX715" fmla="*/ 2059210 w 3228975"/>
                <a:gd name="connsiteY715" fmla="*/ 213836 h 2466975"/>
                <a:gd name="connsiteX716" fmla="*/ 2063210 w 3228975"/>
                <a:gd name="connsiteY716" fmla="*/ 225171 h 2466975"/>
                <a:gd name="connsiteX717" fmla="*/ 2082356 w 3228975"/>
                <a:gd name="connsiteY717" fmla="*/ 235839 h 2466975"/>
                <a:gd name="connsiteX718" fmla="*/ 2104073 w 3228975"/>
                <a:gd name="connsiteY718" fmla="*/ 241363 h 2466975"/>
                <a:gd name="connsiteX719" fmla="*/ 2123218 w 3228975"/>
                <a:gd name="connsiteY719" fmla="*/ 247745 h 2466975"/>
                <a:gd name="connsiteX720" fmla="*/ 2135124 w 3228975"/>
                <a:gd name="connsiteY720" fmla="*/ 254127 h 2466975"/>
                <a:gd name="connsiteX721" fmla="*/ 2124456 w 3228975"/>
                <a:gd name="connsiteY721" fmla="*/ 263557 h 2466975"/>
                <a:gd name="connsiteX722" fmla="*/ 2126171 w 3228975"/>
                <a:gd name="connsiteY722" fmla="*/ 272891 h 2466975"/>
                <a:gd name="connsiteX723" fmla="*/ 2116550 w 3228975"/>
                <a:gd name="connsiteY723" fmla="*/ 289369 h 2466975"/>
                <a:gd name="connsiteX724" fmla="*/ 2118551 w 3228975"/>
                <a:gd name="connsiteY724" fmla="*/ 293370 h 2466975"/>
                <a:gd name="connsiteX725" fmla="*/ 2123218 w 3228975"/>
                <a:gd name="connsiteY725" fmla="*/ 287369 h 2466975"/>
                <a:gd name="connsiteX726" fmla="*/ 2133410 w 3228975"/>
                <a:gd name="connsiteY726" fmla="*/ 273748 h 2466975"/>
                <a:gd name="connsiteX727" fmla="*/ 2139791 w 3228975"/>
                <a:gd name="connsiteY727" fmla="*/ 273367 h 2466975"/>
                <a:gd name="connsiteX728" fmla="*/ 2144459 w 3228975"/>
                <a:gd name="connsiteY728" fmla="*/ 285750 h 2466975"/>
                <a:gd name="connsiteX729" fmla="*/ 2143220 w 3228975"/>
                <a:gd name="connsiteY729" fmla="*/ 295180 h 2466975"/>
                <a:gd name="connsiteX730" fmla="*/ 2141315 w 3228975"/>
                <a:gd name="connsiteY730" fmla="*/ 300895 h 2466975"/>
                <a:gd name="connsiteX731" fmla="*/ 2130552 w 3228975"/>
                <a:gd name="connsiteY731" fmla="*/ 305943 h 2466975"/>
                <a:gd name="connsiteX732" fmla="*/ 2125790 w 3228975"/>
                <a:gd name="connsiteY732" fmla="*/ 309563 h 2466975"/>
                <a:gd name="connsiteX733" fmla="*/ 2118646 w 3228975"/>
                <a:gd name="connsiteY733" fmla="*/ 318325 h 2466975"/>
                <a:gd name="connsiteX734" fmla="*/ 2108359 w 3228975"/>
                <a:gd name="connsiteY734" fmla="*/ 324231 h 2466975"/>
                <a:gd name="connsiteX735" fmla="*/ 2092643 w 3228975"/>
                <a:gd name="connsiteY735" fmla="*/ 323659 h 2466975"/>
                <a:gd name="connsiteX736" fmla="*/ 2089023 w 3228975"/>
                <a:gd name="connsiteY736" fmla="*/ 328232 h 2466975"/>
                <a:gd name="connsiteX737" fmla="*/ 2094738 w 3228975"/>
                <a:gd name="connsiteY737" fmla="*/ 346900 h 2466975"/>
                <a:gd name="connsiteX738" fmla="*/ 2098548 w 3228975"/>
                <a:gd name="connsiteY738" fmla="*/ 358807 h 2466975"/>
                <a:gd name="connsiteX739" fmla="*/ 2092643 w 3228975"/>
                <a:gd name="connsiteY739" fmla="*/ 363474 h 2466975"/>
                <a:gd name="connsiteX740" fmla="*/ 2080355 w 3228975"/>
                <a:gd name="connsiteY740" fmla="*/ 362331 h 2466975"/>
                <a:gd name="connsiteX741" fmla="*/ 2064258 w 3228975"/>
                <a:gd name="connsiteY741" fmla="*/ 352139 h 2466975"/>
                <a:gd name="connsiteX742" fmla="*/ 2065115 w 3228975"/>
                <a:gd name="connsiteY742" fmla="*/ 338804 h 2466975"/>
                <a:gd name="connsiteX743" fmla="*/ 2073021 w 3228975"/>
                <a:gd name="connsiteY743" fmla="*/ 321564 h 2466975"/>
                <a:gd name="connsiteX744" fmla="*/ 2072926 w 3228975"/>
                <a:gd name="connsiteY744" fmla="*/ 318135 h 2466975"/>
                <a:gd name="connsiteX745" fmla="*/ 2061591 w 3228975"/>
                <a:gd name="connsiteY745" fmla="*/ 316897 h 2466975"/>
                <a:gd name="connsiteX746" fmla="*/ 2043208 w 3228975"/>
                <a:gd name="connsiteY746" fmla="*/ 312896 h 2466975"/>
                <a:gd name="connsiteX747" fmla="*/ 2035874 w 3228975"/>
                <a:gd name="connsiteY747" fmla="*/ 307086 h 2466975"/>
                <a:gd name="connsiteX748" fmla="*/ 2034731 w 3228975"/>
                <a:gd name="connsiteY748" fmla="*/ 300800 h 2466975"/>
                <a:gd name="connsiteX749" fmla="*/ 2056829 w 3228975"/>
                <a:gd name="connsiteY749" fmla="*/ 303943 h 2466975"/>
                <a:gd name="connsiteX750" fmla="*/ 2065877 w 3228975"/>
                <a:gd name="connsiteY750" fmla="*/ 300800 h 2466975"/>
                <a:gd name="connsiteX751" fmla="*/ 2068735 w 3228975"/>
                <a:gd name="connsiteY751" fmla="*/ 292989 h 2466975"/>
                <a:gd name="connsiteX752" fmla="*/ 2085975 w 3228975"/>
                <a:gd name="connsiteY752" fmla="*/ 294323 h 2466975"/>
                <a:gd name="connsiteX753" fmla="*/ 2099977 w 3228975"/>
                <a:gd name="connsiteY753" fmla="*/ 293275 h 2466975"/>
                <a:gd name="connsiteX754" fmla="*/ 2107502 w 3228975"/>
                <a:gd name="connsiteY754" fmla="*/ 286798 h 2466975"/>
                <a:gd name="connsiteX755" fmla="*/ 2105882 w 3228975"/>
                <a:gd name="connsiteY755" fmla="*/ 274701 h 2466975"/>
                <a:gd name="connsiteX756" fmla="*/ 2093309 w 3228975"/>
                <a:gd name="connsiteY756" fmla="*/ 265081 h 2466975"/>
                <a:gd name="connsiteX757" fmla="*/ 2073878 w 3228975"/>
                <a:gd name="connsiteY757" fmla="*/ 268796 h 2466975"/>
                <a:gd name="connsiteX758" fmla="*/ 2066354 w 3228975"/>
                <a:gd name="connsiteY758" fmla="*/ 263366 h 2466975"/>
                <a:gd name="connsiteX759" fmla="*/ 2070830 w 3228975"/>
                <a:gd name="connsiteY759" fmla="*/ 258699 h 2466975"/>
                <a:gd name="connsiteX760" fmla="*/ 2082356 w 3228975"/>
                <a:gd name="connsiteY760" fmla="*/ 259175 h 2466975"/>
                <a:gd name="connsiteX761" fmla="*/ 2089880 w 3228975"/>
                <a:gd name="connsiteY761" fmla="*/ 258985 h 2466975"/>
                <a:gd name="connsiteX762" fmla="*/ 2090166 w 3228975"/>
                <a:gd name="connsiteY762" fmla="*/ 252794 h 2466975"/>
                <a:gd name="connsiteX763" fmla="*/ 2081879 w 3228975"/>
                <a:gd name="connsiteY763" fmla="*/ 248793 h 2466975"/>
                <a:gd name="connsiteX764" fmla="*/ 2072735 w 3228975"/>
                <a:gd name="connsiteY764" fmla="*/ 248793 h 2466975"/>
                <a:gd name="connsiteX765" fmla="*/ 2064068 w 3228975"/>
                <a:gd name="connsiteY765" fmla="*/ 250507 h 2466975"/>
                <a:gd name="connsiteX766" fmla="*/ 2052638 w 3228975"/>
                <a:gd name="connsiteY766" fmla="*/ 249746 h 2466975"/>
                <a:gd name="connsiteX767" fmla="*/ 2044446 w 3228975"/>
                <a:gd name="connsiteY767" fmla="*/ 245078 h 2466975"/>
                <a:gd name="connsiteX768" fmla="*/ 2031397 w 3228975"/>
                <a:gd name="connsiteY768" fmla="*/ 234601 h 2466975"/>
                <a:gd name="connsiteX769" fmla="*/ 2021681 w 3228975"/>
                <a:gd name="connsiteY769" fmla="*/ 232315 h 2466975"/>
                <a:gd name="connsiteX770" fmla="*/ 2012823 w 3228975"/>
                <a:gd name="connsiteY770" fmla="*/ 237173 h 2466975"/>
                <a:gd name="connsiteX771" fmla="*/ 2007965 w 3228975"/>
                <a:gd name="connsiteY771" fmla="*/ 249365 h 2466975"/>
                <a:gd name="connsiteX772" fmla="*/ 2003012 w 3228975"/>
                <a:gd name="connsiteY772" fmla="*/ 261175 h 2466975"/>
                <a:gd name="connsiteX773" fmla="*/ 1992821 w 3228975"/>
                <a:gd name="connsiteY773" fmla="*/ 265652 h 2466975"/>
                <a:gd name="connsiteX774" fmla="*/ 1981772 w 3228975"/>
                <a:gd name="connsiteY774" fmla="*/ 266986 h 2466975"/>
                <a:gd name="connsiteX775" fmla="*/ 1977104 w 3228975"/>
                <a:gd name="connsiteY775" fmla="*/ 272225 h 2466975"/>
                <a:gd name="connsiteX776" fmla="*/ 1982914 w 3228975"/>
                <a:gd name="connsiteY776" fmla="*/ 277749 h 2466975"/>
                <a:gd name="connsiteX777" fmla="*/ 1994821 w 3228975"/>
                <a:gd name="connsiteY777" fmla="*/ 282892 h 2466975"/>
                <a:gd name="connsiteX778" fmla="*/ 2011394 w 3228975"/>
                <a:gd name="connsiteY778" fmla="*/ 283750 h 2466975"/>
                <a:gd name="connsiteX779" fmla="*/ 2023777 w 3228975"/>
                <a:gd name="connsiteY779" fmla="*/ 286703 h 2466975"/>
                <a:gd name="connsiteX780" fmla="*/ 2028444 w 3228975"/>
                <a:gd name="connsiteY780" fmla="*/ 293561 h 2466975"/>
                <a:gd name="connsiteX781" fmla="*/ 2025777 w 3228975"/>
                <a:gd name="connsiteY781" fmla="*/ 300419 h 2466975"/>
                <a:gd name="connsiteX782" fmla="*/ 2019205 w 3228975"/>
                <a:gd name="connsiteY782" fmla="*/ 306229 h 2466975"/>
                <a:gd name="connsiteX783" fmla="*/ 2016157 w 3228975"/>
                <a:gd name="connsiteY783" fmla="*/ 308991 h 2466975"/>
                <a:gd name="connsiteX784" fmla="*/ 2006251 w 3228975"/>
                <a:gd name="connsiteY784" fmla="*/ 306324 h 2466975"/>
                <a:gd name="connsiteX785" fmla="*/ 1999298 w 3228975"/>
                <a:gd name="connsiteY785" fmla="*/ 309467 h 2466975"/>
                <a:gd name="connsiteX786" fmla="*/ 2002822 w 3228975"/>
                <a:gd name="connsiteY786" fmla="*/ 318421 h 2466975"/>
                <a:gd name="connsiteX787" fmla="*/ 2002822 w 3228975"/>
                <a:gd name="connsiteY787" fmla="*/ 323469 h 2466975"/>
                <a:gd name="connsiteX788" fmla="*/ 1999488 w 3228975"/>
                <a:gd name="connsiteY788" fmla="*/ 330994 h 2466975"/>
                <a:gd name="connsiteX789" fmla="*/ 1996440 w 3228975"/>
                <a:gd name="connsiteY789" fmla="*/ 337375 h 2466975"/>
                <a:gd name="connsiteX790" fmla="*/ 1977295 w 3228975"/>
                <a:gd name="connsiteY790" fmla="*/ 333946 h 2466975"/>
                <a:gd name="connsiteX791" fmla="*/ 1935671 w 3228975"/>
                <a:gd name="connsiteY791" fmla="*/ 336613 h 2466975"/>
                <a:gd name="connsiteX792" fmla="*/ 1909001 w 3228975"/>
                <a:gd name="connsiteY792" fmla="*/ 341376 h 2466975"/>
                <a:gd name="connsiteX793" fmla="*/ 1891093 w 3228975"/>
                <a:gd name="connsiteY793" fmla="*/ 339661 h 2466975"/>
                <a:gd name="connsiteX794" fmla="*/ 1875473 w 3228975"/>
                <a:gd name="connsiteY794" fmla="*/ 332899 h 2466975"/>
                <a:gd name="connsiteX795" fmla="*/ 1861090 w 3228975"/>
                <a:gd name="connsiteY795" fmla="*/ 323469 h 2466975"/>
                <a:gd name="connsiteX796" fmla="*/ 1840897 w 3228975"/>
                <a:gd name="connsiteY796" fmla="*/ 322517 h 2466975"/>
                <a:gd name="connsiteX797" fmla="*/ 1832610 w 3228975"/>
                <a:gd name="connsiteY797" fmla="*/ 319564 h 2466975"/>
                <a:gd name="connsiteX798" fmla="*/ 1823085 w 3228975"/>
                <a:gd name="connsiteY798" fmla="*/ 311372 h 2466975"/>
                <a:gd name="connsiteX799" fmla="*/ 1812893 w 3228975"/>
                <a:gd name="connsiteY799" fmla="*/ 309563 h 2466975"/>
                <a:gd name="connsiteX800" fmla="*/ 1805273 w 3228975"/>
                <a:gd name="connsiteY800" fmla="*/ 306038 h 2466975"/>
                <a:gd name="connsiteX801" fmla="*/ 1801654 w 3228975"/>
                <a:gd name="connsiteY801" fmla="*/ 294608 h 2466975"/>
                <a:gd name="connsiteX802" fmla="*/ 1801654 w 3228975"/>
                <a:gd name="connsiteY802" fmla="*/ 282797 h 2466975"/>
                <a:gd name="connsiteX803" fmla="*/ 1783366 w 3228975"/>
                <a:gd name="connsiteY803" fmla="*/ 281845 h 2466975"/>
                <a:gd name="connsiteX804" fmla="*/ 1756696 w 3228975"/>
                <a:gd name="connsiteY804" fmla="*/ 287274 h 2466975"/>
                <a:gd name="connsiteX805" fmla="*/ 1745933 w 3228975"/>
                <a:gd name="connsiteY805" fmla="*/ 292132 h 2466975"/>
                <a:gd name="connsiteX806" fmla="*/ 1728216 w 3228975"/>
                <a:gd name="connsiteY806" fmla="*/ 296228 h 2466975"/>
                <a:gd name="connsiteX807" fmla="*/ 1711833 w 3228975"/>
                <a:gd name="connsiteY807" fmla="*/ 307181 h 2466975"/>
                <a:gd name="connsiteX808" fmla="*/ 1710214 w 3228975"/>
                <a:gd name="connsiteY808" fmla="*/ 315087 h 2466975"/>
                <a:gd name="connsiteX809" fmla="*/ 1717929 w 3228975"/>
                <a:gd name="connsiteY809" fmla="*/ 319373 h 2466975"/>
                <a:gd name="connsiteX810" fmla="*/ 1727740 w 3228975"/>
                <a:gd name="connsiteY810" fmla="*/ 318135 h 2466975"/>
                <a:gd name="connsiteX811" fmla="*/ 1733264 w 3228975"/>
                <a:gd name="connsiteY811" fmla="*/ 316040 h 2466975"/>
                <a:gd name="connsiteX812" fmla="*/ 1739646 w 3228975"/>
                <a:gd name="connsiteY812" fmla="*/ 310515 h 2466975"/>
                <a:gd name="connsiteX813" fmla="*/ 1751362 w 3228975"/>
                <a:gd name="connsiteY813" fmla="*/ 310515 h 2466975"/>
                <a:gd name="connsiteX814" fmla="*/ 1760982 w 3228975"/>
                <a:gd name="connsiteY814" fmla="*/ 308800 h 2466975"/>
                <a:gd name="connsiteX815" fmla="*/ 1777841 w 3228975"/>
                <a:gd name="connsiteY815" fmla="*/ 300990 h 2466975"/>
                <a:gd name="connsiteX816" fmla="*/ 1788700 w 3228975"/>
                <a:gd name="connsiteY816" fmla="*/ 296894 h 2466975"/>
                <a:gd name="connsiteX817" fmla="*/ 1789557 w 3228975"/>
                <a:gd name="connsiteY817" fmla="*/ 299657 h 2466975"/>
                <a:gd name="connsiteX818" fmla="*/ 1784223 w 3228975"/>
                <a:gd name="connsiteY818" fmla="*/ 308991 h 2466975"/>
                <a:gd name="connsiteX819" fmla="*/ 1762030 w 3228975"/>
                <a:gd name="connsiteY819" fmla="*/ 319088 h 2466975"/>
                <a:gd name="connsiteX820" fmla="*/ 1738217 w 3228975"/>
                <a:gd name="connsiteY820" fmla="*/ 325469 h 2466975"/>
                <a:gd name="connsiteX821" fmla="*/ 1732026 w 3228975"/>
                <a:gd name="connsiteY821" fmla="*/ 331851 h 2466975"/>
                <a:gd name="connsiteX822" fmla="*/ 1736122 w 3228975"/>
                <a:gd name="connsiteY822" fmla="*/ 347948 h 2466975"/>
                <a:gd name="connsiteX823" fmla="*/ 1748218 w 3228975"/>
                <a:gd name="connsiteY823" fmla="*/ 367856 h 2466975"/>
                <a:gd name="connsiteX824" fmla="*/ 1750886 w 3228975"/>
                <a:gd name="connsiteY824" fmla="*/ 377190 h 2466975"/>
                <a:gd name="connsiteX825" fmla="*/ 1744028 w 3228975"/>
                <a:gd name="connsiteY825" fmla="*/ 379952 h 2466975"/>
                <a:gd name="connsiteX826" fmla="*/ 1739646 w 3228975"/>
                <a:gd name="connsiteY826" fmla="*/ 382048 h 2466975"/>
                <a:gd name="connsiteX827" fmla="*/ 1736884 w 3228975"/>
                <a:gd name="connsiteY827" fmla="*/ 388811 h 2466975"/>
                <a:gd name="connsiteX828" fmla="*/ 1721930 w 3228975"/>
                <a:gd name="connsiteY828" fmla="*/ 385477 h 2466975"/>
                <a:gd name="connsiteX829" fmla="*/ 1720787 w 3228975"/>
                <a:gd name="connsiteY829" fmla="*/ 377761 h 2466975"/>
                <a:gd name="connsiteX830" fmla="*/ 1727454 w 3228975"/>
                <a:gd name="connsiteY830" fmla="*/ 371284 h 2466975"/>
                <a:gd name="connsiteX831" fmla="*/ 1723930 w 3228975"/>
                <a:gd name="connsiteY831" fmla="*/ 360807 h 2466975"/>
                <a:gd name="connsiteX832" fmla="*/ 1713833 w 3228975"/>
                <a:gd name="connsiteY832" fmla="*/ 351949 h 2466975"/>
                <a:gd name="connsiteX833" fmla="*/ 1703356 w 3228975"/>
                <a:gd name="connsiteY833" fmla="*/ 349663 h 2466975"/>
                <a:gd name="connsiteX834" fmla="*/ 1703356 w 3228975"/>
                <a:gd name="connsiteY834" fmla="*/ 342329 h 2466975"/>
                <a:gd name="connsiteX835" fmla="*/ 1695736 w 3228975"/>
                <a:gd name="connsiteY835" fmla="*/ 342424 h 2466975"/>
                <a:gd name="connsiteX836" fmla="*/ 1689164 w 3228975"/>
                <a:gd name="connsiteY836" fmla="*/ 342043 h 2466975"/>
                <a:gd name="connsiteX837" fmla="*/ 1668494 w 3228975"/>
                <a:gd name="connsiteY837" fmla="*/ 330613 h 2466975"/>
                <a:gd name="connsiteX838" fmla="*/ 1658398 w 3228975"/>
                <a:gd name="connsiteY838" fmla="*/ 333280 h 2466975"/>
                <a:gd name="connsiteX839" fmla="*/ 1640586 w 3228975"/>
                <a:gd name="connsiteY839" fmla="*/ 338138 h 2466975"/>
                <a:gd name="connsiteX840" fmla="*/ 1596581 w 3228975"/>
                <a:gd name="connsiteY840" fmla="*/ 343376 h 2466975"/>
                <a:gd name="connsiteX841" fmla="*/ 1550956 w 3228975"/>
                <a:gd name="connsiteY841" fmla="*/ 343948 h 2466975"/>
                <a:gd name="connsiteX842" fmla="*/ 1521047 w 3228975"/>
                <a:gd name="connsiteY842" fmla="*/ 336423 h 2466975"/>
                <a:gd name="connsiteX843" fmla="*/ 1524000 w 3228975"/>
                <a:gd name="connsiteY843" fmla="*/ 325565 h 2466975"/>
                <a:gd name="connsiteX844" fmla="*/ 1536002 w 3228975"/>
                <a:gd name="connsiteY844" fmla="*/ 318040 h 2466975"/>
                <a:gd name="connsiteX845" fmla="*/ 1553432 w 3228975"/>
                <a:gd name="connsiteY845" fmla="*/ 314230 h 2466975"/>
                <a:gd name="connsiteX846" fmla="*/ 1557909 w 3228975"/>
                <a:gd name="connsiteY846" fmla="*/ 312896 h 2466975"/>
                <a:gd name="connsiteX847" fmla="*/ 1551623 w 3228975"/>
                <a:gd name="connsiteY847" fmla="*/ 300895 h 2466975"/>
                <a:gd name="connsiteX848" fmla="*/ 1538002 w 3228975"/>
                <a:gd name="connsiteY848" fmla="*/ 289465 h 2466975"/>
                <a:gd name="connsiteX849" fmla="*/ 1521047 w 3228975"/>
                <a:gd name="connsiteY849" fmla="*/ 282035 h 2466975"/>
                <a:gd name="connsiteX850" fmla="*/ 1499045 w 3228975"/>
                <a:gd name="connsiteY850" fmla="*/ 278702 h 2466975"/>
                <a:gd name="connsiteX851" fmla="*/ 1493806 w 3228975"/>
                <a:gd name="connsiteY851" fmla="*/ 284036 h 2466975"/>
                <a:gd name="connsiteX852" fmla="*/ 1463612 w 3228975"/>
                <a:gd name="connsiteY852" fmla="*/ 279273 h 2466975"/>
                <a:gd name="connsiteX853" fmla="*/ 1435608 w 3228975"/>
                <a:gd name="connsiteY853" fmla="*/ 271748 h 2466975"/>
                <a:gd name="connsiteX854" fmla="*/ 1419797 w 3228975"/>
                <a:gd name="connsiteY854" fmla="*/ 265176 h 2466975"/>
                <a:gd name="connsiteX855" fmla="*/ 1400175 w 3228975"/>
                <a:gd name="connsiteY855" fmla="*/ 262795 h 2466975"/>
                <a:gd name="connsiteX856" fmla="*/ 1374553 w 3228975"/>
                <a:gd name="connsiteY856" fmla="*/ 255556 h 2466975"/>
                <a:gd name="connsiteX857" fmla="*/ 1348645 w 3228975"/>
                <a:gd name="connsiteY857" fmla="*/ 240506 h 2466975"/>
                <a:gd name="connsiteX858" fmla="*/ 1325309 w 3228975"/>
                <a:gd name="connsiteY858" fmla="*/ 236125 h 2466975"/>
                <a:gd name="connsiteX859" fmla="*/ 1296734 w 3228975"/>
                <a:gd name="connsiteY859" fmla="*/ 241935 h 2466975"/>
                <a:gd name="connsiteX860" fmla="*/ 1291400 w 3228975"/>
                <a:gd name="connsiteY860" fmla="*/ 247459 h 2466975"/>
                <a:gd name="connsiteX861" fmla="*/ 1284446 w 3228975"/>
                <a:gd name="connsiteY861" fmla="*/ 255651 h 2466975"/>
                <a:gd name="connsiteX862" fmla="*/ 1258348 w 3228975"/>
                <a:gd name="connsiteY862" fmla="*/ 259556 h 2466975"/>
                <a:gd name="connsiteX863" fmla="*/ 1253395 w 3228975"/>
                <a:gd name="connsiteY863" fmla="*/ 256508 h 2466975"/>
                <a:gd name="connsiteX864" fmla="*/ 1259586 w 3228975"/>
                <a:gd name="connsiteY864" fmla="*/ 241173 h 2466975"/>
                <a:gd name="connsiteX865" fmla="*/ 1256633 w 3228975"/>
                <a:gd name="connsiteY865" fmla="*/ 235648 h 2466975"/>
                <a:gd name="connsiteX866" fmla="*/ 1253395 w 3228975"/>
                <a:gd name="connsiteY866" fmla="*/ 220313 h 2466975"/>
                <a:gd name="connsiteX867" fmla="*/ 1250061 w 3228975"/>
                <a:gd name="connsiteY867" fmla="*/ 218884 h 2466975"/>
                <a:gd name="connsiteX868" fmla="*/ 1242346 w 3228975"/>
                <a:gd name="connsiteY868" fmla="*/ 224885 h 2466975"/>
                <a:gd name="connsiteX869" fmla="*/ 1231773 w 3228975"/>
                <a:gd name="connsiteY869" fmla="*/ 242888 h 2466975"/>
                <a:gd name="connsiteX870" fmla="*/ 1221105 w 3228975"/>
                <a:gd name="connsiteY870" fmla="*/ 256127 h 2466975"/>
                <a:gd name="connsiteX871" fmla="*/ 1211294 w 3228975"/>
                <a:gd name="connsiteY871" fmla="*/ 259556 h 2466975"/>
                <a:gd name="connsiteX872" fmla="*/ 1199102 w 3228975"/>
                <a:gd name="connsiteY872" fmla="*/ 252031 h 2466975"/>
                <a:gd name="connsiteX873" fmla="*/ 1179100 w 3228975"/>
                <a:gd name="connsiteY873" fmla="*/ 216313 h 2466975"/>
                <a:gd name="connsiteX874" fmla="*/ 1168051 w 3228975"/>
                <a:gd name="connsiteY874" fmla="*/ 202216 h 2466975"/>
                <a:gd name="connsiteX875" fmla="*/ 1155287 w 3228975"/>
                <a:gd name="connsiteY875" fmla="*/ 195263 h 2466975"/>
                <a:gd name="connsiteX876" fmla="*/ 1146905 w 3228975"/>
                <a:gd name="connsiteY876" fmla="*/ 194596 h 2466975"/>
                <a:gd name="connsiteX877" fmla="*/ 1145762 w 3228975"/>
                <a:gd name="connsiteY877" fmla="*/ 197929 h 2466975"/>
                <a:gd name="connsiteX878" fmla="*/ 1150906 w 3228975"/>
                <a:gd name="connsiteY878" fmla="*/ 207359 h 2466975"/>
                <a:gd name="connsiteX879" fmla="*/ 1154430 w 3228975"/>
                <a:gd name="connsiteY879" fmla="*/ 216027 h 2466975"/>
                <a:gd name="connsiteX880" fmla="*/ 1148620 w 3228975"/>
                <a:gd name="connsiteY880" fmla="*/ 217932 h 2466975"/>
                <a:gd name="connsiteX881" fmla="*/ 1141571 w 3228975"/>
                <a:gd name="connsiteY881" fmla="*/ 220313 h 2466975"/>
                <a:gd name="connsiteX882" fmla="*/ 1140714 w 3228975"/>
                <a:gd name="connsiteY882" fmla="*/ 223838 h 2466975"/>
                <a:gd name="connsiteX883" fmla="*/ 1134428 w 3228975"/>
                <a:gd name="connsiteY883" fmla="*/ 236411 h 2466975"/>
                <a:gd name="connsiteX884" fmla="*/ 1124426 w 3228975"/>
                <a:gd name="connsiteY884" fmla="*/ 243173 h 2466975"/>
                <a:gd name="connsiteX885" fmla="*/ 1119759 w 3228975"/>
                <a:gd name="connsiteY885" fmla="*/ 242221 h 2466975"/>
                <a:gd name="connsiteX886" fmla="*/ 1116997 w 3228975"/>
                <a:gd name="connsiteY886" fmla="*/ 237077 h 2466975"/>
                <a:gd name="connsiteX887" fmla="*/ 1106138 w 3228975"/>
                <a:gd name="connsiteY887" fmla="*/ 236125 h 2466975"/>
                <a:gd name="connsiteX888" fmla="*/ 1094708 w 3228975"/>
                <a:gd name="connsiteY888" fmla="*/ 243459 h 2466975"/>
                <a:gd name="connsiteX889" fmla="*/ 1085088 w 3228975"/>
                <a:gd name="connsiteY889" fmla="*/ 253365 h 2466975"/>
                <a:gd name="connsiteX890" fmla="*/ 1074896 w 3228975"/>
                <a:gd name="connsiteY890" fmla="*/ 259461 h 2466975"/>
                <a:gd name="connsiteX891" fmla="*/ 1068229 w 3228975"/>
                <a:gd name="connsiteY891" fmla="*/ 259652 h 2466975"/>
                <a:gd name="connsiteX892" fmla="*/ 1064514 w 3228975"/>
                <a:gd name="connsiteY892" fmla="*/ 255461 h 2466975"/>
                <a:gd name="connsiteX893" fmla="*/ 1047655 w 3228975"/>
                <a:gd name="connsiteY893" fmla="*/ 259080 h 2466975"/>
                <a:gd name="connsiteX894" fmla="*/ 1027367 w 3228975"/>
                <a:gd name="connsiteY894" fmla="*/ 270700 h 2466975"/>
                <a:gd name="connsiteX895" fmla="*/ 1020032 w 3228975"/>
                <a:gd name="connsiteY895" fmla="*/ 279559 h 2466975"/>
                <a:gd name="connsiteX896" fmla="*/ 1018699 w 3228975"/>
                <a:gd name="connsiteY896" fmla="*/ 286131 h 2466975"/>
                <a:gd name="connsiteX897" fmla="*/ 1007174 w 3228975"/>
                <a:gd name="connsiteY897" fmla="*/ 291941 h 2466975"/>
                <a:gd name="connsiteX898" fmla="*/ 996125 w 3228975"/>
                <a:gd name="connsiteY898" fmla="*/ 290798 h 2466975"/>
                <a:gd name="connsiteX899" fmla="*/ 996125 w 3228975"/>
                <a:gd name="connsiteY899" fmla="*/ 286417 h 2466975"/>
                <a:gd name="connsiteX900" fmla="*/ 1025366 w 3228975"/>
                <a:gd name="connsiteY900" fmla="*/ 264986 h 2466975"/>
                <a:gd name="connsiteX901" fmla="*/ 1058418 w 3228975"/>
                <a:gd name="connsiteY901" fmla="*/ 245936 h 2466975"/>
                <a:gd name="connsiteX902" fmla="*/ 1071753 w 3228975"/>
                <a:gd name="connsiteY902" fmla="*/ 242602 h 2466975"/>
                <a:gd name="connsiteX903" fmla="*/ 1097756 w 3228975"/>
                <a:gd name="connsiteY903" fmla="*/ 232315 h 2466975"/>
                <a:gd name="connsiteX904" fmla="*/ 1108424 w 3228975"/>
                <a:gd name="connsiteY904" fmla="*/ 222980 h 2466975"/>
                <a:gd name="connsiteX905" fmla="*/ 1104900 w 3228975"/>
                <a:gd name="connsiteY905" fmla="*/ 219742 h 2466975"/>
                <a:gd name="connsiteX906" fmla="*/ 1092232 w 3228975"/>
                <a:gd name="connsiteY906" fmla="*/ 220218 h 2466975"/>
                <a:gd name="connsiteX907" fmla="*/ 1073277 w 3228975"/>
                <a:gd name="connsiteY907" fmla="*/ 221171 h 2466975"/>
                <a:gd name="connsiteX908" fmla="*/ 1053084 w 3228975"/>
                <a:gd name="connsiteY908" fmla="*/ 230029 h 2466975"/>
                <a:gd name="connsiteX909" fmla="*/ 1034034 w 3228975"/>
                <a:gd name="connsiteY909" fmla="*/ 238792 h 2466975"/>
                <a:gd name="connsiteX910" fmla="*/ 1014698 w 3228975"/>
                <a:gd name="connsiteY910" fmla="*/ 243650 h 2466975"/>
                <a:gd name="connsiteX911" fmla="*/ 1006316 w 3228975"/>
                <a:gd name="connsiteY911" fmla="*/ 247555 h 2466975"/>
                <a:gd name="connsiteX912" fmla="*/ 1005364 w 3228975"/>
                <a:gd name="connsiteY912" fmla="*/ 256699 h 2466975"/>
                <a:gd name="connsiteX913" fmla="*/ 995934 w 3228975"/>
                <a:gd name="connsiteY913" fmla="*/ 255842 h 2466975"/>
                <a:gd name="connsiteX914" fmla="*/ 989933 w 3228975"/>
                <a:gd name="connsiteY914" fmla="*/ 255842 h 2466975"/>
                <a:gd name="connsiteX915" fmla="*/ 983171 w 3228975"/>
                <a:gd name="connsiteY915" fmla="*/ 260509 h 2466975"/>
                <a:gd name="connsiteX916" fmla="*/ 977741 w 3228975"/>
                <a:gd name="connsiteY916" fmla="*/ 257556 h 2466975"/>
                <a:gd name="connsiteX917" fmla="*/ 980408 w 3228975"/>
                <a:gd name="connsiteY917" fmla="*/ 250603 h 2466975"/>
                <a:gd name="connsiteX918" fmla="*/ 967359 w 3228975"/>
                <a:gd name="connsiteY918" fmla="*/ 245745 h 2466975"/>
                <a:gd name="connsiteX919" fmla="*/ 964597 w 3228975"/>
                <a:gd name="connsiteY919" fmla="*/ 247174 h 2466975"/>
                <a:gd name="connsiteX920" fmla="*/ 960406 w 3228975"/>
                <a:gd name="connsiteY920" fmla="*/ 254127 h 2466975"/>
                <a:gd name="connsiteX921" fmla="*/ 945547 w 3228975"/>
                <a:gd name="connsiteY921" fmla="*/ 257365 h 2466975"/>
                <a:gd name="connsiteX922" fmla="*/ 923830 w 3228975"/>
                <a:gd name="connsiteY922" fmla="*/ 265843 h 2466975"/>
                <a:gd name="connsiteX923" fmla="*/ 925259 w 3228975"/>
                <a:gd name="connsiteY923" fmla="*/ 275844 h 2466975"/>
                <a:gd name="connsiteX924" fmla="*/ 934212 w 3228975"/>
                <a:gd name="connsiteY924" fmla="*/ 280797 h 2466975"/>
                <a:gd name="connsiteX925" fmla="*/ 940594 w 3228975"/>
                <a:gd name="connsiteY925" fmla="*/ 285940 h 2466975"/>
                <a:gd name="connsiteX926" fmla="*/ 936784 w 3228975"/>
                <a:gd name="connsiteY926" fmla="*/ 292417 h 2466975"/>
                <a:gd name="connsiteX927" fmla="*/ 923925 w 3228975"/>
                <a:gd name="connsiteY927" fmla="*/ 289084 h 2466975"/>
                <a:gd name="connsiteX928" fmla="*/ 902113 w 3228975"/>
                <a:gd name="connsiteY928" fmla="*/ 281178 h 2466975"/>
                <a:gd name="connsiteX929" fmla="*/ 883539 w 3228975"/>
                <a:gd name="connsiteY929" fmla="*/ 280225 h 2466975"/>
                <a:gd name="connsiteX930" fmla="*/ 859536 w 3228975"/>
                <a:gd name="connsiteY930" fmla="*/ 272129 h 2466975"/>
                <a:gd name="connsiteX931" fmla="*/ 831152 w 3228975"/>
                <a:gd name="connsiteY931" fmla="*/ 255175 h 2466975"/>
                <a:gd name="connsiteX932" fmla="*/ 826770 w 3228975"/>
                <a:gd name="connsiteY932" fmla="*/ 249650 h 2466975"/>
                <a:gd name="connsiteX933" fmla="*/ 797147 w 3228975"/>
                <a:gd name="connsiteY933" fmla="*/ 246317 h 2466975"/>
                <a:gd name="connsiteX934" fmla="*/ 764858 w 3228975"/>
                <a:gd name="connsiteY934" fmla="*/ 243840 h 2466975"/>
                <a:gd name="connsiteX935" fmla="*/ 729996 w 3228975"/>
                <a:gd name="connsiteY935" fmla="*/ 230886 h 2466975"/>
                <a:gd name="connsiteX936" fmla="*/ 706469 w 3228975"/>
                <a:gd name="connsiteY936" fmla="*/ 225647 h 2466975"/>
                <a:gd name="connsiteX937" fmla="*/ 678656 w 3228975"/>
                <a:gd name="connsiteY937" fmla="*/ 229552 h 2466975"/>
                <a:gd name="connsiteX938" fmla="*/ 651605 w 3228975"/>
                <a:gd name="connsiteY938" fmla="*/ 229743 h 2466975"/>
                <a:gd name="connsiteX939" fmla="*/ 624935 w 3228975"/>
                <a:gd name="connsiteY939" fmla="*/ 221456 h 2466975"/>
                <a:gd name="connsiteX940" fmla="*/ 600932 w 3228975"/>
                <a:gd name="connsiteY940" fmla="*/ 221742 h 2466975"/>
                <a:gd name="connsiteX941" fmla="*/ 584549 w 3228975"/>
                <a:gd name="connsiteY941" fmla="*/ 220790 h 2466975"/>
                <a:gd name="connsiteX942" fmla="*/ 536067 w 3228975"/>
                <a:gd name="connsiteY942" fmla="*/ 203168 h 2466975"/>
                <a:gd name="connsiteX943" fmla="*/ 496062 w 3228975"/>
                <a:gd name="connsiteY943" fmla="*/ 202978 h 2466975"/>
                <a:gd name="connsiteX944" fmla="*/ 466725 w 3228975"/>
                <a:gd name="connsiteY944" fmla="*/ 209264 h 2466975"/>
                <a:gd name="connsiteX945" fmla="*/ 457676 w 3228975"/>
                <a:gd name="connsiteY945" fmla="*/ 204883 h 2466975"/>
                <a:gd name="connsiteX946" fmla="*/ 452819 w 3228975"/>
                <a:gd name="connsiteY946" fmla="*/ 201359 h 2466975"/>
                <a:gd name="connsiteX947" fmla="*/ 442055 w 3228975"/>
                <a:gd name="connsiteY947" fmla="*/ 199454 h 2466975"/>
                <a:gd name="connsiteX948" fmla="*/ 439293 w 3228975"/>
                <a:gd name="connsiteY948" fmla="*/ 186404 h 2466975"/>
                <a:gd name="connsiteX949" fmla="*/ 427006 w 3228975"/>
                <a:gd name="connsiteY949" fmla="*/ 182023 h 2466975"/>
                <a:gd name="connsiteX950" fmla="*/ 402050 w 3228975"/>
                <a:gd name="connsiteY950" fmla="*/ 184880 h 2466975"/>
                <a:gd name="connsiteX951" fmla="*/ 384810 w 3228975"/>
                <a:gd name="connsiteY951" fmla="*/ 186881 h 2466975"/>
                <a:gd name="connsiteX952" fmla="*/ 377857 w 3228975"/>
                <a:gd name="connsiteY952" fmla="*/ 183356 h 2466975"/>
                <a:gd name="connsiteX953" fmla="*/ 377857 w 3228975"/>
                <a:gd name="connsiteY953" fmla="*/ 170688 h 2466975"/>
                <a:gd name="connsiteX954" fmla="*/ 367856 w 3228975"/>
                <a:gd name="connsiteY954" fmla="*/ 173260 h 2466975"/>
                <a:gd name="connsiteX955" fmla="*/ 361093 w 3228975"/>
                <a:gd name="connsiteY955" fmla="*/ 179356 h 2466975"/>
                <a:gd name="connsiteX956" fmla="*/ 347472 w 3228975"/>
                <a:gd name="connsiteY956" fmla="*/ 186214 h 2466975"/>
                <a:gd name="connsiteX957" fmla="*/ 338900 w 3228975"/>
                <a:gd name="connsiteY957" fmla="*/ 183166 h 2466975"/>
                <a:gd name="connsiteX958" fmla="*/ 338900 w 3228975"/>
                <a:gd name="connsiteY958" fmla="*/ 176689 h 2466975"/>
                <a:gd name="connsiteX959" fmla="*/ 350330 w 3228975"/>
                <a:gd name="connsiteY959" fmla="*/ 170402 h 2466975"/>
                <a:gd name="connsiteX960" fmla="*/ 348615 w 3228975"/>
                <a:gd name="connsiteY960" fmla="*/ 167164 h 2466975"/>
                <a:gd name="connsiteX961" fmla="*/ 331184 w 3228975"/>
                <a:gd name="connsiteY961" fmla="*/ 160592 h 2466975"/>
                <a:gd name="connsiteX962" fmla="*/ 322612 w 3228975"/>
                <a:gd name="connsiteY962" fmla="*/ 159829 h 2466975"/>
                <a:gd name="connsiteX963" fmla="*/ 308134 w 3228975"/>
                <a:gd name="connsiteY963" fmla="*/ 168878 h 2466975"/>
                <a:gd name="connsiteX964" fmla="*/ 285845 w 3228975"/>
                <a:gd name="connsiteY964" fmla="*/ 185071 h 2466975"/>
                <a:gd name="connsiteX965" fmla="*/ 252413 w 3228975"/>
                <a:gd name="connsiteY965" fmla="*/ 187642 h 2466975"/>
                <a:gd name="connsiteX966" fmla="*/ 227648 w 3228975"/>
                <a:gd name="connsiteY966" fmla="*/ 191738 h 2466975"/>
                <a:gd name="connsiteX967" fmla="*/ 225743 w 3228975"/>
                <a:gd name="connsiteY967" fmla="*/ 195834 h 2466975"/>
                <a:gd name="connsiteX968" fmla="*/ 232124 w 3228975"/>
                <a:gd name="connsiteY968" fmla="*/ 203454 h 2466975"/>
                <a:gd name="connsiteX969" fmla="*/ 232029 w 3228975"/>
                <a:gd name="connsiteY969" fmla="*/ 211074 h 2466975"/>
                <a:gd name="connsiteX970" fmla="*/ 225647 w 3228975"/>
                <a:gd name="connsiteY970" fmla="*/ 212788 h 2466975"/>
                <a:gd name="connsiteX971" fmla="*/ 215075 w 3228975"/>
                <a:gd name="connsiteY971" fmla="*/ 202978 h 2466975"/>
                <a:gd name="connsiteX972" fmla="*/ 208407 w 3228975"/>
                <a:gd name="connsiteY972" fmla="*/ 210693 h 2466975"/>
                <a:gd name="connsiteX973" fmla="*/ 198596 w 3228975"/>
                <a:gd name="connsiteY973" fmla="*/ 214694 h 2466975"/>
                <a:gd name="connsiteX974" fmla="*/ 176213 w 3228975"/>
                <a:gd name="connsiteY974" fmla="*/ 216789 h 2466975"/>
                <a:gd name="connsiteX975" fmla="*/ 169069 w 3228975"/>
                <a:gd name="connsiteY975" fmla="*/ 216122 h 2466975"/>
                <a:gd name="connsiteX976" fmla="*/ 158306 w 3228975"/>
                <a:gd name="connsiteY976" fmla="*/ 221932 h 2466975"/>
                <a:gd name="connsiteX977" fmla="*/ 141827 w 3228975"/>
                <a:gd name="connsiteY977" fmla="*/ 237458 h 2466975"/>
                <a:gd name="connsiteX978" fmla="*/ 135350 w 3228975"/>
                <a:gd name="connsiteY978" fmla="*/ 244126 h 2466975"/>
                <a:gd name="connsiteX979" fmla="*/ 133350 w 3228975"/>
                <a:gd name="connsiteY979" fmla="*/ 255842 h 2466975"/>
                <a:gd name="connsiteX980" fmla="*/ 128778 w 3228975"/>
                <a:gd name="connsiteY980" fmla="*/ 267938 h 2466975"/>
                <a:gd name="connsiteX981" fmla="*/ 116777 w 3228975"/>
                <a:gd name="connsiteY981" fmla="*/ 279940 h 2466975"/>
                <a:gd name="connsiteX982" fmla="*/ 87630 w 3228975"/>
                <a:gd name="connsiteY982" fmla="*/ 288607 h 2466975"/>
                <a:gd name="connsiteX983" fmla="*/ 57436 w 3228975"/>
                <a:gd name="connsiteY983" fmla="*/ 289560 h 2466975"/>
                <a:gd name="connsiteX984" fmla="*/ 46958 w 3228975"/>
                <a:gd name="connsiteY984" fmla="*/ 290417 h 2466975"/>
                <a:gd name="connsiteX985" fmla="*/ 45148 w 3228975"/>
                <a:gd name="connsiteY985" fmla="*/ 300609 h 2466975"/>
                <a:gd name="connsiteX986" fmla="*/ 42101 w 3228975"/>
                <a:gd name="connsiteY986" fmla="*/ 311086 h 2466975"/>
                <a:gd name="connsiteX987" fmla="*/ 46101 w 3228975"/>
                <a:gd name="connsiteY987" fmla="*/ 316421 h 2466975"/>
                <a:gd name="connsiteX988" fmla="*/ 69818 w 3228975"/>
                <a:gd name="connsiteY988" fmla="*/ 325660 h 2466975"/>
                <a:gd name="connsiteX989" fmla="*/ 88583 w 3228975"/>
                <a:gd name="connsiteY989" fmla="*/ 331184 h 2466975"/>
                <a:gd name="connsiteX990" fmla="*/ 108966 w 3228975"/>
                <a:gd name="connsiteY990" fmla="*/ 354330 h 2466975"/>
                <a:gd name="connsiteX991" fmla="*/ 122015 w 3228975"/>
                <a:gd name="connsiteY991" fmla="*/ 377095 h 2466975"/>
                <a:gd name="connsiteX992" fmla="*/ 128207 w 3228975"/>
                <a:gd name="connsiteY992" fmla="*/ 380619 h 2466975"/>
                <a:gd name="connsiteX993" fmla="*/ 150305 w 3228975"/>
                <a:gd name="connsiteY993" fmla="*/ 378523 h 2466975"/>
                <a:gd name="connsiteX994" fmla="*/ 170307 w 3228975"/>
                <a:gd name="connsiteY994" fmla="*/ 378428 h 2466975"/>
                <a:gd name="connsiteX995" fmla="*/ 175831 w 3228975"/>
                <a:gd name="connsiteY995" fmla="*/ 379381 h 2466975"/>
                <a:gd name="connsiteX996" fmla="*/ 179261 w 3228975"/>
                <a:gd name="connsiteY996" fmla="*/ 397288 h 2466975"/>
                <a:gd name="connsiteX997" fmla="*/ 185642 w 3228975"/>
                <a:gd name="connsiteY997" fmla="*/ 401574 h 2466975"/>
                <a:gd name="connsiteX998" fmla="*/ 207740 w 3228975"/>
                <a:gd name="connsiteY998" fmla="*/ 404146 h 2466975"/>
                <a:gd name="connsiteX999" fmla="*/ 210312 w 3228975"/>
                <a:gd name="connsiteY999" fmla="*/ 409670 h 2466975"/>
                <a:gd name="connsiteX1000" fmla="*/ 203644 w 3228975"/>
                <a:gd name="connsiteY1000" fmla="*/ 413957 h 2466975"/>
                <a:gd name="connsiteX1001" fmla="*/ 190786 w 3228975"/>
                <a:gd name="connsiteY1001" fmla="*/ 414433 h 2466975"/>
                <a:gd name="connsiteX1002" fmla="*/ 176117 w 3228975"/>
                <a:gd name="connsiteY1002" fmla="*/ 419100 h 2466975"/>
                <a:gd name="connsiteX1003" fmla="*/ 158496 w 3228975"/>
                <a:gd name="connsiteY1003" fmla="*/ 429482 h 2466975"/>
                <a:gd name="connsiteX1004" fmla="*/ 148209 w 3228975"/>
                <a:gd name="connsiteY1004" fmla="*/ 423482 h 2466975"/>
                <a:gd name="connsiteX1005" fmla="*/ 121920 w 3228975"/>
                <a:gd name="connsiteY1005" fmla="*/ 423863 h 2466975"/>
                <a:gd name="connsiteX1006" fmla="*/ 112014 w 3228975"/>
                <a:gd name="connsiteY1006" fmla="*/ 424625 h 2466975"/>
                <a:gd name="connsiteX1007" fmla="*/ 110300 w 3228975"/>
                <a:gd name="connsiteY1007" fmla="*/ 419386 h 2466975"/>
                <a:gd name="connsiteX1008" fmla="*/ 113252 w 3228975"/>
                <a:gd name="connsiteY1008" fmla="*/ 401384 h 2466975"/>
                <a:gd name="connsiteX1009" fmla="*/ 103061 w 3228975"/>
                <a:gd name="connsiteY1009" fmla="*/ 398812 h 2466975"/>
                <a:gd name="connsiteX1010" fmla="*/ 79439 w 3228975"/>
                <a:gd name="connsiteY1010" fmla="*/ 406336 h 2466975"/>
                <a:gd name="connsiteX1011" fmla="*/ 64484 w 3228975"/>
                <a:gd name="connsiteY1011" fmla="*/ 416147 h 2466975"/>
                <a:gd name="connsiteX1012" fmla="*/ 63627 w 3228975"/>
                <a:gd name="connsiteY1012" fmla="*/ 423482 h 2466975"/>
                <a:gd name="connsiteX1013" fmla="*/ 58960 w 3228975"/>
                <a:gd name="connsiteY1013" fmla="*/ 426530 h 2466975"/>
                <a:gd name="connsiteX1014" fmla="*/ 50578 w 3228975"/>
                <a:gd name="connsiteY1014" fmla="*/ 423863 h 2466975"/>
                <a:gd name="connsiteX1015" fmla="*/ 42291 w 3228975"/>
                <a:gd name="connsiteY1015" fmla="*/ 424434 h 2466975"/>
                <a:gd name="connsiteX1016" fmla="*/ 22193 w 3228975"/>
                <a:gd name="connsiteY1016" fmla="*/ 434340 h 2466975"/>
                <a:gd name="connsiteX1017" fmla="*/ 0 w 3228975"/>
                <a:gd name="connsiteY1017" fmla="*/ 448246 h 2466975"/>
                <a:gd name="connsiteX1018" fmla="*/ 6191 w 3228975"/>
                <a:gd name="connsiteY1018" fmla="*/ 455581 h 2466975"/>
                <a:gd name="connsiteX1019" fmla="*/ 31147 w 3228975"/>
                <a:gd name="connsiteY1019" fmla="*/ 463486 h 2466975"/>
                <a:gd name="connsiteX1020" fmla="*/ 43910 w 3228975"/>
                <a:gd name="connsiteY1020" fmla="*/ 465582 h 2466975"/>
                <a:gd name="connsiteX1021" fmla="*/ 40195 w 3228975"/>
                <a:gd name="connsiteY1021" fmla="*/ 471107 h 2466975"/>
                <a:gd name="connsiteX1022" fmla="*/ 36195 w 3228975"/>
                <a:gd name="connsiteY1022" fmla="*/ 478727 h 2466975"/>
                <a:gd name="connsiteX1023" fmla="*/ 44387 w 3228975"/>
                <a:gd name="connsiteY1023" fmla="*/ 483108 h 2466975"/>
                <a:gd name="connsiteX1024" fmla="*/ 48006 w 3228975"/>
                <a:gd name="connsiteY1024" fmla="*/ 492061 h 2466975"/>
                <a:gd name="connsiteX1025" fmla="*/ 65723 w 3228975"/>
                <a:gd name="connsiteY1025" fmla="*/ 501872 h 2466975"/>
                <a:gd name="connsiteX1026" fmla="*/ 95059 w 3228975"/>
                <a:gd name="connsiteY1026" fmla="*/ 503111 h 2466975"/>
                <a:gd name="connsiteX1027" fmla="*/ 118872 w 3228975"/>
                <a:gd name="connsiteY1027" fmla="*/ 499777 h 2466975"/>
                <a:gd name="connsiteX1028" fmla="*/ 134588 w 3228975"/>
                <a:gd name="connsiteY1028" fmla="*/ 505301 h 2466975"/>
                <a:gd name="connsiteX1029" fmla="*/ 143542 w 3228975"/>
                <a:gd name="connsiteY1029" fmla="*/ 506159 h 2466975"/>
                <a:gd name="connsiteX1030" fmla="*/ 155067 w 3228975"/>
                <a:gd name="connsiteY1030" fmla="*/ 494252 h 2466975"/>
                <a:gd name="connsiteX1031" fmla="*/ 175069 w 3228975"/>
                <a:gd name="connsiteY1031" fmla="*/ 481489 h 2466975"/>
                <a:gd name="connsiteX1032" fmla="*/ 189548 w 3228975"/>
                <a:gd name="connsiteY1032" fmla="*/ 481870 h 2466975"/>
                <a:gd name="connsiteX1033" fmla="*/ 195834 w 3228975"/>
                <a:gd name="connsiteY1033" fmla="*/ 485204 h 2466975"/>
                <a:gd name="connsiteX1034" fmla="*/ 199739 w 3228975"/>
                <a:gd name="connsiteY1034" fmla="*/ 492157 h 2466975"/>
                <a:gd name="connsiteX1035" fmla="*/ 189071 w 3228975"/>
                <a:gd name="connsiteY1035" fmla="*/ 499396 h 2466975"/>
                <a:gd name="connsiteX1036" fmla="*/ 186309 w 3228975"/>
                <a:gd name="connsiteY1036" fmla="*/ 502348 h 2466975"/>
                <a:gd name="connsiteX1037" fmla="*/ 194596 w 3228975"/>
                <a:gd name="connsiteY1037" fmla="*/ 515779 h 2466975"/>
                <a:gd name="connsiteX1038" fmla="*/ 197834 w 3228975"/>
                <a:gd name="connsiteY1038" fmla="*/ 530352 h 2466975"/>
                <a:gd name="connsiteX1039" fmla="*/ 188024 w 3228975"/>
                <a:gd name="connsiteY1039" fmla="*/ 544830 h 2466975"/>
                <a:gd name="connsiteX1040" fmla="*/ 173450 w 3228975"/>
                <a:gd name="connsiteY1040" fmla="*/ 548545 h 2466975"/>
                <a:gd name="connsiteX1041" fmla="*/ 162116 w 3228975"/>
                <a:gd name="connsiteY1041" fmla="*/ 546926 h 2466975"/>
                <a:gd name="connsiteX1042" fmla="*/ 155829 w 3228975"/>
                <a:gd name="connsiteY1042" fmla="*/ 545687 h 2466975"/>
                <a:gd name="connsiteX1043" fmla="*/ 148495 w 3228975"/>
                <a:gd name="connsiteY1043" fmla="*/ 557879 h 2466975"/>
                <a:gd name="connsiteX1044" fmla="*/ 140589 w 3228975"/>
                <a:gd name="connsiteY1044" fmla="*/ 569214 h 2466975"/>
                <a:gd name="connsiteX1045" fmla="*/ 125730 w 3228975"/>
                <a:gd name="connsiteY1045" fmla="*/ 568928 h 2466975"/>
                <a:gd name="connsiteX1046" fmla="*/ 118015 w 3228975"/>
                <a:gd name="connsiteY1046" fmla="*/ 563975 h 2466975"/>
                <a:gd name="connsiteX1047" fmla="*/ 108014 w 3228975"/>
                <a:gd name="connsiteY1047" fmla="*/ 559499 h 2466975"/>
                <a:gd name="connsiteX1048" fmla="*/ 96012 w 3228975"/>
                <a:gd name="connsiteY1048" fmla="*/ 562261 h 2466975"/>
                <a:gd name="connsiteX1049" fmla="*/ 92393 w 3228975"/>
                <a:gd name="connsiteY1049" fmla="*/ 572548 h 2466975"/>
                <a:gd name="connsiteX1050" fmla="*/ 92107 w 3228975"/>
                <a:gd name="connsiteY1050" fmla="*/ 590836 h 2466975"/>
                <a:gd name="connsiteX1051" fmla="*/ 83630 w 3228975"/>
                <a:gd name="connsiteY1051" fmla="*/ 593312 h 2466975"/>
                <a:gd name="connsiteX1052" fmla="*/ 72390 w 3228975"/>
                <a:gd name="connsiteY1052" fmla="*/ 596932 h 2466975"/>
                <a:gd name="connsiteX1053" fmla="*/ 67437 w 3228975"/>
                <a:gd name="connsiteY1053" fmla="*/ 601790 h 2466975"/>
                <a:gd name="connsiteX1054" fmla="*/ 61817 w 3228975"/>
                <a:gd name="connsiteY1054" fmla="*/ 615220 h 2466975"/>
                <a:gd name="connsiteX1055" fmla="*/ 55055 w 3228975"/>
                <a:gd name="connsiteY1055" fmla="*/ 620840 h 2466975"/>
                <a:gd name="connsiteX1056" fmla="*/ 42577 w 3228975"/>
                <a:gd name="connsiteY1056" fmla="*/ 622364 h 2466975"/>
                <a:gd name="connsiteX1057" fmla="*/ 50387 w 3228975"/>
                <a:gd name="connsiteY1057" fmla="*/ 634556 h 2466975"/>
                <a:gd name="connsiteX1058" fmla="*/ 61151 w 3228975"/>
                <a:gd name="connsiteY1058" fmla="*/ 646748 h 2466975"/>
                <a:gd name="connsiteX1059" fmla="*/ 67532 w 3228975"/>
                <a:gd name="connsiteY1059" fmla="*/ 648272 h 2466975"/>
                <a:gd name="connsiteX1060" fmla="*/ 76486 w 3228975"/>
                <a:gd name="connsiteY1060" fmla="*/ 651701 h 2466975"/>
                <a:gd name="connsiteX1061" fmla="*/ 79724 w 3228975"/>
                <a:gd name="connsiteY1061" fmla="*/ 659892 h 2466975"/>
                <a:gd name="connsiteX1062" fmla="*/ 74105 w 3228975"/>
                <a:gd name="connsiteY1062" fmla="*/ 670465 h 2466975"/>
                <a:gd name="connsiteX1063" fmla="*/ 71819 w 3228975"/>
                <a:gd name="connsiteY1063" fmla="*/ 676751 h 2466975"/>
                <a:gd name="connsiteX1064" fmla="*/ 75152 w 3228975"/>
                <a:gd name="connsiteY1064" fmla="*/ 679037 h 2466975"/>
                <a:gd name="connsiteX1065" fmla="*/ 88773 w 3228975"/>
                <a:gd name="connsiteY1065" fmla="*/ 682752 h 2466975"/>
                <a:gd name="connsiteX1066" fmla="*/ 102299 w 3228975"/>
                <a:gd name="connsiteY1066" fmla="*/ 703326 h 2466975"/>
                <a:gd name="connsiteX1067" fmla="*/ 110681 w 3228975"/>
                <a:gd name="connsiteY1067" fmla="*/ 712756 h 2466975"/>
                <a:gd name="connsiteX1068" fmla="*/ 119825 w 3228975"/>
                <a:gd name="connsiteY1068" fmla="*/ 715994 h 2466975"/>
                <a:gd name="connsiteX1069" fmla="*/ 130874 w 3228975"/>
                <a:gd name="connsiteY1069" fmla="*/ 711518 h 2466975"/>
                <a:gd name="connsiteX1070" fmla="*/ 144399 w 3228975"/>
                <a:gd name="connsiteY1070" fmla="*/ 707707 h 2466975"/>
                <a:gd name="connsiteX1071" fmla="*/ 151352 w 3228975"/>
                <a:gd name="connsiteY1071" fmla="*/ 706183 h 2466975"/>
                <a:gd name="connsiteX1072" fmla="*/ 156496 w 3228975"/>
                <a:gd name="connsiteY1072" fmla="*/ 694277 h 2466975"/>
                <a:gd name="connsiteX1073" fmla="*/ 163449 w 3228975"/>
                <a:gd name="connsiteY1073" fmla="*/ 700659 h 2466975"/>
                <a:gd name="connsiteX1074" fmla="*/ 170783 w 3228975"/>
                <a:gd name="connsiteY1074" fmla="*/ 713899 h 2466975"/>
                <a:gd name="connsiteX1075" fmla="*/ 172498 w 3228975"/>
                <a:gd name="connsiteY1075" fmla="*/ 719614 h 2466975"/>
                <a:gd name="connsiteX1076" fmla="*/ 170498 w 3228975"/>
                <a:gd name="connsiteY1076" fmla="*/ 727996 h 2466975"/>
                <a:gd name="connsiteX1077" fmla="*/ 167069 w 3228975"/>
                <a:gd name="connsiteY1077" fmla="*/ 736473 h 2466975"/>
                <a:gd name="connsiteX1078" fmla="*/ 167926 w 3228975"/>
                <a:gd name="connsiteY1078" fmla="*/ 749903 h 2466975"/>
                <a:gd name="connsiteX1079" fmla="*/ 167926 w 3228975"/>
                <a:gd name="connsiteY1079" fmla="*/ 756571 h 2466975"/>
                <a:gd name="connsiteX1080" fmla="*/ 181070 w 3228975"/>
                <a:gd name="connsiteY1080" fmla="*/ 761048 h 2466975"/>
                <a:gd name="connsiteX1081" fmla="*/ 196406 w 3228975"/>
                <a:gd name="connsiteY1081" fmla="*/ 757237 h 2466975"/>
                <a:gd name="connsiteX1082" fmla="*/ 201930 w 3228975"/>
                <a:gd name="connsiteY1082" fmla="*/ 750380 h 2466975"/>
                <a:gd name="connsiteX1083" fmla="*/ 212979 w 3228975"/>
                <a:gd name="connsiteY1083" fmla="*/ 744379 h 2466975"/>
                <a:gd name="connsiteX1084" fmla="*/ 228314 w 3228975"/>
                <a:gd name="connsiteY1084" fmla="*/ 748665 h 2466975"/>
                <a:gd name="connsiteX1085" fmla="*/ 241554 w 3228975"/>
                <a:gd name="connsiteY1085" fmla="*/ 758857 h 2466975"/>
                <a:gd name="connsiteX1086" fmla="*/ 253079 w 3228975"/>
                <a:gd name="connsiteY1086" fmla="*/ 768572 h 2466975"/>
                <a:gd name="connsiteX1087" fmla="*/ 256318 w 3228975"/>
                <a:gd name="connsiteY1087" fmla="*/ 761619 h 2466975"/>
                <a:gd name="connsiteX1088" fmla="*/ 258604 w 3228975"/>
                <a:gd name="connsiteY1088" fmla="*/ 749427 h 2466975"/>
                <a:gd name="connsiteX1089" fmla="*/ 265843 w 3228975"/>
                <a:gd name="connsiteY1089" fmla="*/ 743426 h 2466975"/>
                <a:gd name="connsiteX1090" fmla="*/ 270320 w 3228975"/>
                <a:gd name="connsiteY1090" fmla="*/ 751903 h 2466975"/>
                <a:gd name="connsiteX1091" fmla="*/ 277749 w 3228975"/>
                <a:gd name="connsiteY1091" fmla="*/ 755332 h 2466975"/>
                <a:gd name="connsiteX1092" fmla="*/ 299561 w 3228975"/>
                <a:gd name="connsiteY1092" fmla="*/ 750094 h 2466975"/>
                <a:gd name="connsiteX1093" fmla="*/ 308420 w 3228975"/>
                <a:gd name="connsiteY1093" fmla="*/ 747332 h 2466975"/>
                <a:gd name="connsiteX1094" fmla="*/ 309658 w 3228975"/>
                <a:gd name="connsiteY1094" fmla="*/ 751427 h 2466975"/>
                <a:gd name="connsiteX1095" fmla="*/ 300228 w 3228975"/>
                <a:gd name="connsiteY1095" fmla="*/ 763524 h 2466975"/>
                <a:gd name="connsiteX1096" fmla="*/ 293751 w 3228975"/>
                <a:gd name="connsiteY1096" fmla="*/ 781050 h 2466975"/>
                <a:gd name="connsiteX1097" fmla="*/ 293656 w 3228975"/>
                <a:gd name="connsiteY1097" fmla="*/ 792956 h 2466975"/>
                <a:gd name="connsiteX1098" fmla="*/ 293084 w 3228975"/>
                <a:gd name="connsiteY1098" fmla="*/ 806672 h 2466975"/>
                <a:gd name="connsiteX1099" fmla="*/ 282416 w 3228975"/>
                <a:gd name="connsiteY1099" fmla="*/ 815149 h 2466975"/>
                <a:gd name="connsiteX1100" fmla="*/ 265081 w 3228975"/>
                <a:gd name="connsiteY1100" fmla="*/ 835438 h 2466975"/>
                <a:gd name="connsiteX1101" fmla="*/ 259461 w 3228975"/>
                <a:gd name="connsiteY1101" fmla="*/ 838676 h 2466975"/>
                <a:gd name="connsiteX1102" fmla="*/ 246602 w 3228975"/>
                <a:gd name="connsiteY1102" fmla="*/ 842677 h 2466975"/>
                <a:gd name="connsiteX1103" fmla="*/ 228981 w 3228975"/>
                <a:gd name="connsiteY1103" fmla="*/ 855250 h 2466975"/>
                <a:gd name="connsiteX1104" fmla="*/ 206693 w 3228975"/>
                <a:gd name="connsiteY1104" fmla="*/ 878015 h 2466975"/>
                <a:gd name="connsiteX1105" fmla="*/ 172307 w 3228975"/>
                <a:gd name="connsiteY1105" fmla="*/ 876110 h 2466975"/>
                <a:gd name="connsiteX1106" fmla="*/ 164116 w 3228975"/>
                <a:gd name="connsiteY1106" fmla="*/ 879443 h 2466975"/>
                <a:gd name="connsiteX1107" fmla="*/ 157163 w 3228975"/>
                <a:gd name="connsiteY1107" fmla="*/ 891064 h 2466975"/>
                <a:gd name="connsiteX1108" fmla="*/ 144399 w 3228975"/>
                <a:gd name="connsiteY1108" fmla="*/ 904685 h 2466975"/>
                <a:gd name="connsiteX1109" fmla="*/ 140399 w 3228975"/>
                <a:gd name="connsiteY1109" fmla="*/ 910685 h 2466975"/>
                <a:gd name="connsiteX1110" fmla="*/ 141161 w 3228975"/>
                <a:gd name="connsiteY1110" fmla="*/ 913543 h 2466975"/>
                <a:gd name="connsiteX1111" fmla="*/ 158496 w 3228975"/>
                <a:gd name="connsiteY1111" fmla="*/ 908209 h 2466975"/>
                <a:gd name="connsiteX1112" fmla="*/ 175451 w 3228975"/>
                <a:gd name="connsiteY1112" fmla="*/ 895064 h 2466975"/>
                <a:gd name="connsiteX1113" fmla="*/ 178499 w 3228975"/>
                <a:gd name="connsiteY1113" fmla="*/ 887349 h 2466975"/>
                <a:gd name="connsiteX1114" fmla="*/ 185642 w 3228975"/>
                <a:gd name="connsiteY1114" fmla="*/ 894493 h 2466975"/>
                <a:gd name="connsiteX1115" fmla="*/ 195548 w 3228975"/>
                <a:gd name="connsiteY1115" fmla="*/ 897541 h 2466975"/>
                <a:gd name="connsiteX1116" fmla="*/ 209169 w 3228975"/>
                <a:gd name="connsiteY1116" fmla="*/ 886778 h 2466975"/>
                <a:gd name="connsiteX1117" fmla="*/ 215932 w 3228975"/>
                <a:gd name="connsiteY1117" fmla="*/ 883063 h 2466975"/>
                <a:gd name="connsiteX1118" fmla="*/ 230124 w 3228975"/>
                <a:gd name="connsiteY1118" fmla="*/ 884301 h 2466975"/>
                <a:gd name="connsiteX1119" fmla="*/ 239744 w 3228975"/>
                <a:gd name="connsiteY1119" fmla="*/ 880586 h 2466975"/>
                <a:gd name="connsiteX1120" fmla="*/ 255556 w 3228975"/>
                <a:gd name="connsiteY1120" fmla="*/ 874205 h 2466975"/>
                <a:gd name="connsiteX1121" fmla="*/ 268700 w 3228975"/>
                <a:gd name="connsiteY1121" fmla="*/ 870871 h 2466975"/>
                <a:gd name="connsiteX1122" fmla="*/ 272701 w 3228975"/>
                <a:gd name="connsiteY1122" fmla="*/ 857060 h 2466975"/>
                <a:gd name="connsiteX1123" fmla="*/ 292894 w 3228975"/>
                <a:gd name="connsiteY1123" fmla="*/ 841057 h 2466975"/>
                <a:gd name="connsiteX1124" fmla="*/ 314135 w 3228975"/>
                <a:gd name="connsiteY1124" fmla="*/ 831723 h 2466975"/>
                <a:gd name="connsiteX1125" fmla="*/ 327755 w 3228975"/>
                <a:gd name="connsiteY1125" fmla="*/ 827437 h 2466975"/>
                <a:gd name="connsiteX1126" fmla="*/ 332423 w 3228975"/>
                <a:gd name="connsiteY1126" fmla="*/ 813816 h 2466975"/>
                <a:gd name="connsiteX1127" fmla="*/ 353663 w 3228975"/>
                <a:gd name="connsiteY1127" fmla="*/ 805339 h 2466975"/>
                <a:gd name="connsiteX1128" fmla="*/ 367951 w 3228975"/>
                <a:gd name="connsiteY1128" fmla="*/ 792194 h 2466975"/>
                <a:gd name="connsiteX1129" fmla="*/ 378047 w 3228975"/>
                <a:gd name="connsiteY1129" fmla="*/ 786289 h 2466975"/>
                <a:gd name="connsiteX1130" fmla="*/ 394049 w 3228975"/>
                <a:gd name="connsiteY1130" fmla="*/ 782288 h 2466975"/>
                <a:gd name="connsiteX1131" fmla="*/ 395288 w 3228975"/>
                <a:gd name="connsiteY1131" fmla="*/ 767810 h 2466975"/>
                <a:gd name="connsiteX1132" fmla="*/ 399669 w 3228975"/>
                <a:gd name="connsiteY1132" fmla="*/ 762857 h 2466975"/>
                <a:gd name="connsiteX1133" fmla="*/ 409385 w 3228975"/>
                <a:gd name="connsiteY1133" fmla="*/ 759238 h 2466975"/>
                <a:gd name="connsiteX1134" fmla="*/ 416909 w 3228975"/>
                <a:gd name="connsiteY1134" fmla="*/ 746474 h 2466975"/>
                <a:gd name="connsiteX1135" fmla="*/ 406432 w 3228975"/>
                <a:gd name="connsiteY1135" fmla="*/ 741331 h 2466975"/>
                <a:gd name="connsiteX1136" fmla="*/ 391478 w 3228975"/>
                <a:gd name="connsiteY1136" fmla="*/ 736759 h 2466975"/>
                <a:gd name="connsiteX1137" fmla="*/ 394525 w 3228975"/>
                <a:gd name="connsiteY1137" fmla="*/ 730663 h 2466975"/>
                <a:gd name="connsiteX1138" fmla="*/ 403860 w 3228975"/>
                <a:gd name="connsiteY1138" fmla="*/ 721709 h 2466975"/>
                <a:gd name="connsiteX1139" fmla="*/ 415004 w 3228975"/>
                <a:gd name="connsiteY1139" fmla="*/ 716375 h 2466975"/>
                <a:gd name="connsiteX1140" fmla="*/ 425196 w 3228975"/>
                <a:gd name="connsiteY1140" fmla="*/ 716185 h 2466975"/>
                <a:gd name="connsiteX1141" fmla="*/ 434531 w 3228975"/>
                <a:gd name="connsiteY1141" fmla="*/ 705136 h 2466975"/>
                <a:gd name="connsiteX1142" fmla="*/ 434054 w 3228975"/>
                <a:gd name="connsiteY1142" fmla="*/ 699230 h 2466975"/>
                <a:gd name="connsiteX1143" fmla="*/ 437960 w 3228975"/>
                <a:gd name="connsiteY1143" fmla="*/ 690658 h 2466975"/>
                <a:gd name="connsiteX1144" fmla="*/ 451199 w 3228975"/>
                <a:gd name="connsiteY1144" fmla="*/ 681704 h 2466975"/>
                <a:gd name="connsiteX1145" fmla="*/ 462725 w 3228975"/>
                <a:gd name="connsiteY1145" fmla="*/ 663416 h 2466975"/>
                <a:gd name="connsiteX1146" fmla="*/ 472059 w 3228975"/>
                <a:gd name="connsiteY1146" fmla="*/ 659606 h 2466975"/>
                <a:gd name="connsiteX1147" fmla="*/ 483108 w 3228975"/>
                <a:gd name="connsiteY1147" fmla="*/ 651129 h 2466975"/>
                <a:gd name="connsiteX1148" fmla="*/ 495491 w 3228975"/>
                <a:gd name="connsiteY1148" fmla="*/ 643033 h 2466975"/>
                <a:gd name="connsiteX1149" fmla="*/ 502730 w 3228975"/>
                <a:gd name="connsiteY1149" fmla="*/ 646462 h 2466975"/>
                <a:gd name="connsiteX1150" fmla="*/ 509778 w 3228975"/>
                <a:gd name="connsiteY1150" fmla="*/ 650939 h 2466975"/>
                <a:gd name="connsiteX1151" fmla="*/ 520160 w 3228975"/>
                <a:gd name="connsiteY1151" fmla="*/ 651129 h 2466975"/>
                <a:gd name="connsiteX1152" fmla="*/ 520637 w 3228975"/>
                <a:gd name="connsiteY1152" fmla="*/ 660559 h 2466975"/>
                <a:gd name="connsiteX1153" fmla="*/ 510445 w 3228975"/>
                <a:gd name="connsiteY1153" fmla="*/ 661797 h 2466975"/>
                <a:gd name="connsiteX1154" fmla="*/ 498443 w 3228975"/>
                <a:gd name="connsiteY1154" fmla="*/ 658273 h 2466975"/>
                <a:gd name="connsiteX1155" fmla="*/ 489871 w 3228975"/>
                <a:gd name="connsiteY1155" fmla="*/ 660464 h 2466975"/>
                <a:gd name="connsiteX1156" fmla="*/ 475964 w 3228975"/>
                <a:gd name="connsiteY1156" fmla="*/ 673132 h 2466975"/>
                <a:gd name="connsiteX1157" fmla="*/ 473012 w 3228975"/>
                <a:gd name="connsiteY1157" fmla="*/ 685895 h 2466975"/>
                <a:gd name="connsiteX1158" fmla="*/ 465963 w 3228975"/>
                <a:gd name="connsiteY1158" fmla="*/ 698278 h 2466975"/>
                <a:gd name="connsiteX1159" fmla="*/ 463010 w 3228975"/>
                <a:gd name="connsiteY1159" fmla="*/ 710374 h 2466975"/>
                <a:gd name="connsiteX1160" fmla="*/ 471011 w 3228975"/>
                <a:gd name="connsiteY1160" fmla="*/ 714565 h 2466975"/>
                <a:gd name="connsiteX1161" fmla="*/ 474250 w 3228975"/>
                <a:gd name="connsiteY1161" fmla="*/ 720185 h 2466975"/>
                <a:gd name="connsiteX1162" fmla="*/ 455867 w 3228975"/>
                <a:gd name="connsiteY1162" fmla="*/ 731711 h 2466975"/>
                <a:gd name="connsiteX1163" fmla="*/ 466058 w 3228975"/>
                <a:gd name="connsiteY1163" fmla="*/ 736664 h 2466975"/>
                <a:gd name="connsiteX1164" fmla="*/ 477107 w 3228975"/>
                <a:gd name="connsiteY1164" fmla="*/ 735425 h 2466975"/>
                <a:gd name="connsiteX1165" fmla="*/ 492824 w 3228975"/>
                <a:gd name="connsiteY1165" fmla="*/ 729044 h 2466975"/>
                <a:gd name="connsiteX1166" fmla="*/ 523018 w 3228975"/>
                <a:gd name="connsiteY1166" fmla="*/ 707327 h 2466975"/>
                <a:gd name="connsiteX1167" fmla="*/ 551117 w 3228975"/>
                <a:gd name="connsiteY1167" fmla="*/ 699707 h 2466975"/>
                <a:gd name="connsiteX1168" fmla="*/ 570071 w 3228975"/>
                <a:gd name="connsiteY1168" fmla="*/ 703802 h 2466975"/>
                <a:gd name="connsiteX1169" fmla="*/ 567690 w 3228975"/>
                <a:gd name="connsiteY1169" fmla="*/ 693801 h 2466975"/>
                <a:gd name="connsiteX1170" fmla="*/ 570738 w 3228975"/>
                <a:gd name="connsiteY1170" fmla="*/ 689229 h 2466975"/>
                <a:gd name="connsiteX1171" fmla="*/ 563023 w 3228975"/>
                <a:gd name="connsiteY1171" fmla="*/ 682276 h 2466975"/>
                <a:gd name="connsiteX1172" fmla="*/ 555403 w 3228975"/>
                <a:gd name="connsiteY1172" fmla="*/ 669893 h 2466975"/>
                <a:gd name="connsiteX1173" fmla="*/ 557498 w 3228975"/>
                <a:gd name="connsiteY1173" fmla="*/ 661797 h 2466975"/>
                <a:gd name="connsiteX1174" fmla="*/ 567500 w 3228975"/>
                <a:gd name="connsiteY1174" fmla="*/ 657987 h 2466975"/>
                <a:gd name="connsiteX1175" fmla="*/ 572357 w 3228975"/>
                <a:gd name="connsiteY1175" fmla="*/ 649891 h 2466975"/>
                <a:gd name="connsiteX1176" fmla="*/ 586835 w 3228975"/>
                <a:gd name="connsiteY1176" fmla="*/ 657511 h 2466975"/>
                <a:gd name="connsiteX1177" fmla="*/ 597503 w 3228975"/>
                <a:gd name="connsiteY1177" fmla="*/ 657130 h 2466975"/>
                <a:gd name="connsiteX1178" fmla="*/ 608552 w 3228975"/>
                <a:gd name="connsiteY1178" fmla="*/ 668941 h 2466975"/>
                <a:gd name="connsiteX1179" fmla="*/ 616268 w 3228975"/>
                <a:gd name="connsiteY1179" fmla="*/ 668655 h 2466975"/>
                <a:gd name="connsiteX1180" fmla="*/ 626650 w 3228975"/>
                <a:gd name="connsiteY1180" fmla="*/ 669512 h 2466975"/>
                <a:gd name="connsiteX1181" fmla="*/ 629603 w 3228975"/>
                <a:gd name="connsiteY1181" fmla="*/ 675703 h 2466975"/>
                <a:gd name="connsiteX1182" fmla="*/ 613982 w 3228975"/>
                <a:gd name="connsiteY1182" fmla="*/ 679037 h 2466975"/>
                <a:gd name="connsiteX1183" fmla="*/ 608267 w 3228975"/>
                <a:gd name="connsiteY1183" fmla="*/ 683895 h 2466975"/>
                <a:gd name="connsiteX1184" fmla="*/ 609981 w 3228975"/>
                <a:gd name="connsiteY1184" fmla="*/ 689991 h 2466975"/>
                <a:gd name="connsiteX1185" fmla="*/ 625602 w 3228975"/>
                <a:gd name="connsiteY1185" fmla="*/ 682276 h 2466975"/>
                <a:gd name="connsiteX1186" fmla="*/ 635794 w 3228975"/>
                <a:gd name="connsiteY1186" fmla="*/ 680561 h 2466975"/>
                <a:gd name="connsiteX1187" fmla="*/ 645128 w 3228975"/>
                <a:gd name="connsiteY1187" fmla="*/ 687324 h 2466975"/>
                <a:gd name="connsiteX1188" fmla="*/ 648081 w 3228975"/>
                <a:gd name="connsiteY1188" fmla="*/ 690277 h 2466975"/>
                <a:gd name="connsiteX1189" fmla="*/ 657130 w 3228975"/>
                <a:gd name="connsiteY1189" fmla="*/ 682085 h 2466975"/>
                <a:gd name="connsiteX1190" fmla="*/ 663035 w 3228975"/>
                <a:gd name="connsiteY1190" fmla="*/ 678752 h 2466975"/>
                <a:gd name="connsiteX1191" fmla="*/ 663512 w 3228975"/>
                <a:gd name="connsiteY1191" fmla="*/ 687800 h 2466975"/>
                <a:gd name="connsiteX1192" fmla="*/ 674942 w 3228975"/>
                <a:gd name="connsiteY1192" fmla="*/ 694944 h 2466975"/>
                <a:gd name="connsiteX1193" fmla="*/ 708946 w 3228975"/>
                <a:gd name="connsiteY1193" fmla="*/ 699230 h 2466975"/>
                <a:gd name="connsiteX1194" fmla="*/ 748094 w 3228975"/>
                <a:gd name="connsiteY1194" fmla="*/ 697516 h 2466975"/>
                <a:gd name="connsiteX1195" fmla="*/ 758190 w 3228975"/>
                <a:gd name="connsiteY1195" fmla="*/ 696087 h 2466975"/>
                <a:gd name="connsiteX1196" fmla="*/ 770668 w 3228975"/>
                <a:gd name="connsiteY1196" fmla="*/ 707327 h 2466975"/>
                <a:gd name="connsiteX1197" fmla="*/ 783622 w 3228975"/>
                <a:gd name="connsiteY1197" fmla="*/ 713232 h 2466975"/>
                <a:gd name="connsiteX1198" fmla="*/ 798290 w 3228975"/>
                <a:gd name="connsiteY1198" fmla="*/ 712851 h 2466975"/>
                <a:gd name="connsiteX1199" fmla="*/ 812292 w 3228975"/>
                <a:gd name="connsiteY1199" fmla="*/ 700945 h 2466975"/>
                <a:gd name="connsiteX1200" fmla="*/ 818483 w 3228975"/>
                <a:gd name="connsiteY1200" fmla="*/ 701802 h 2466975"/>
                <a:gd name="connsiteX1201" fmla="*/ 822770 w 3228975"/>
                <a:gd name="connsiteY1201" fmla="*/ 708565 h 2466975"/>
                <a:gd name="connsiteX1202" fmla="*/ 812768 w 3228975"/>
                <a:gd name="connsiteY1202" fmla="*/ 719519 h 2466975"/>
                <a:gd name="connsiteX1203" fmla="*/ 811816 w 3228975"/>
                <a:gd name="connsiteY1203" fmla="*/ 723805 h 2466975"/>
                <a:gd name="connsiteX1204" fmla="*/ 820388 w 3228975"/>
                <a:gd name="connsiteY1204" fmla="*/ 727996 h 2466975"/>
                <a:gd name="connsiteX1205" fmla="*/ 853154 w 3228975"/>
                <a:gd name="connsiteY1205" fmla="*/ 740759 h 2466975"/>
                <a:gd name="connsiteX1206" fmla="*/ 865061 w 3228975"/>
                <a:gd name="connsiteY1206" fmla="*/ 753523 h 2466975"/>
                <a:gd name="connsiteX1207" fmla="*/ 887635 w 3228975"/>
                <a:gd name="connsiteY1207" fmla="*/ 769715 h 2466975"/>
                <a:gd name="connsiteX1208" fmla="*/ 900875 w 3228975"/>
                <a:gd name="connsiteY1208" fmla="*/ 776097 h 2466975"/>
                <a:gd name="connsiteX1209" fmla="*/ 904685 w 3228975"/>
                <a:gd name="connsiteY1209" fmla="*/ 770573 h 2466975"/>
                <a:gd name="connsiteX1210" fmla="*/ 903827 w 3228975"/>
                <a:gd name="connsiteY1210" fmla="*/ 758666 h 2466975"/>
                <a:gd name="connsiteX1211" fmla="*/ 907637 w 3228975"/>
                <a:gd name="connsiteY1211" fmla="*/ 757428 h 2466975"/>
                <a:gd name="connsiteX1212" fmla="*/ 919544 w 3228975"/>
                <a:gd name="connsiteY1212" fmla="*/ 764191 h 2466975"/>
                <a:gd name="connsiteX1213" fmla="*/ 925544 w 3228975"/>
                <a:gd name="connsiteY1213" fmla="*/ 765429 h 2466975"/>
                <a:gd name="connsiteX1214" fmla="*/ 933640 w 3228975"/>
                <a:gd name="connsiteY1214" fmla="*/ 771525 h 2466975"/>
                <a:gd name="connsiteX1215" fmla="*/ 939641 w 3228975"/>
                <a:gd name="connsiteY1215" fmla="*/ 776002 h 2466975"/>
                <a:gd name="connsiteX1216" fmla="*/ 943070 w 3228975"/>
                <a:gd name="connsiteY1216" fmla="*/ 770001 h 2466975"/>
                <a:gd name="connsiteX1217" fmla="*/ 940118 w 3228975"/>
                <a:gd name="connsiteY1217" fmla="*/ 759809 h 2466975"/>
                <a:gd name="connsiteX1218" fmla="*/ 934974 w 3228975"/>
                <a:gd name="connsiteY1218" fmla="*/ 743236 h 2466975"/>
                <a:gd name="connsiteX1219" fmla="*/ 934593 w 3228975"/>
                <a:gd name="connsiteY1219" fmla="*/ 735616 h 2466975"/>
                <a:gd name="connsiteX1220" fmla="*/ 944404 w 3228975"/>
                <a:gd name="connsiteY1220" fmla="*/ 741140 h 2466975"/>
                <a:gd name="connsiteX1221" fmla="*/ 947738 w 3228975"/>
                <a:gd name="connsiteY1221" fmla="*/ 749903 h 2466975"/>
                <a:gd name="connsiteX1222" fmla="*/ 951167 w 3228975"/>
                <a:gd name="connsiteY1222" fmla="*/ 758666 h 2466975"/>
                <a:gd name="connsiteX1223" fmla="*/ 950595 w 3228975"/>
                <a:gd name="connsiteY1223" fmla="*/ 784193 h 2466975"/>
                <a:gd name="connsiteX1224" fmla="*/ 946118 w 3228975"/>
                <a:gd name="connsiteY1224" fmla="*/ 791813 h 2466975"/>
                <a:gd name="connsiteX1225" fmla="*/ 935165 w 3228975"/>
                <a:gd name="connsiteY1225" fmla="*/ 791051 h 2466975"/>
                <a:gd name="connsiteX1226" fmla="*/ 929069 w 3228975"/>
                <a:gd name="connsiteY1226" fmla="*/ 785812 h 2466975"/>
                <a:gd name="connsiteX1227" fmla="*/ 927640 w 3228975"/>
                <a:gd name="connsiteY1227" fmla="*/ 780288 h 2466975"/>
                <a:gd name="connsiteX1228" fmla="*/ 921639 w 3228975"/>
                <a:gd name="connsiteY1228" fmla="*/ 779621 h 2466975"/>
                <a:gd name="connsiteX1229" fmla="*/ 909828 w 3228975"/>
                <a:gd name="connsiteY1229" fmla="*/ 785622 h 2466975"/>
                <a:gd name="connsiteX1230" fmla="*/ 909828 w 3228975"/>
                <a:gd name="connsiteY1230" fmla="*/ 792956 h 2466975"/>
                <a:gd name="connsiteX1231" fmla="*/ 920306 w 3228975"/>
                <a:gd name="connsiteY1231" fmla="*/ 808673 h 2466975"/>
                <a:gd name="connsiteX1232" fmla="*/ 932498 w 3228975"/>
                <a:gd name="connsiteY1232" fmla="*/ 816102 h 2466975"/>
                <a:gd name="connsiteX1233" fmla="*/ 938403 w 3228975"/>
                <a:gd name="connsiteY1233" fmla="*/ 828008 h 2466975"/>
                <a:gd name="connsiteX1234" fmla="*/ 941356 w 3228975"/>
                <a:gd name="connsiteY1234" fmla="*/ 835819 h 2466975"/>
                <a:gd name="connsiteX1235" fmla="*/ 948214 w 3228975"/>
                <a:gd name="connsiteY1235" fmla="*/ 842962 h 2466975"/>
                <a:gd name="connsiteX1236" fmla="*/ 954691 w 3228975"/>
                <a:gd name="connsiteY1236" fmla="*/ 852392 h 2466975"/>
                <a:gd name="connsiteX1237" fmla="*/ 958787 w 3228975"/>
                <a:gd name="connsiteY1237" fmla="*/ 845058 h 2466975"/>
                <a:gd name="connsiteX1238" fmla="*/ 954977 w 3228975"/>
                <a:gd name="connsiteY1238" fmla="*/ 827151 h 2466975"/>
                <a:gd name="connsiteX1239" fmla="*/ 948976 w 3228975"/>
                <a:gd name="connsiteY1239" fmla="*/ 810101 h 2466975"/>
                <a:gd name="connsiteX1240" fmla="*/ 952405 w 3228975"/>
                <a:gd name="connsiteY1240" fmla="*/ 799910 h 2466975"/>
                <a:gd name="connsiteX1241" fmla="*/ 960501 w 3228975"/>
                <a:gd name="connsiteY1241" fmla="*/ 804196 h 2466975"/>
                <a:gd name="connsiteX1242" fmla="*/ 959263 w 3228975"/>
                <a:gd name="connsiteY1242" fmla="*/ 817436 h 2466975"/>
                <a:gd name="connsiteX1243" fmla="*/ 960406 w 3228975"/>
                <a:gd name="connsiteY1243" fmla="*/ 822484 h 2466975"/>
                <a:gd name="connsiteX1244" fmla="*/ 968216 w 3228975"/>
                <a:gd name="connsiteY1244" fmla="*/ 820769 h 2466975"/>
                <a:gd name="connsiteX1245" fmla="*/ 980123 w 3228975"/>
                <a:gd name="connsiteY1245" fmla="*/ 808863 h 2466975"/>
                <a:gd name="connsiteX1246" fmla="*/ 977551 w 3228975"/>
                <a:gd name="connsiteY1246" fmla="*/ 793528 h 2466975"/>
                <a:gd name="connsiteX1247" fmla="*/ 976979 w 3228975"/>
                <a:gd name="connsiteY1247" fmla="*/ 785527 h 2466975"/>
                <a:gd name="connsiteX1248" fmla="*/ 986981 w 3228975"/>
                <a:gd name="connsiteY1248" fmla="*/ 786289 h 2466975"/>
                <a:gd name="connsiteX1249" fmla="*/ 992791 w 3228975"/>
                <a:gd name="connsiteY1249" fmla="*/ 801243 h 2466975"/>
                <a:gd name="connsiteX1250" fmla="*/ 994696 w 3228975"/>
                <a:gd name="connsiteY1250" fmla="*/ 811054 h 2466975"/>
                <a:gd name="connsiteX1251" fmla="*/ 988505 w 3228975"/>
                <a:gd name="connsiteY1251" fmla="*/ 819340 h 2466975"/>
                <a:gd name="connsiteX1252" fmla="*/ 982980 w 3228975"/>
                <a:gd name="connsiteY1252" fmla="*/ 828294 h 2466975"/>
                <a:gd name="connsiteX1253" fmla="*/ 968693 w 3228975"/>
                <a:gd name="connsiteY1253" fmla="*/ 832676 h 2466975"/>
                <a:gd name="connsiteX1254" fmla="*/ 966978 w 3228975"/>
                <a:gd name="connsiteY1254" fmla="*/ 848773 h 2466975"/>
                <a:gd name="connsiteX1255" fmla="*/ 971931 w 3228975"/>
                <a:gd name="connsiteY1255" fmla="*/ 862584 h 2466975"/>
                <a:gd name="connsiteX1256" fmla="*/ 980218 w 3228975"/>
                <a:gd name="connsiteY1256" fmla="*/ 848963 h 2466975"/>
                <a:gd name="connsiteX1257" fmla="*/ 986219 w 3228975"/>
                <a:gd name="connsiteY1257" fmla="*/ 854488 h 2466975"/>
                <a:gd name="connsiteX1258" fmla="*/ 998601 w 3228975"/>
                <a:gd name="connsiteY1258" fmla="*/ 845534 h 2466975"/>
                <a:gd name="connsiteX1259" fmla="*/ 1001935 w 3228975"/>
                <a:gd name="connsiteY1259" fmla="*/ 848582 h 2466975"/>
                <a:gd name="connsiteX1260" fmla="*/ 1013460 w 3228975"/>
                <a:gd name="connsiteY1260" fmla="*/ 863156 h 2466975"/>
                <a:gd name="connsiteX1261" fmla="*/ 1026033 w 3228975"/>
                <a:gd name="connsiteY1261" fmla="*/ 867632 h 2466975"/>
                <a:gd name="connsiteX1262" fmla="*/ 1027938 w 3228975"/>
                <a:gd name="connsiteY1262" fmla="*/ 862965 h 2466975"/>
                <a:gd name="connsiteX1263" fmla="*/ 1022795 w 3228975"/>
                <a:gd name="connsiteY1263" fmla="*/ 856964 h 2466975"/>
                <a:gd name="connsiteX1264" fmla="*/ 1008793 w 3228975"/>
                <a:gd name="connsiteY1264" fmla="*/ 850964 h 2466975"/>
                <a:gd name="connsiteX1265" fmla="*/ 1007078 w 3228975"/>
                <a:gd name="connsiteY1265" fmla="*/ 842867 h 2466975"/>
                <a:gd name="connsiteX1266" fmla="*/ 1012603 w 3228975"/>
                <a:gd name="connsiteY1266" fmla="*/ 836009 h 2466975"/>
                <a:gd name="connsiteX1267" fmla="*/ 1022413 w 3228975"/>
                <a:gd name="connsiteY1267" fmla="*/ 836866 h 2466975"/>
                <a:gd name="connsiteX1268" fmla="*/ 1034891 w 3228975"/>
                <a:gd name="connsiteY1268" fmla="*/ 857250 h 2466975"/>
                <a:gd name="connsiteX1269" fmla="*/ 1036701 w 3228975"/>
                <a:gd name="connsiteY1269" fmla="*/ 869347 h 2466975"/>
                <a:gd name="connsiteX1270" fmla="*/ 1027652 w 3228975"/>
                <a:gd name="connsiteY1270" fmla="*/ 876776 h 2466975"/>
                <a:gd name="connsiteX1271" fmla="*/ 1019937 w 3228975"/>
                <a:gd name="connsiteY1271" fmla="*/ 882491 h 2466975"/>
                <a:gd name="connsiteX1272" fmla="*/ 1010507 w 3228975"/>
                <a:gd name="connsiteY1272" fmla="*/ 876872 h 2466975"/>
                <a:gd name="connsiteX1273" fmla="*/ 1000697 w 3228975"/>
                <a:gd name="connsiteY1273" fmla="*/ 869156 h 2466975"/>
                <a:gd name="connsiteX1274" fmla="*/ 994791 w 3228975"/>
                <a:gd name="connsiteY1274" fmla="*/ 871252 h 2466975"/>
                <a:gd name="connsiteX1275" fmla="*/ 998506 w 3228975"/>
                <a:gd name="connsiteY1275" fmla="*/ 883539 h 2466975"/>
                <a:gd name="connsiteX1276" fmla="*/ 1002030 w 3228975"/>
                <a:gd name="connsiteY1276" fmla="*/ 890969 h 2466975"/>
                <a:gd name="connsiteX1277" fmla="*/ 1001268 w 3228975"/>
                <a:gd name="connsiteY1277" fmla="*/ 901351 h 2466975"/>
                <a:gd name="connsiteX1278" fmla="*/ 998792 w 3228975"/>
                <a:gd name="connsiteY1278" fmla="*/ 909161 h 2466975"/>
                <a:gd name="connsiteX1279" fmla="*/ 1002697 w 3228975"/>
                <a:gd name="connsiteY1279" fmla="*/ 918972 h 2466975"/>
                <a:gd name="connsiteX1280" fmla="*/ 1008507 w 3228975"/>
                <a:gd name="connsiteY1280" fmla="*/ 921544 h 2466975"/>
                <a:gd name="connsiteX1281" fmla="*/ 1010603 w 3228975"/>
                <a:gd name="connsiteY1281" fmla="*/ 916400 h 2466975"/>
                <a:gd name="connsiteX1282" fmla="*/ 1012127 w 3228975"/>
                <a:gd name="connsiteY1282" fmla="*/ 909447 h 2466975"/>
                <a:gd name="connsiteX1283" fmla="*/ 1015651 w 3228975"/>
                <a:gd name="connsiteY1283" fmla="*/ 907447 h 2466975"/>
                <a:gd name="connsiteX1284" fmla="*/ 1026700 w 3228975"/>
                <a:gd name="connsiteY1284" fmla="*/ 912590 h 2466975"/>
                <a:gd name="connsiteX1285" fmla="*/ 1028033 w 3228975"/>
                <a:gd name="connsiteY1285" fmla="*/ 915162 h 2466975"/>
                <a:gd name="connsiteX1286" fmla="*/ 1033939 w 3228975"/>
                <a:gd name="connsiteY1286" fmla="*/ 907447 h 2466975"/>
                <a:gd name="connsiteX1287" fmla="*/ 1034320 w 3228975"/>
                <a:gd name="connsiteY1287" fmla="*/ 899255 h 2466975"/>
                <a:gd name="connsiteX1288" fmla="*/ 1039463 w 3228975"/>
                <a:gd name="connsiteY1288" fmla="*/ 896017 h 2466975"/>
                <a:gd name="connsiteX1289" fmla="*/ 1048988 w 3228975"/>
                <a:gd name="connsiteY1289" fmla="*/ 904399 h 2466975"/>
                <a:gd name="connsiteX1290" fmla="*/ 1051846 w 3228975"/>
                <a:gd name="connsiteY1290" fmla="*/ 907066 h 2466975"/>
                <a:gd name="connsiteX1291" fmla="*/ 1055180 w 3228975"/>
                <a:gd name="connsiteY1291" fmla="*/ 902589 h 2466975"/>
                <a:gd name="connsiteX1292" fmla="*/ 1062419 w 3228975"/>
                <a:gd name="connsiteY1292" fmla="*/ 897350 h 2466975"/>
                <a:gd name="connsiteX1293" fmla="*/ 1066514 w 3228975"/>
                <a:gd name="connsiteY1293" fmla="*/ 905351 h 2466975"/>
                <a:gd name="connsiteX1294" fmla="*/ 1064895 w 3228975"/>
                <a:gd name="connsiteY1294" fmla="*/ 917734 h 2466975"/>
                <a:gd name="connsiteX1295" fmla="*/ 1064609 w 3228975"/>
                <a:gd name="connsiteY1295" fmla="*/ 920686 h 2466975"/>
                <a:gd name="connsiteX1296" fmla="*/ 1073563 w 3228975"/>
                <a:gd name="connsiteY1296" fmla="*/ 917734 h 2466975"/>
                <a:gd name="connsiteX1297" fmla="*/ 1076897 w 3228975"/>
                <a:gd name="connsiteY1297" fmla="*/ 922877 h 2466975"/>
                <a:gd name="connsiteX1298" fmla="*/ 1082802 w 3228975"/>
                <a:gd name="connsiteY1298" fmla="*/ 932212 h 2466975"/>
                <a:gd name="connsiteX1299" fmla="*/ 1088993 w 3228975"/>
                <a:gd name="connsiteY1299" fmla="*/ 937451 h 2466975"/>
                <a:gd name="connsiteX1300" fmla="*/ 1088041 w 3228975"/>
                <a:gd name="connsiteY1300" fmla="*/ 942689 h 2466975"/>
                <a:gd name="connsiteX1301" fmla="*/ 1077659 w 3228975"/>
                <a:gd name="connsiteY1301" fmla="*/ 945737 h 2466975"/>
                <a:gd name="connsiteX1302" fmla="*/ 1081088 w 3228975"/>
                <a:gd name="connsiteY1302" fmla="*/ 953548 h 2466975"/>
                <a:gd name="connsiteX1303" fmla="*/ 1084136 w 3228975"/>
                <a:gd name="connsiteY1303" fmla="*/ 966883 h 2466975"/>
                <a:gd name="connsiteX1304" fmla="*/ 1088708 w 3228975"/>
                <a:gd name="connsiteY1304" fmla="*/ 976503 h 2466975"/>
                <a:gd name="connsiteX1305" fmla="*/ 1103186 w 3228975"/>
                <a:gd name="connsiteY1305" fmla="*/ 973550 h 2466975"/>
                <a:gd name="connsiteX1306" fmla="*/ 1115568 w 3228975"/>
                <a:gd name="connsiteY1306" fmla="*/ 968026 h 2466975"/>
                <a:gd name="connsiteX1307" fmla="*/ 1121093 w 3228975"/>
                <a:gd name="connsiteY1307" fmla="*/ 972693 h 2466975"/>
                <a:gd name="connsiteX1308" fmla="*/ 1117568 w 3228975"/>
                <a:gd name="connsiteY1308" fmla="*/ 986409 h 2466975"/>
                <a:gd name="connsiteX1309" fmla="*/ 1116425 w 3228975"/>
                <a:gd name="connsiteY1309" fmla="*/ 993267 h 2466975"/>
                <a:gd name="connsiteX1310" fmla="*/ 1121950 w 3228975"/>
                <a:gd name="connsiteY1310" fmla="*/ 998982 h 2466975"/>
                <a:gd name="connsiteX1311" fmla="*/ 1129665 w 3228975"/>
                <a:gd name="connsiteY1311" fmla="*/ 995934 h 2466975"/>
                <a:gd name="connsiteX1312" fmla="*/ 1137285 w 3228975"/>
                <a:gd name="connsiteY1312" fmla="*/ 994315 h 2466975"/>
                <a:gd name="connsiteX1313" fmla="*/ 1153192 w 3228975"/>
                <a:gd name="connsiteY1313" fmla="*/ 1010507 h 2466975"/>
                <a:gd name="connsiteX1314" fmla="*/ 1162812 w 3228975"/>
                <a:gd name="connsiteY1314" fmla="*/ 1019842 h 2466975"/>
                <a:gd name="connsiteX1315" fmla="*/ 1155097 w 3228975"/>
                <a:gd name="connsiteY1315" fmla="*/ 1023271 h 2466975"/>
                <a:gd name="connsiteX1316" fmla="*/ 1149858 w 3228975"/>
                <a:gd name="connsiteY1316" fmla="*/ 1025843 h 2466975"/>
                <a:gd name="connsiteX1317" fmla="*/ 1149477 w 3228975"/>
                <a:gd name="connsiteY1317" fmla="*/ 1036891 h 2466975"/>
                <a:gd name="connsiteX1318" fmla="*/ 1157669 w 3228975"/>
                <a:gd name="connsiteY1318" fmla="*/ 1042416 h 2466975"/>
                <a:gd name="connsiteX1319" fmla="*/ 1160145 w 3228975"/>
                <a:gd name="connsiteY1319" fmla="*/ 1053084 h 2466975"/>
                <a:gd name="connsiteX1320" fmla="*/ 1162907 w 3228975"/>
                <a:gd name="connsiteY1320" fmla="*/ 1059656 h 2466975"/>
                <a:gd name="connsiteX1321" fmla="*/ 1176814 w 3228975"/>
                <a:gd name="connsiteY1321" fmla="*/ 1066705 h 2466975"/>
                <a:gd name="connsiteX1322" fmla="*/ 1190625 w 3228975"/>
                <a:gd name="connsiteY1322" fmla="*/ 1067181 h 2466975"/>
                <a:gd name="connsiteX1323" fmla="*/ 1206627 w 3228975"/>
                <a:gd name="connsiteY1323" fmla="*/ 1071658 h 2466975"/>
                <a:gd name="connsiteX1324" fmla="*/ 1214628 w 3228975"/>
                <a:gd name="connsiteY1324" fmla="*/ 1083659 h 2466975"/>
                <a:gd name="connsiteX1325" fmla="*/ 1229868 w 3228975"/>
                <a:gd name="connsiteY1325" fmla="*/ 1088136 h 2466975"/>
                <a:gd name="connsiteX1326" fmla="*/ 1240060 w 3228975"/>
                <a:gd name="connsiteY1326" fmla="*/ 1083564 h 2466975"/>
                <a:gd name="connsiteX1327" fmla="*/ 1245203 w 3228975"/>
                <a:gd name="connsiteY1327" fmla="*/ 1099852 h 2466975"/>
                <a:gd name="connsiteX1328" fmla="*/ 1247870 w 3228975"/>
                <a:gd name="connsiteY1328" fmla="*/ 1107472 h 2466975"/>
                <a:gd name="connsiteX1329" fmla="*/ 1267587 w 3228975"/>
                <a:gd name="connsiteY1329" fmla="*/ 1107091 h 2466975"/>
                <a:gd name="connsiteX1330" fmla="*/ 1278731 w 3228975"/>
                <a:gd name="connsiteY1330" fmla="*/ 1111853 h 2466975"/>
                <a:gd name="connsiteX1331" fmla="*/ 1289495 w 3228975"/>
                <a:gd name="connsiteY1331" fmla="*/ 1114711 h 2466975"/>
                <a:gd name="connsiteX1332" fmla="*/ 1298543 w 3228975"/>
                <a:gd name="connsiteY1332" fmla="*/ 1117568 h 2466975"/>
                <a:gd name="connsiteX1333" fmla="*/ 1301401 w 3228975"/>
                <a:gd name="connsiteY1333" fmla="*/ 1131856 h 2466975"/>
                <a:gd name="connsiteX1334" fmla="*/ 1309497 w 3228975"/>
                <a:gd name="connsiteY1334" fmla="*/ 1145858 h 2466975"/>
                <a:gd name="connsiteX1335" fmla="*/ 1314164 w 3228975"/>
                <a:gd name="connsiteY1335" fmla="*/ 1154621 h 2466975"/>
                <a:gd name="connsiteX1336" fmla="*/ 1313879 w 3228975"/>
                <a:gd name="connsiteY1336" fmla="*/ 1166336 h 2466975"/>
                <a:gd name="connsiteX1337" fmla="*/ 1315879 w 3228975"/>
                <a:gd name="connsiteY1337" fmla="*/ 1186244 h 2466975"/>
                <a:gd name="connsiteX1338" fmla="*/ 1310450 w 3228975"/>
                <a:gd name="connsiteY1338" fmla="*/ 1203198 h 2466975"/>
                <a:gd name="connsiteX1339" fmla="*/ 1298543 w 3228975"/>
                <a:gd name="connsiteY1339" fmla="*/ 1201483 h 2466975"/>
                <a:gd name="connsiteX1340" fmla="*/ 1301877 w 3228975"/>
                <a:gd name="connsiteY1340" fmla="*/ 1190339 h 2466975"/>
                <a:gd name="connsiteX1341" fmla="*/ 1305116 w 3228975"/>
                <a:gd name="connsiteY1341" fmla="*/ 1179862 h 2466975"/>
                <a:gd name="connsiteX1342" fmla="*/ 1298067 w 3228975"/>
                <a:gd name="connsiteY1342" fmla="*/ 1172528 h 2466975"/>
                <a:gd name="connsiteX1343" fmla="*/ 1292733 w 3228975"/>
                <a:gd name="connsiteY1343" fmla="*/ 1165670 h 2466975"/>
                <a:gd name="connsiteX1344" fmla="*/ 1295781 w 3228975"/>
                <a:gd name="connsiteY1344" fmla="*/ 1146239 h 2466975"/>
                <a:gd name="connsiteX1345" fmla="*/ 1282256 w 3228975"/>
                <a:gd name="connsiteY1345" fmla="*/ 1142048 h 2466975"/>
                <a:gd name="connsiteX1346" fmla="*/ 1277779 w 3228975"/>
                <a:gd name="connsiteY1346" fmla="*/ 1138809 h 2466975"/>
                <a:gd name="connsiteX1347" fmla="*/ 1248728 w 3228975"/>
                <a:gd name="connsiteY1347" fmla="*/ 1127474 h 2466975"/>
                <a:gd name="connsiteX1348" fmla="*/ 1239203 w 3228975"/>
                <a:gd name="connsiteY1348" fmla="*/ 1113473 h 2466975"/>
                <a:gd name="connsiteX1349" fmla="*/ 1218819 w 3228975"/>
                <a:gd name="connsiteY1349" fmla="*/ 1089279 h 2466975"/>
                <a:gd name="connsiteX1350" fmla="*/ 1207103 w 3228975"/>
                <a:gd name="connsiteY1350" fmla="*/ 1086231 h 2466975"/>
                <a:gd name="connsiteX1351" fmla="*/ 1184720 w 3228975"/>
                <a:gd name="connsiteY1351" fmla="*/ 1083659 h 2466975"/>
                <a:gd name="connsiteX1352" fmla="*/ 1165860 w 3228975"/>
                <a:gd name="connsiteY1352" fmla="*/ 1072896 h 2466975"/>
                <a:gd name="connsiteX1353" fmla="*/ 1153382 w 3228975"/>
                <a:gd name="connsiteY1353" fmla="*/ 1069658 h 2466975"/>
                <a:gd name="connsiteX1354" fmla="*/ 1143476 w 3228975"/>
                <a:gd name="connsiteY1354" fmla="*/ 1073277 h 2466975"/>
                <a:gd name="connsiteX1355" fmla="*/ 1150239 w 3228975"/>
                <a:gd name="connsiteY1355" fmla="*/ 1082897 h 2466975"/>
                <a:gd name="connsiteX1356" fmla="*/ 1155764 w 3228975"/>
                <a:gd name="connsiteY1356" fmla="*/ 1093851 h 2466975"/>
                <a:gd name="connsiteX1357" fmla="*/ 1165670 w 3228975"/>
                <a:gd name="connsiteY1357" fmla="*/ 1095566 h 2466975"/>
                <a:gd name="connsiteX1358" fmla="*/ 1178052 w 3228975"/>
                <a:gd name="connsiteY1358" fmla="*/ 1104995 h 2466975"/>
                <a:gd name="connsiteX1359" fmla="*/ 1185386 w 3228975"/>
                <a:gd name="connsiteY1359" fmla="*/ 1110901 h 2466975"/>
                <a:gd name="connsiteX1360" fmla="*/ 1197388 w 3228975"/>
                <a:gd name="connsiteY1360" fmla="*/ 1119187 h 2466975"/>
                <a:gd name="connsiteX1361" fmla="*/ 1213295 w 3228975"/>
                <a:gd name="connsiteY1361" fmla="*/ 1124331 h 2466975"/>
                <a:gd name="connsiteX1362" fmla="*/ 1219772 w 3228975"/>
                <a:gd name="connsiteY1362" fmla="*/ 1139476 h 2466975"/>
                <a:gd name="connsiteX1363" fmla="*/ 1234440 w 3228975"/>
                <a:gd name="connsiteY1363" fmla="*/ 1145858 h 2466975"/>
                <a:gd name="connsiteX1364" fmla="*/ 1239584 w 3228975"/>
                <a:gd name="connsiteY1364" fmla="*/ 1153192 h 2466975"/>
                <a:gd name="connsiteX1365" fmla="*/ 1247204 w 3228975"/>
                <a:gd name="connsiteY1365" fmla="*/ 1162050 h 2466975"/>
                <a:gd name="connsiteX1366" fmla="*/ 1255586 w 3228975"/>
                <a:gd name="connsiteY1366" fmla="*/ 1191197 h 2466975"/>
                <a:gd name="connsiteX1367" fmla="*/ 1265492 w 3228975"/>
                <a:gd name="connsiteY1367" fmla="*/ 1207199 h 2466975"/>
                <a:gd name="connsiteX1368" fmla="*/ 1269016 w 3228975"/>
                <a:gd name="connsiteY1368" fmla="*/ 1219105 h 2466975"/>
                <a:gd name="connsiteX1369" fmla="*/ 1270921 w 3228975"/>
                <a:gd name="connsiteY1369" fmla="*/ 1225296 h 2466975"/>
                <a:gd name="connsiteX1370" fmla="*/ 1284827 w 3228975"/>
                <a:gd name="connsiteY1370" fmla="*/ 1236726 h 2466975"/>
                <a:gd name="connsiteX1371" fmla="*/ 1279493 w 3228975"/>
                <a:gd name="connsiteY1371" fmla="*/ 1238631 h 2466975"/>
                <a:gd name="connsiteX1372" fmla="*/ 1270826 w 3228975"/>
                <a:gd name="connsiteY1372" fmla="*/ 1239583 h 2466975"/>
                <a:gd name="connsiteX1373" fmla="*/ 1269302 w 3228975"/>
                <a:gd name="connsiteY1373" fmla="*/ 1264825 h 2466975"/>
                <a:gd name="connsiteX1374" fmla="*/ 1267587 w 3228975"/>
                <a:gd name="connsiteY1374" fmla="*/ 1281112 h 2466975"/>
                <a:gd name="connsiteX1375" fmla="*/ 1266158 w 3228975"/>
                <a:gd name="connsiteY1375" fmla="*/ 1313974 h 2466975"/>
                <a:gd name="connsiteX1376" fmla="*/ 1263872 w 3228975"/>
                <a:gd name="connsiteY1376" fmla="*/ 1339120 h 2466975"/>
                <a:gd name="connsiteX1377" fmla="*/ 1254633 w 3228975"/>
                <a:gd name="connsiteY1377" fmla="*/ 1369219 h 2466975"/>
                <a:gd name="connsiteX1378" fmla="*/ 1259396 w 3228975"/>
                <a:gd name="connsiteY1378" fmla="*/ 1383506 h 2466975"/>
                <a:gd name="connsiteX1379" fmla="*/ 1266539 w 3228975"/>
                <a:gd name="connsiteY1379" fmla="*/ 1401032 h 2466975"/>
                <a:gd name="connsiteX1380" fmla="*/ 1268254 w 3228975"/>
                <a:gd name="connsiteY1380" fmla="*/ 1415891 h 2466975"/>
                <a:gd name="connsiteX1381" fmla="*/ 1264158 w 3228975"/>
                <a:gd name="connsiteY1381" fmla="*/ 1439608 h 2466975"/>
                <a:gd name="connsiteX1382" fmla="*/ 1265682 w 3228975"/>
                <a:gd name="connsiteY1382" fmla="*/ 1454277 h 2466975"/>
                <a:gd name="connsiteX1383" fmla="*/ 1269968 w 3228975"/>
                <a:gd name="connsiteY1383" fmla="*/ 1463707 h 2466975"/>
                <a:gd name="connsiteX1384" fmla="*/ 1274445 w 3228975"/>
                <a:gd name="connsiteY1384" fmla="*/ 1489805 h 2466975"/>
                <a:gd name="connsiteX1385" fmla="*/ 1278827 w 3228975"/>
                <a:gd name="connsiteY1385" fmla="*/ 1501235 h 2466975"/>
                <a:gd name="connsiteX1386" fmla="*/ 1291209 w 3228975"/>
                <a:gd name="connsiteY1386" fmla="*/ 1512761 h 2466975"/>
                <a:gd name="connsiteX1387" fmla="*/ 1300448 w 3228975"/>
                <a:gd name="connsiteY1387" fmla="*/ 1526096 h 2466975"/>
                <a:gd name="connsiteX1388" fmla="*/ 1313879 w 3228975"/>
                <a:gd name="connsiteY1388" fmla="*/ 1537240 h 2466975"/>
                <a:gd name="connsiteX1389" fmla="*/ 1317022 w 3228975"/>
                <a:gd name="connsiteY1389" fmla="*/ 1552480 h 2466975"/>
                <a:gd name="connsiteX1390" fmla="*/ 1326547 w 3228975"/>
                <a:gd name="connsiteY1390" fmla="*/ 1559719 h 2466975"/>
                <a:gd name="connsiteX1391" fmla="*/ 1331881 w 3228975"/>
                <a:gd name="connsiteY1391" fmla="*/ 1565910 h 2466975"/>
                <a:gd name="connsiteX1392" fmla="*/ 1330357 w 3228975"/>
                <a:gd name="connsiteY1392" fmla="*/ 1582007 h 2466975"/>
                <a:gd name="connsiteX1393" fmla="*/ 1340739 w 3228975"/>
                <a:gd name="connsiteY1393" fmla="*/ 1596676 h 2466975"/>
                <a:gd name="connsiteX1394" fmla="*/ 1365314 w 3228975"/>
                <a:gd name="connsiteY1394" fmla="*/ 1620012 h 2466975"/>
                <a:gd name="connsiteX1395" fmla="*/ 1369219 w 3228975"/>
                <a:gd name="connsiteY1395" fmla="*/ 1633347 h 2466975"/>
                <a:gd name="connsiteX1396" fmla="*/ 1370552 w 3228975"/>
                <a:gd name="connsiteY1396" fmla="*/ 1640015 h 2466975"/>
                <a:gd name="connsiteX1397" fmla="*/ 1389126 w 3228975"/>
                <a:gd name="connsiteY1397" fmla="*/ 1644206 h 2466975"/>
                <a:gd name="connsiteX1398" fmla="*/ 1412367 w 3228975"/>
                <a:gd name="connsiteY1398" fmla="*/ 1659541 h 2466975"/>
                <a:gd name="connsiteX1399" fmla="*/ 1425988 w 3228975"/>
                <a:gd name="connsiteY1399" fmla="*/ 1661827 h 2466975"/>
                <a:gd name="connsiteX1400" fmla="*/ 1434560 w 3228975"/>
                <a:gd name="connsiteY1400" fmla="*/ 1660874 h 2466975"/>
                <a:gd name="connsiteX1401" fmla="*/ 1453515 w 3228975"/>
                <a:gd name="connsiteY1401" fmla="*/ 1677638 h 2466975"/>
                <a:gd name="connsiteX1402" fmla="*/ 1464659 w 3228975"/>
                <a:gd name="connsiteY1402" fmla="*/ 1703356 h 2466975"/>
                <a:gd name="connsiteX1403" fmla="*/ 1473994 w 3228975"/>
                <a:gd name="connsiteY1403" fmla="*/ 1722215 h 2466975"/>
                <a:gd name="connsiteX1404" fmla="*/ 1501331 w 3228975"/>
                <a:gd name="connsiteY1404" fmla="*/ 1769936 h 2466975"/>
                <a:gd name="connsiteX1405" fmla="*/ 1507046 w 3228975"/>
                <a:gd name="connsiteY1405" fmla="*/ 1790605 h 2466975"/>
                <a:gd name="connsiteX1406" fmla="*/ 1523333 w 3228975"/>
                <a:gd name="connsiteY1406" fmla="*/ 1807559 h 2466975"/>
                <a:gd name="connsiteX1407" fmla="*/ 1542574 w 3228975"/>
                <a:gd name="connsiteY1407" fmla="*/ 1819275 h 2466975"/>
                <a:gd name="connsiteX1408" fmla="*/ 1554861 w 3228975"/>
                <a:gd name="connsiteY1408" fmla="*/ 1835467 h 2466975"/>
                <a:gd name="connsiteX1409" fmla="*/ 1556576 w 3228975"/>
                <a:gd name="connsiteY1409" fmla="*/ 1857375 h 2466975"/>
                <a:gd name="connsiteX1410" fmla="*/ 1533716 w 3228975"/>
                <a:gd name="connsiteY1410" fmla="*/ 1859280 h 2466975"/>
                <a:gd name="connsiteX1411" fmla="*/ 1543336 w 3228975"/>
                <a:gd name="connsiteY1411" fmla="*/ 1871948 h 2466975"/>
                <a:gd name="connsiteX1412" fmla="*/ 1556957 w 3228975"/>
                <a:gd name="connsiteY1412" fmla="*/ 1881854 h 2466975"/>
                <a:gd name="connsiteX1413" fmla="*/ 1569339 w 3228975"/>
                <a:gd name="connsiteY1413" fmla="*/ 1885950 h 2466975"/>
                <a:gd name="connsiteX1414" fmla="*/ 1582103 w 3228975"/>
                <a:gd name="connsiteY1414" fmla="*/ 1887665 h 2466975"/>
                <a:gd name="connsiteX1415" fmla="*/ 1600486 w 3228975"/>
                <a:gd name="connsiteY1415" fmla="*/ 1905000 h 2466975"/>
                <a:gd name="connsiteX1416" fmla="*/ 1612202 w 3228975"/>
                <a:gd name="connsiteY1416" fmla="*/ 1923098 h 2466975"/>
                <a:gd name="connsiteX1417" fmla="*/ 1611630 w 3228975"/>
                <a:gd name="connsiteY1417" fmla="*/ 1936528 h 2466975"/>
                <a:gd name="connsiteX1418" fmla="*/ 1608011 w 3228975"/>
                <a:gd name="connsiteY1418" fmla="*/ 1944815 h 2466975"/>
                <a:gd name="connsiteX1419" fmla="*/ 1626108 w 3228975"/>
                <a:gd name="connsiteY1419" fmla="*/ 1959769 h 2466975"/>
                <a:gd name="connsiteX1420" fmla="*/ 1649254 w 3228975"/>
                <a:gd name="connsiteY1420" fmla="*/ 1975390 h 2466975"/>
                <a:gd name="connsiteX1421" fmla="*/ 1668399 w 3228975"/>
                <a:gd name="connsiteY1421" fmla="*/ 1997774 h 2466975"/>
                <a:gd name="connsiteX1422" fmla="*/ 1672304 w 3228975"/>
                <a:gd name="connsiteY1422" fmla="*/ 2006822 h 2466975"/>
                <a:gd name="connsiteX1423" fmla="*/ 1680782 w 3228975"/>
                <a:gd name="connsiteY1423" fmla="*/ 2008060 h 2466975"/>
                <a:gd name="connsiteX1424" fmla="*/ 1686306 w 3228975"/>
                <a:gd name="connsiteY1424" fmla="*/ 1997964 h 2466975"/>
                <a:gd name="connsiteX1425" fmla="*/ 1680782 w 3228975"/>
                <a:gd name="connsiteY1425" fmla="*/ 1984248 h 2466975"/>
                <a:gd name="connsiteX1426" fmla="*/ 1679924 w 3228975"/>
                <a:gd name="connsiteY1426" fmla="*/ 1975104 h 2466975"/>
                <a:gd name="connsiteX1427" fmla="*/ 1675638 w 3228975"/>
                <a:gd name="connsiteY1427" fmla="*/ 1967865 h 2466975"/>
                <a:gd name="connsiteX1428" fmla="*/ 1655731 w 3228975"/>
                <a:gd name="connsiteY1428" fmla="*/ 1965008 h 2466975"/>
                <a:gd name="connsiteX1429" fmla="*/ 1648778 w 3228975"/>
                <a:gd name="connsiteY1429" fmla="*/ 1939576 h 2466975"/>
                <a:gd name="connsiteX1430" fmla="*/ 1638205 w 3228975"/>
                <a:gd name="connsiteY1430" fmla="*/ 1927003 h 2466975"/>
                <a:gd name="connsiteX1431" fmla="*/ 1630299 w 3228975"/>
                <a:gd name="connsiteY1431" fmla="*/ 1898904 h 2466975"/>
                <a:gd name="connsiteX1432" fmla="*/ 1616107 w 3228975"/>
                <a:gd name="connsiteY1432" fmla="*/ 1876520 h 2466975"/>
                <a:gd name="connsiteX1433" fmla="*/ 1596200 w 3228975"/>
                <a:gd name="connsiteY1433" fmla="*/ 1850993 h 2466975"/>
                <a:gd name="connsiteX1434" fmla="*/ 1584865 w 3228975"/>
                <a:gd name="connsiteY1434" fmla="*/ 1833372 h 2466975"/>
                <a:gd name="connsiteX1435" fmla="*/ 1575626 w 3228975"/>
                <a:gd name="connsiteY1435" fmla="*/ 1824419 h 2466975"/>
                <a:gd name="connsiteX1436" fmla="*/ 1578769 w 3228975"/>
                <a:gd name="connsiteY1436" fmla="*/ 1809179 h 2466975"/>
                <a:gd name="connsiteX1437" fmla="*/ 1566101 w 3228975"/>
                <a:gd name="connsiteY1437" fmla="*/ 1804416 h 2466975"/>
                <a:gd name="connsiteX1438" fmla="*/ 1549622 w 3228975"/>
                <a:gd name="connsiteY1438" fmla="*/ 1797082 h 2466975"/>
                <a:gd name="connsiteX1439" fmla="*/ 1539431 w 3228975"/>
                <a:gd name="connsiteY1439" fmla="*/ 1785176 h 2466975"/>
                <a:gd name="connsiteX1440" fmla="*/ 1536002 w 3228975"/>
                <a:gd name="connsiteY1440" fmla="*/ 1756220 h 2466975"/>
                <a:gd name="connsiteX1441" fmla="*/ 1529715 w 3228975"/>
                <a:gd name="connsiteY1441" fmla="*/ 1730121 h 2466975"/>
                <a:gd name="connsiteX1442" fmla="*/ 1536002 w 3228975"/>
                <a:gd name="connsiteY1442" fmla="*/ 1726121 h 2466975"/>
                <a:gd name="connsiteX1443" fmla="*/ 1546574 w 3228975"/>
                <a:gd name="connsiteY1443" fmla="*/ 1736979 h 2466975"/>
                <a:gd name="connsiteX1444" fmla="*/ 1557528 w 3228975"/>
                <a:gd name="connsiteY1444" fmla="*/ 1734598 h 2466975"/>
                <a:gd name="connsiteX1445" fmla="*/ 1566672 w 3228975"/>
                <a:gd name="connsiteY1445" fmla="*/ 1743075 h 2466975"/>
                <a:gd name="connsiteX1446" fmla="*/ 1570577 w 3228975"/>
                <a:gd name="connsiteY1446" fmla="*/ 1746504 h 2466975"/>
                <a:gd name="connsiteX1447" fmla="*/ 1585722 w 3228975"/>
                <a:gd name="connsiteY1447" fmla="*/ 1746885 h 2466975"/>
                <a:gd name="connsiteX1448" fmla="*/ 1583341 w 3228975"/>
                <a:gd name="connsiteY1448" fmla="*/ 1758982 h 2466975"/>
                <a:gd name="connsiteX1449" fmla="*/ 1585913 w 3228975"/>
                <a:gd name="connsiteY1449" fmla="*/ 1772793 h 2466975"/>
                <a:gd name="connsiteX1450" fmla="*/ 1599724 w 3228975"/>
                <a:gd name="connsiteY1450" fmla="*/ 1801558 h 2466975"/>
                <a:gd name="connsiteX1451" fmla="*/ 1595914 w 3228975"/>
                <a:gd name="connsiteY1451" fmla="*/ 1815560 h 2466975"/>
                <a:gd name="connsiteX1452" fmla="*/ 1598867 w 3228975"/>
                <a:gd name="connsiteY1452" fmla="*/ 1827086 h 2466975"/>
                <a:gd name="connsiteX1453" fmla="*/ 1604677 w 3228975"/>
                <a:gd name="connsiteY1453" fmla="*/ 1827086 h 2466975"/>
                <a:gd name="connsiteX1454" fmla="*/ 1609249 w 3228975"/>
                <a:gd name="connsiteY1454" fmla="*/ 1823180 h 2466975"/>
                <a:gd name="connsiteX1455" fmla="*/ 1618202 w 3228975"/>
                <a:gd name="connsiteY1455" fmla="*/ 1827086 h 2466975"/>
                <a:gd name="connsiteX1456" fmla="*/ 1629537 w 3228975"/>
                <a:gd name="connsiteY1456" fmla="*/ 1839658 h 2466975"/>
                <a:gd name="connsiteX1457" fmla="*/ 1639157 w 3228975"/>
                <a:gd name="connsiteY1457" fmla="*/ 1846898 h 2466975"/>
                <a:gd name="connsiteX1458" fmla="*/ 1653635 w 3228975"/>
                <a:gd name="connsiteY1458" fmla="*/ 1856137 h 2466975"/>
                <a:gd name="connsiteX1459" fmla="*/ 1657826 w 3228975"/>
                <a:gd name="connsiteY1459" fmla="*/ 1868996 h 2466975"/>
                <a:gd name="connsiteX1460" fmla="*/ 1667542 w 3228975"/>
                <a:gd name="connsiteY1460" fmla="*/ 1875187 h 2466975"/>
                <a:gd name="connsiteX1461" fmla="*/ 1674209 w 3228975"/>
                <a:gd name="connsiteY1461" fmla="*/ 1878044 h 2466975"/>
                <a:gd name="connsiteX1462" fmla="*/ 1682496 w 3228975"/>
                <a:gd name="connsiteY1462" fmla="*/ 1887569 h 2466975"/>
                <a:gd name="connsiteX1463" fmla="*/ 1691259 w 3228975"/>
                <a:gd name="connsiteY1463" fmla="*/ 1889950 h 2466975"/>
                <a:gd name="connsiteX1464" fmla="*/ 1693259 w 3228975"/>
                <a:gd name="connsiteY1464" fmla="*/ 1903095 h 2466975"/>
                <a:gd name="connsiteX1465" fmla="*/ 1690878 w 3228975"/>
                <a:gd name="connsiteY1465" fmla="*/ 1915954 h 2466975"/>
                <a:gd name="connsiteX1466" fmla="*/ 1716119 w 3228975"/>
                <a:gd name="connsiteY1466" fmla="*/ 1932813 h 2466975"/>
                <a:gd name="connsiteX1467" fmla="*/ 1724501 w 3228975"/>
                <a:gd name="connsiteY1467" fmla="*/ 1941195 h 2466975"/>
                <a:gd name="connsiteX1468" fmla="*/ 1737932 w 3228975"/>
                <a:gd name="connsiteY1468" fmla="*/ 1956245 h 2466975"/>
                <a:gd name="connsiteX1469" fmla="*/ 1788986 w 3228975"/>
                <a:gd name="connsiteY1469" fmla="*/ 2012537 h 2466975"/>
                <a:gd name="connsiteX1470" fmla="*/ 1805559 w 3228975"/>
                <a:gd name="connsiteY1470" fmla="*/ 2041970 h 2466975"/>
                <a:gd name="connsiteX1471" fmla="*/ 1808798 w 3228975"/>
                <a:gd name="connsiteY1471" fmla="*/ 2051209 h 2466975"/>
                <a:gd name="connsiteX1472" fmla="*/ 1806035 w 3228975"/>
                <a:gd name="connsiteY1472" fmla="*/ 2066925 h 2466975"/>
                <a:gd name="connsiteX1473" fmla="*/ 1807750 w 3228975"/>
                <a:gd name="connsiteY1473" fmla="*/ 2076641 h 2466975"/>
                <a:gd name="connsiteX1474" fmla="*/ 1798606 w 3228975"/>
                <a:gd name="connsiteY1474" fmla="*/ 2082356 h 2466975"/>
                <a:gd name="connsiteX1475" fmla="*/ 1811846 w 3228975"/>
                <a:gd name="connsiteY1475" fmla="*/ 2112359 h 2466975"/>
                <a:gd name="connsiteX1476" fmla="*/ 1821466 w 3228975"/>
                <a:gd name="connsiteY1476" fmla="*/ 2117979 h 2466975"/>
                <a:gd name="connsiteX1477" fmla="*/ 1834896 w 3228975"/>
                <a:gd name="connsiteY1477" fmla="*/ 2121980 h 2466975"/>
                <a:gd name="connsiteX1478" fmla="*/ 1862804 w 3228975"/>
                <a:gd name="connsiteY1478" fmla="*/ 2145887 h 2466975"/>
                <a:gd name="connsiteX1479" fmla="*/ 1875758 w 3228975"/>
                <a:gd name="connsiteY1479" fmla="*/ 2151983 h 2466975"/>
                <a:gd name="connsiteX1480" fmla="*/ 1898428 w 3228975"/>
                <a:gd name="connsiteY1480" fmla="*/ 2156555 h 2466975"/>
                <a:gd name="connsiteX1481" fmla="*/ 1953197 w 3228975"/>
                <a:gd name="connsiteY1481" fmla="*/ 2184178 h 2466975"/>
                <a:gd name="connsiteX1482" fmla="*/ 1978438 w 3228975"/>
                <a:gd name="connsiteY1482" fmla="*/ 2189417 h 2466975"/>
                <a:gd name="connsiteX1483" fmla="*/ 2029968 w 3228975"/>
                <a:gd name="connsiteY1483" fmla="*/ 2216372 h 2466975"/>
                <a:gd name="connsiteX1484" fmla="*/ 2057305 w 3228975"/>
                <a:gd name="connsiteY1484" fmla="*/ 2223992 h 2466975"/>
                <a:gd name="connsiteX1485" fmla="*/ 2087785 w 3228975"/>
                <a:gd name="connsiteY1485" fmla="*/ 2213229 h 2466975"/>
                <a:gd name="connsiteX1486" fmla="*/ 2111216 w 3228975"/>
                <a:gd name="connsiteY1486" fmla="*/ 2209324 h 2466975"/>
                <a:gd name="connsiteX1487" fmla="*/ 2146173 w 3228975"/>
                <a:gd name="connsiteY1487" fmla="*/ 2223421 h 2466975"/>
                <a:gd name="connsiteX1488" fmla="*/ 2177606 w 3228975"/>
                <a:gd name="connsiteY1488" fmla="*/ 2251139 h 2466975"/>
                <a:gd name="connsiteX1489" fmla="*/ 2214277 w 3228975"/>
                <a:gd name="connsiteY1489" fmla="*/ 2279428 h 2466975"/>
                <a:gd name="connsiteX1490" fmla="*/ 2243138 w 3228975"/>
                <a:gd name="connsiteY1490" fmla="*/ 2279523 h 2466975"/>
                <a:gd name="connsiteX1491" fmla="*/ 2260949 w 3228975"/>
                <a:gd name="connsiteY1491" fmla="*/ 2288286 h 2466975"/>
                <a:gd name="connsiteX1492" fmla="*/ 2298859 w 3228975"/>
                <a:gd name="connsiteY1492" fmla="*/ 2298478 h 2466975"/>
                <a:gd name="connsiteX1493" fmla="*/ 2308098 w 3228975"/>
                <a:gd name="connsiteY1493" fmla="*/ 2294668 h 2466975"/>
                <a:gd name="connsiteX1494" fmla="*/ 2316671 w 3228975"/>
                <a:gd name="connsiteY1494" fmla="*/ 2294668 h 2466975"/>
                <a:gd name="connsiteX1495" fmla="*/ 2319242 w 3228975"/>
                <a:gd name="connsiteY1495" fmla="*/ 2305431 h 2466975"/>
                <a:gd name="connsiteX1496" fmla="*/ 2320004 w 3228975"/>
                <a:gd name="connsiteY1496" fmla="*/ 2312860 h 2466975"/>
                <a:gd name="connsiteX1497" fmla="*/ 2341436 w 3228975"/>
                <a:gd name="connsiteY1497" fmla="*/ 2333816 h 2466975"/>
                <a:gd name="connsiteX1498" fmla="*/ 2358581 w 3228975"/>
                <a:gd name="connsiteY1498" fmla="*/ 2350008 h 2466975"/>
                <a:gd name="connsiteX1499" fmla="*/ 2368391 w 3228975"/>
                <a:gd name="connsiteY1499" fmla="*/ 2361629 h 2466975"/>
                <a:gd name="connsiteX1500" fmla="*/ 2366201 w 3228975"/>
                <a:gd name="connsiteY1500" fmla="*/ 2372868 h 2466975"/>
                <a:gd name="connsiteX1501" fmla="*/ 2362486 w 3228975"/>
                <a:gd name="connsiteY1501" fmla="*/ 2381822 h 2466975"/>
                <a:gd name="connsiteX1502" fmla="*/ 2373821 w 3228975"/>
                <a:gd name="connsiteY1502" fmla="*/ 2397633 h 2466975"/>
                <a:gd name="connsiteX1503" fmla="*/ 2388680 w 3228975"/>
                <a:gd name="connsiteY1503" fmla="*/ 2398300 h 2466975"/>
                <a:gd name="connsiteX1504" fmla="*/ 2393823 w 3228975"/>
                <a:gd name="connsiteY1504" fmla="*/ 2396014 h 2466975"/>
                <a:gd name="connsiteX1505" fmla="*/ 2399157 w 3228975"/>
                <a:gd name="connsiteY1505" fmla="*/ 2403253 h 2466975"/>
                <a:gd name="connsiteX1506" fmla="*/ 2412206 w 3228975"/>
                <a:gd name="connsiteY1506" fmla="*/ 2408110 h 2466975"/>
                <a:gd name="connsiteX1507" fmla="*/ 2421446 w 3228975"/>
                <a:gd name="connsiteY1507" fmla="*/ 2416016 h 2466975"/>
                <a:gd name="connsiteX1508" fmla="*/ 2423446 w 3228975"/>
                <a:gd name="connsiteY1508" fmla="*/ 2423160 h 2466975"/>
                <a:gd name="connsiteX1509" fmla="*/ 2430209 w 3228975"/>
                <a:gd name="connsiteY1509" fmla="*/ 2436114 h 2466975"/>
                <a:gd name="connsiteX1510" fmla="*/ 2446973 w 3228975"/>
                <a:gd name="connsiteY1510" fmla="*/ 2438305 h 2466975"/>
                <a:gd name="connsiteX1511" fmla="*/ 2474881 w 3228975"/>
                <a:gd name="connsiteY1511" fmla="*/ 2447544 h 2466975"/>
                <a:gd name="connsiteX1512" fmla="*/ 2490026 w 3228975"/>
                <a:gd name="connsiteY1512" fmla="*/ 2460308 h 2466975"/>
                <a:gd name="connsiteX1513" fmla="*/ 2504885 w 3228975"/>
                <a:gd name="connsiteY1513" fmla="*/ 2468975 h 2466975"/>
                <a:gd name="connsiteX1514" fmla="*/ 2515172 w 3228975"/>
                <a:gd name="connsiteY1514" fmla="*/ 2472976 h 2466975"/>
                <a:gd name="connsiteX1515" fmla="*/ 2527078 w 3228975"/>
                <a:gd name="connsiteY1515" fmla="*/ 2463260 h 2466975"/>
                <a:gd name="connsiteX1516" fmla="*/ 2518791 w 3228975"/>
                <a:gd name="connsiteY1516" fmla="*/ 2447354 h 2466975"/>
                <a:gd name="connsiteX1517" fmla="*/ 2521458 w 3228975"/>
                <a:gd name="connsiteY1517" fmla="*/ 2442115 h 2466975"/>
                <a:gd name="connsiteX1518" fmla="*/ 2534031 w 3228975"/>
                <a:gd name="connsiteY1518" fmla="*/ 2433352 h 2466975"/>
                <a:gd name="connsiteX1519" fmla="*/ 2538508 w 3228975"/>
                <a:gd name="connsiteY1519" fmla="*/ 2425065 h 2466975"/>
                <a:gd name="connsiteX1520" fmla="*/ 2559463 w 3228975"/>
                <a:gd name="connsiteY1520" fmla="*/ 2419350 h 2466975"/>
                <a:gd name="connsiteX1521" fmla="*/ 2565845 w 3228975"/>
                <a:gd name="connsiteY1521" fmla="*/ 2423160 h 2466975"/>
                <a:gd name="connsiteX1522" fmla="*/ 2591181 w 3228975"/>
                <a:gd name="connsiteY1522" fmla="*/ 2416493 h 246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Lst>
              <a:rect l="l" t="t" r="r" b="b"/>
              <a:pathLst>
                <a:path w="3228975" h="2466975">
                  <a:moveTo>
                    <a:pt x="2591181" y="2416493"/>
                  </a:moveTo>
                  <a:lnTo>
                    <a:pt x="2557272" y="2404110"/>
                  </a:lnTo>
                  <a:lnTo>
                    <a:pt x="2540318" y="2404110"/>
                  </a:lnTo>
                  <a:lnTo>
                    <a:pt x="2516505" y="2419350"/>
                  </a:lnTo>
                  <a:lnTo>
                    <a:pt x="2495550" y="2426589"/>
                  </a:lnTo>
                  <a:lnTo>
                    <a:pt x="2462213" y="2411159"/>
                  </a:lnTo>
                  <a:lnTo>
                    <a:pt x="2427637" y="2369534"/>
                  </a:lnTo>
                  <a:lnTo>
                    <a:pt x="2422398" y="2356390"/>
                  </a:lnTo>
                  <a:lnTo>
                    <a:pt x="2431828" y="2317242"/>
                  </a:lnTo>
                  <a:lnTo>
                    <a:pt x="2434495" y="2277523"/>
                  </a:lnTo>
                  <a:lnTo>
                    <a:pt x="2439162" y="2238566"/>
                  </a:lnTo>
                  <a:lnTo>
                    <a:pt x="2409063" y="2222183"/>
                  </a:lnTo>
                  <a:lnTo>
                    <a:pt x="2392490" y="2214563"/>
                  </a:lnTo>
                  <a:lnTo>
                    <a:pt x="2358390" y="2217610"/>
                  </a:lnTo>
                  <a:lnTo>
                    <a:pt x="2331530" y="2227326"/>
                  </a:lnTo>
                  <a:lnTo>
                    <a:pt x="2302383" y="2224945"/>
                  </a:lnTo>
                  <a:lnTo>
                    <a:pt x="2287810" y="2226659"/>
                  </a:lnTo>
                  <a:lnTo>
                    <a:pt x="2282476" y="2217610"/>
                  </a:lnTo>
                  <a:lnTo>
                    <a:pt x="2291429" y="2203133"/>
                  </a:lnTo>
                  <a:lnTo>
                    <a:pt x="2293906" y="2170843"/>
                  </a:lnTo>
                  <a:lnTo>
                    <a:pt x="2299049" y="2155508"/>
                  </a:lnTo>
                  <a:lnTo>
                    <a:pt x="2309622" y="2142363"/>
                  </a:lnTo>
                  <a:lnTo>
                    <a:pt x="2318099" y="2112835"/>
                  </a:lnTo>
                  <a:lnTo>
                    <a:pt x="2318861" y="2087499"/>
                  </a:lnTo>
                  <a:lnTo>
                    <a:pt x="2331625" y="2073307"/>
                  </a:lnTo>
                  <a:lnTo>
                    <a:pt x="2336864" y="2052066"/>
                  </a:lnTo>
                  <a:lnTo>
                    <a:pt x="2314385" y="2050637"/>
                  </a:lnTo>
                  <a:lnTo>
                    <a:pt x="2298287" y="2049113"/>
                  </a:lnTo>
                  <a:lnTo>
                    <a:pt x="2261235" y="2054066"/>
                  </a:lnTo>
                  <a:lnTo>
                    <a:pt x="2238089" y="2066354"/>
                  </a:lnTo>
                  <a:lnTo>
                    <a:pt x="2232374" y="2085594"/>
                  </a:lnTo>
                  <a:lnTo>
                    <a:pt x="2232374" y="2097024"/>
                  </a:lnTo>
                  <a:lnTo>
                    <a:pt x="2224659" y="2105406"/>
                  </a:lnTo>
                  <a:lnTo>
                    <a:pt x="2224659" y="2118170"/>
                  </a:lnTo>
                  <a:lnTo>
                    <a:pt x="2213134" y="2127885"/>
                  </a:lnTo>
                  <a:lnTo>
                    <a:pt x="2205133" y="2137696"/>
                  </a:lnTo>
                  <a:lnTo>
                    <a:pt x="2183511" y="2134457"/>
                  </a:lnTo>
                  <a:lnTo>
                    <a:pt x="2116074" y="2149031"/>
                  </a:lnTo>
                  <a:lnTo>
                    <a:pt x="2095691" y="2138172"/>
                  </a:lnTo>
                  <a:lnTo>
                    <a:pt x="2077593" y="2132076"/>
                  </a:lnTo>
                  <a:lnTo>
                    <a:pt x="2064353" y="2096833"/>
                  </a:lnTo>
                  <a:cubicBezTo>
                    <a:pt x="2064353" y="2096833"/>
                    <a:pt x="2046351" y="2078355"/>
                    <a:pt x="2041493" y="2072640"/>
                  </a:cubicBezTo>
                  <a:cubicBezTo>
                    <a:pt x="2036540" y="2067020"/>
                    <a:pt x="2029492" y="2048923"/>
                    <a:pt x="2029492" y="2048923"/>
                  </a:cubicBezTo>
                  <a:cubicBezTo>
                    <a:pt x="2029492" y="2048923"/>
                    <a:pt x="2025301" y="1998821"/>
                    <a:pt x="2025301" y="1995392"/>
                  </a:cubicBezTo>
                  <a:cubicBezTo>
                    <a:pt x="2025301" y="1991963"/>
                    <a:pt x="2025301" y="1957102"/>
                    <a:pt x="2025301" y="1957102"/>
                  </a:cubicBezTo>
                  <a:lnTo>
                    <a:pt x="2036921" y="1926431"/>
                  </a:lnTo>
                  <a:lnTo>
                    <a:pt x="2031968" y="1915763"/>
                  </a:lnTo>
                  <a:lnTo>
                    <a:pt x="2015776" y="1892427"/>
                  </a:lnTo>
                  <a:lnTo>
                    <a:pt x="2036159" y="1873663"/>
                  </a:lnTo>
                  <a:lnTo>
                    <a:pt x="2036540" y="1854613"/>
                  </a:lnTo>
                  <a:lnTo>
                    <a:pt x="2051780" y="1845278"/>
                  </a:lnTo>
                  <a:lnTo>
                    <a:pt x="2061305" y="1830705"/>
                  </a:lnTo>
                  <a:lnTo>
                    <a:pt x="2082641" y="1828705"/>
                  </a:lnTo>
                  <a:lnTo>
                    <a:pt x="2097405" y="1817465"/>
                  </a:lnTo>
                  <a:lnTo>
                    <a:pt x="2104073" y="1800987"/>
                  </a:lnTo>
                  <a:lnTo>
                    <a:pt x="2121980" y="1800987"/>
                  </a:lnTo>
                  <a:lnTo>
                    <a:pt x="2134553" y="1789843"/>
                  </a:lnTo>
                  <a:lnTo>
                    <a:pt x="2149221" y="1791081"/>
                  </a:lnTo>
                  <a:lnTo>
                    <a:pt x="2155222" y="1788033"/>
                  </a:lnTo>
                  <a:lnTo>
                    <a:pt x="2169414" y="1798987"/>
                  </a:lnTo>
                  <a:lnTo>
                    <a:pt x="2180939" y="1800511"/>
                  </a:lnTo>
                  <a:lnTo>
                    <a:pt x="2186750" y="1794986"/>
                  </a:lnTo>
                  <a:lnTo>
                    <a:pt x="2191988" y="1788033"/>
                  </a:lnTo>
                  <a:lnTo>
                    <a:pt x="2205800" y="1803845"/>
                  </a:lnTo>
                  <a:lnTo>
                    <a:pt x="2216658" y="1810417"/>
                  </a:lnTo>
                  <a:lnTo>
                    <a:pt x="2239613" y="1809464"/>
                  </a:lnTo>
                  <a:lnTo>
                    <a:pt x="2242661" y="1800606"/>
                  </a:lnTo>
                  <a:lnTo>
                    <a:pt x="2268093" y="1818418"/>
                  </a:lnTo>
                  <a:lnTo>
                    <a:pt x="2273713" y="1816703"/>
                  </a:lnTo>
                  <a:lnTo>
                    <a:pt x="2261711" y="1803749"/>
                  </a:lnTo>
                  <a:lnTo>
                    <a:pt x="2255996" y="1787843"/>
                  </a:lnTo>
                  <a:lnTo>
                    <a:pt x="2257520" y="1780413"/>
                  </a:lnTo>
                  <a:lnTo>
                    <a:pt x="2275332" y="1775270"/>
                  </a:lnTo>
                  <a:lnTo>
                    <a:pt x="2297621" y="1775270"/>
                  </a:lnTo>
                  <a:lnTo>
                    <a:pt x="2305907" y="1767078"/>
                  </a:lnTo>
                  <a:lnTo>
                    <a:pt x="2310479" y="1770316"/>
                  </a:lnTo>
                  <a:lnTo>
                    <a:pt x="2312575" y="1778318"/>
                  </a:lnTo>
                  <a:lnTo>
                    <a:pt x="2323719" y="1779651"/>
                  </a:lnTo>
                  <a:lnTo>
                    <a:pt x="2341721" y="1775079"/>
                  </a:lnTo>
                  <a:lnTo>
                    <a:pt x="2350675" y="1773841"/>
                  </a:lnTo>
                  <a:lnTo>
                    <a:pt x="2367439" y="1779746"/>
                  </a:lnTo>
                  <a:lnTo>
                    <a:pt x="2375535" y="1788414"/>
                  </a:lnTo>
                  <a:lnTo>
                    <a:pt x="2379631" y="1795748"/>
                  </a:lnTo>
                  <a:lnTo>
                    <a:pt x="2384012" y="1800416"/>
                  </a:lnTo>
                  <a:lnTo>
                    <a:pt x="2393823" y="1798511"/>
                  </a:lnTo>
                  <a:lnTo>
                    <a:pt x="2406872" y="1787747"/>
                  </a:lnTo>
                  <a:lnTo>
                    <a:pt x="2417064" y="1783652"/>
                  </a:lnTo>
                  <a:lnTo>
                    <a:pt x="2426780" y="1790224"/>
                  </a:lnTo>
                  <a:lnTo>
                    <a:pt x="2452497" y="1818894"/>
                  </a:lnTo>
                  <a:lnTo>
                    <a:pt x="2456212" y="1826609"/>
                  </a:lnTo>
                  <a:lnTo>
                    <a:pt x="2452402" y="1847183"/>
                  </a:lnTo>
                  <a:lnTo>
                    <a:pt x="2459165" y="1858232"/>
                  </a:lnTo>
                  <a:lnTo>
                    <a:pt x="2460403" y="1872710"/>
                  </a:lnTo>
                  <a:lnTo>
                    <a:pt x="2469261" y="1884521"/>
                  </a:lnTo>
                  <a:lnTo>
                    <a:pt x="2473166" y="1907191"/>
                  </a:lnTo>
                  <a:lnTo>
                    <a:pt x="2482215" y="1912810"/>
                  </a:lnTo>
                  <a:lnTo>
                    <a:pt x="2494026" y="1928622"/>
                  </a:lnTo>
                  <a:lnTo>
                    <a:pt x="2496122" y="1934623"/>
                  </a:lnTo>
                  <a:lnTo>
                    <a:pt x="2508695" y="1943291"/>
                  </a:lnTo>
                  <a:lnTo>
                    <a:pt x="2516886" y="1941100"/>
                  </a:lnTo>
                  <a:lnTo>
                    <a:pt x="2520506" y="1929289"/>
                  </a:lnTo>
                  <a:lnTo>
                    <a:pt x="2527078" y="1915287"/>
                  </a:lnTo>
                  <a:lnTo>
                    <a:pt x="2530602" y="1901571"/>
                  </a:lnTo>
                  <a:lnTo>
                    <a:pt x="2521934" y="1862423"/>
                  </a:lnTo>
                  <a:lnTo>
                    <a:pt x="2514600" y="1846802"/>
                  </a:lnTo>
                  <a:lnTo>
                    <a:pt x="2511266" y="1839658"/>
                  </a:lnTo>
                  <a:lnTo>
                    <a:pt x="2510314" y="1826419"/>
                  </a:lnTo>
                  <a:lnTo>
                    <a:pt x="2497646" y="1803464"/>
                  </a:lnTo>
                  <a:lnTo>
                    <a:pt x="2491454" y="1780127"/>
                  </a:lnTo>
                  <a:lnTo>
                    <a:pt x="2490407" y="1763458"/>
                  </a:lnTo>
                  <a:lnTo>
                    <a:pt x="2494693" y="1746790"/>
                  </a:lnTo>
                  <a:lnTo>
                    <a:pt x="2506790" y="1724787"/>
                  </a:lnTo>
                  <a:lnTo>
                    <a:pt x="2524030" y="1703641"/>
                  </a:lnTo>
                  <a:lnTo>
                    <a:pt x="2536222" y="1697546"/>
                  </a:lnTo>
                  <a:lnTo>
                    <a:pt x="2546795" y="1693450"/>
                  </a:lnTo>
                  <a:lnTo>
                    <a:pt x="2551843" y="1683449"/>
                  </a:lnTo>
                  <a:lnTo>
                    <a:pt x="2567369" y="1667923"/>
                  </a:lnTo>
                  <a:lnTo>
                    <a:pt x="2579084" y="1666399"/>
                  </a:lnTo>
                  <a:lnTo>
                    <a:pt x="2588133" y="1664208"/>
                  </a:lnTo>
                  <a:lnTo>
                    <a:pt x="2594420" y="1652016"/>
                  </a:lnTo>
                  <a:lnTo>
                    <a:pt x="2611374" y="1641253"/>
                  </a:lnTo>
                  <a:lnTo>
                    <a:pt x="2629567" y="1634776"/>
                  </a:lnTo>
                  <a:lnTo>
                    <a:pt x="2623280" y="1619726"/>
                  </a:lnTo>
                  <a:lnTo>
                    <a:pt x="2624423" y="1609439"/>
                  </a:lnTo>
                  <a:lnTo>
                    <a:pt x="2630329" y="1609535"/>
                  </a:lnTo>
                  <a:lnTo>
                    <a:pt x="2639187" y="1613726"/>
                  </a:lnTo>
                  <a:lnTo>
                    <a:pt x="2650046" y="1610773"/>
                  </a:lnTo>
                  <a:lnTo>
                    <a:pt x="2661857" y="1599724"/>
                  </a:lnTo>
                  <a:lnTo>
                    <a:pt x="2661857" y="1594866"/>
                  </a:lnTo>
                  <a:lnTo>
                    <a:pt x="2651189" y="1592866"/>
                  </a:lnTo>
                  <a:lnTo>
                    <a:pt x="2643949" y="1587151"/>
                  </a:lnTo>
                  <a:lnTo>
                    <a:pt x="2648141" y="1584008"/>
                  </a:lnTo>
                  <a:lnTo>
                    <a:pt x="2651379" y="1576102"/>
                  </a:lnTo>
                  <a:lnTo>
                    <a:pt x="2645855" y="1567815"/>
                  </a:lnTo>
                  <a:lnTo>
                    <a:pt x="2634044" y="1563529"/>
                  </a:lnTo>
                  <a:lnTo>
                    <a:pt x="2630900" y="1560766"/>
                  </a:lnTo>
                  <a:lnTo>
                    <a:pt x="2637378" y="1550384"/>
                  </a:lnTo>
                  <a:lnTo>
                    <a:pt x="2637091" y="1541716"/>
                  </a:lnTo>
                  <a:lnTo>
                    <a:pt x="2631948" y="1536097"/>
                  </a:lnTo>
                  <a:lnTo>
                    <a:pt x="2618994" y="1526286"/>
                  </a:lnTo>
                  <a:lnTo>
                    <a:pt x="2618041" y="1520285"/>
                  </a:lnTo>
                  <a:lnTo>
                    <a:pt x="2630424" y="1516094"/>
                  </a:lnTo>
                  <a:lnTo>
                    <a:pt x="2633567" y="1508474"/>
                  </a:lnTo>
                  <a:lnTo>
                    <a:pt x="2633663" y="1489424"/>
                  </a:lnTo>
                  <a:lnTo>
                    <a:pt x="2637187" y="1475613"/>
                  </a:lnTo>
                  <a:lnTo>
                    <a:pt x="2644140" y="1473708"/>
                  </a:lnTo>
                  <a:lnTo>
                    <a:pt x="2644331" y="1478661"/>
                  </a:lnTo>
                  <a:lnTo>
                    <a:pt x="2640045" y="1489520"/>
                  </a:lnTo>
                  <a:lnTo>
                    <a:pt x="2639663" y="1500569"/>
                  </a:lnTo>
                  <a:lnTo>
                    <a:pt x="2641854" y="1506665"/>
                  </a:lnTo>
                  <a:lnTo>
                    <a:pt x="2649570" y="1520666"/>
                  </a:lnTo>
                  <a:lnTo>
                    <a:pt x="2650522" y="1534478"/>
                  </a:lnTo>
                  <a:lnTo>
                    <a:pt x="2649855" y="1549527"/>
                  </a:lnTo>
                  <a:lnTo>
                    <a:pt x="2659475" y="1537811"/>
                  </a:lnTo>
                  <a:lnTo>
                    <a:pt x="2669762" y="1511332"/>
                  </a:lnTo>
                  <a:lnTo>
                    <a:pt x="2669762" y="1498759"/>
                  </a:lnTo>
                  <a:lnTo>
                    <a:pt x="2666619" y="1495235"/>
                  </a:lnTo>
                  <a:cubicBezTo>
                    <a:pt x="2666619" y="1495235"/>
                    <a:pt x="2662238" y="1488377"/>
                    <a:pt x="2662333" y="1486186"/>
                  </a:cubicBezTo>
                  <a:cubicBezTo>
                    <a:pt x="2662428" y="1484090"/>
                    <a:pt x="2664619" y="1480852"/>
                    <a:pt x="2664619" y="1480852"/>
                  </a:cubicBezTo>
                  <a:lnTo>
                    <a:pt x="2672620" y="1488472"/>
                  </a:lnTo>
                  <a:lnTo>
                    <a:pt x="2678906" y="1489710"/>
                  </a:lnTo>
                  <a:lnTo>
                    <a:pt x="2691098" y="1478756"/>
                  </a:lnTo>
                  <a:lnTo>
                    <a:pt x="2703386" y="1459706"/>
                  </a:lnTo>
                  <a:lnTo>
                    <a:pt x="2703576" y="1446371"/>
                  </a:lnTo>
                  <a:lnTo>
                    <a:pt x="2703576" y="1440656"/>
                  </a:lnTo>
                  <a:lnTo>
                    <a:pt x="2719483" y="1438085"/>
                  </a:lnTo>
                  <a:lnTo>
                    <a:pt x="2736628" y="1435989"/>
                  </a:lnTo>
                  <a:lnTo>
                    <a:pt x="2754249" y="1430750"/>
                  </a:lnTo>
                  <a:lnTo>
                    <a:pt x="2761488" y="1426655"/>
                  </a:lnTo>
                  <a:lnTo>
                    <a:pt x="2756821" y="1422178"/>
                  </a:lnTo>
                  <a:lnTo>
                    <a:pt x="2731865" y="1425797"/>
                  </a:lnTo>
                  <a:lnTo>
                    <a:pt x="2717673" y="1425416"/>
                  </a:lnTo>
                  <a:lnTo>
                    <a:pt x="2726150" y="1418844"/>
                  </a:lnTo>
                  <a:lnTo>
                    <a:pt x="2754059" y="1411891"/>
                  </a:lnTo>
                  <a:lnTo>
                    <a:pt x="2769013" y="1409605"/>
                  </a:lnTo>
                  <a:lnTo>
                    <a:pt x="2775299" y="1397127"/>
                  </a:lnTo>
                  <a:lnTo>
                    <a:pt x="2783491" y="1403318"/>
                  </a:lnTo>
                  <a:lnTo>
                    <a:pt x="2792730" y="1404461"/>
                  </a:lnTo>
                  <a:lnTo>
                    <a:pt x="2805208" y="1397032"/>
                  </a:lnTo>
                  <a:lnTo>
                    <a:pt x="2805208" y="1385030"/>
                  </a:lnTo>
                  <a:lnTo>
                    <a:pt x="2794635" y="1378458"/>
                  </a:lnTo>
                  <a:lnTo>
                    <a:pt x="2791778" y="1375696"/>
                  </a:lnTo>
                  <a:lnTo>
                    <a:pt x="2798255" y="1367600"/>
                  </a:lnTo>
                  <a:lnTo>
                    <a:pt x="2798731" y="1355598"/>
                  </a:lnTo>
                  <a:lnTo>
                    <a:pt x="2805303" y="1341691"/>
                  </a:lnTo>
                  <a:lnTo>
                    <a:pt x="2810828" y="1335786"/>
                  </a:lnTo>
                  <a:lnTo>
                    <a:pt x="2820257" y="1331690"/>
                  </a:lnTo>
                  <a:lnTo>
                    <a:pt x="2825306" y="1327690"/>
                  </a:lnTo>
                  <a:lnTo>
                    <a:pt x="2829497" y="1323213"/>
                  </a:lnTo>
                  <a:lnTo>
                    <a:pt x="2837307" y="1321784"/>
                  </a:lnTo>
                  <a:lnTo>
                    <a:pt x="2844832" y="1314831"/>
                  </a:lnTo>
                  <a:lnTo>
                    <a:pt x="2852071" y="1304354"/>
                  </a:lnTo>
                  <a:lnTo>
                    <a:pt x="2858262" y="1299591"/>
                  </a:lnTo>
                  <a:lnTo>
                    <a:pt x="2867120" y="1301972"/>
                  </a:lnTo>
                  <a:lnTo>
                    <a:pt x="2880455" y="1306735"/>
                  </a:lnTo>
                  <a:lnTo>
                    <a:pt x="2890171" y="1302830"/>
                  </a:lnTo>
                  <a:lnTo>
                    <a:pt x="2911602" y="1286732"/>
                  </a:lnTo>
                  <a:lnTo>
                    <a:pt x="2941701" y="1274159"/>
                  </a:lnTo>
                  <a:lnTo>
                    <a:pt x="2953036" y="1270921"/>
                  </a:lnTo>
                  <a:lnTo>
                    <a:pt x="2972848" y="1253871"/>
                  </a:lnTo>
                  <a:lnTo>
                    <a:pt x="2978277" y="1247299"/>
                  </a:lnTo>
                  <a:lnTo>
                    <a:pt x="2981897" y="1251109"/>
                  </a:lnTo>
                  <a:lnTo>
                    <a:pt x="2981897" y="1257491"/>
                  </a:lnTo>
                  <a:lnTo>
                    <a:pt x="2977229" y="1262062"/>
                  </a:lnTo>
                  <a:lnTo>
                    <a:pt x="2978658" y="1268063"/>
                  </a:lnTo>
                  <a:lnTo>
                    <a:pt x="3009043" y="1272540"/>
                  </a:lnTo>
                  <a:lnTo>
                    <a:pt x="3003423" y="1276826"/>
                  </a:lnTo>
                  <a:lnTo>
                    <a:pt x="2981611" y="1277874"/>
                  </a:lnTo>
                  <a:lnTo>
                    <a:pt x="2967228" y="1278541"/>
                  </a:lnTo>
                  <a:lnTo>
                    <a:pt x="2948940" y="1295972"/>
                  </a:lnTo>
                  <a:lnTo>
                    <a:pt x="2933605" y="1314736"/>
                  </a:lnTo>
                  <a:lnTo>
                    <a:pt x="2934653" y="1321594"/>
                  </a:lnTo>
                  <a:lnTo>
                    <a:pt x="2948940" y="1332833"/>
                  </a:lnTo>
                  <a:lnTo>
                    <a:pt x="2961894" y="1332357"/>
                  </a:lnTo>
                  <a:lnTo>
                    <a:pt x="2979134" y="1321784"/>
                  </a:lnTo>
                  <a:lnTo>
                    <a:pt x="2988755" y="1310926"/>
                  </a:lnTo>
                  <a:lnTo>
                    <a:pt x="2994565" y="1303115"/>
                  </a:lnTo>
                  <a:lnTo>
                    <a:pt x="3003137" y="1298353"/>
                  </a:lnTo>
                  <a:lnTo>
                    <a:pt x="3021140" y="1296257"/>
                  </a:lnTo>
                  <a:lnTo>
                    <a:pt x="3080195" y="1277017"/>
                  </a:lnTo>
                  <a:lnTo>
                    <a:pt x="3080195" y="1271302"/>
                  </a:lnTo>
                  <a:lnTo>
                    <a:pt x="3078290" y="1265873"/>
                  </a:lnTo>
                  <a:lnTo>
                    <a:pt x="3083814" y="1261396"/>
                  </a:lnTo>
                  <a:lnTo>
                    <a:pt x="3112389" y="1253966"/>
                  </a:lnTo>
                  <a:lnTo>
                    <a:pt x="3120199" y="1247299"/>
                  </a:lnTo>
                  <a:lnTo>
                    <a:pt x="3120199" y="1241203"/>
                  </a:lnTo>
                  <a:lnTo>
                    <a:pt x="3114104" y="1241203"/>
                  </a:lnTo>
                  <a:lnTo>
                    <a:pt x="3102007" y="1239488"/>
                  </a:lnTo>
                  <a:lnTo>
                    <a:pt x="3105055" y="1220819"/>
                  </a:lnTo>
                  <a:lnTo>
                    <a:pt x="3100578" y="1216724"/>
                  </a:lnTo>
                  <a:lnTo>
                    <a:pt x="3090101" y="1224915"/>
                  </a:lnTo>
                  <a:lnTo>
                    <a:pt x="3085338" y="1232249"/>
                  </a:lnTo>
                  <a:lnTo>
                    <a:pt x="3083052" y="1237393"/>
                  </a:lnTo>
                  <a:lnTo>
                    <a:pt x="3070670" y="1248823"/>
                  </a:lnTo>
                  <a:lnTo>
                    <a:pt x="3069431" y="1258729"/>
                  </a:lnTo>
                  <a:lnTo>
                    <a:pt x="3058573" y="1260920"/>
                  </a:lnTo>
                  <a:lnTo>
                    <a:pt x="3043047" y="1262920"/>
                  </a:lnTo>
                  <a:lnTo>
                    <a:pt x="3019330" y="1259491"/>
                  </a:lnTo>
                  <a:lnTo>
                    <a:pt x="3010567" y="1255681"/>
                  </a:lnTo>
                  <a:lnTo>
                    <a:pt x="3005614" y="1248537"/>
                  </a:lnTo>
                  <a:lnTo>
                    <a:pt x="2985992" y="1237298"/>
                  </a:lnTo>
                  <a:lnTo>
                    <a:pt x="2977896" y="1230249"/>
                  </a:lnTo>
                  <a:lnTo>
                    <a:pt x="2975324" y="1221962"/>
                  </a:lnTo>
                  <a:lnTo>
                    <a:pt x="2968276" y="1206913"/>
                  </a:lnTo>
                  <a:lnTo>
                    <a:pt x="2972657" y="1197388"/>
                  </a:lnTo>
                  <a:lnTo>
                    <a:pt x="2976658" y="1186339"/>
                  </a:lnTo>
                  <a:lnTo>
                    <a:pt x="2972467" y="1183005"/>
                  </a:lnTo>
                  <a:lnTo>
                    <a:pt x="2968752" y="1183005"/>
                  </a:lnTo>
                  <a:lnTo>
                    <a:pt x="2959894" y="1187863"/>
                  </a:lnTo>
                  <a:lnTo>
                    <a:pt x="2953417" y="1191101"/>
                  </a:lnTo>
                  <a:lnTo>
                    <a:pt x="2949131" y="1188339"/>
                  </a:lnTo>
                  <a:lnTo>
                    <a:pt x="2949512" y="1183005"/>
                  </a:lnTo>
                  <a:lnTo>
                    <a:pt x="2957322" y="1176433"/>
                  </a:lnTo>
                  <a:lnTo>
                    <a:pt x="2975039" y="1169575"/>
                  </a:lnTo>
                  <a:lnTo>
                    <a:pt x="2984849" y="1162812"/>
                  </a:lnTo>
                  <a:lnTo>
                    <a:pt x="2989136" y="1151954"/>
                  </a:lnTo>
                  <a:lnTo>
                    <a:pt x="2981135" y="1134999"/>
                  </a:lnTo>
                  <a:lnTo>
                    <a:pt x="2968276" y="1130618"/>
                  </a:lnTo>
                  <a:lnTo>
                    <a:pt x="2951036" y="1130808"/>
                  </a:lnTo>
                  <a:lnTo>
                    <a:pt x="2907125" y="1141000"/>
                  </a:lnTo>
                  <a:lnTo>
                    <a:pt x="2866739" y="1157002"/>
                  </a:lnTo>
                  <a:lnTo>
                    <a:pt x="2854166" y="1164717"/>
                  </a:lnTo>
                  <a:lnTo>
                    <a:pt x="2829211" y="1188244"/>
                  </a:lnTo>
                  <a:lnTo>
                    <a:pt x="2809589" y="1207580"/>
                  </a:lnTo>
                  <a:lnTo>
                    <a:pt x="2799016" y="1213295"/>
                  </a:lnTo>
                  <a:lnTo>
                    <a:pt x="2796540" y="1211199"/>
                  </a:lnTo>
                  <a:lnTo>
                    <a:pt x="2819019" y="1189863"/>
                  </a:lnTo>
                  <a:lnTo>
                    <a:pt x="2826639" y="1179671"/>
                  </a:lnTo>
                  <a:lnTo>
                    <a:pt x="2827687" y="1169575"/>
                  </a:lnTo>
                  <a:lnTo>
                    <a:pt x="2830830" y="1169956"/>
                  </a:lnTo>
                  <a:lnTo>
                    <a:pt x="2845213" y="1159859"/>
                  </a:lnTo>
                  <a:lnTo>
                    <a:pt x="2864072" y="1138619"/>
                  </a:lnTo>
                  <a:lnTo>
                    <a:pt x="2880836" y="1127951"/>
                  </a:lnTo>
                  <a:lnTo>
                    <a:pt x="2899791" y="1127951"/>
                  </a:lnTo>
                  <a:lnTo>
                    <a:pt x="2903696" y="1116616"/>
                  </a:lnTo>
                  <a:lnTo>
                    <a:pt x="2921699" y="1098137"/>
                  </a:lnTo>
                  <a:lnTo>
                    <a:pt x="2942463" y="1092899"/>
                  </a:lnTo>
                  <a:lnTo>
                    <a:pt x="3025331" y="1088898"/>
                  </a:lnTo>
                  <a:lnTo>
                    <a:pt x="3090482" y="1088898"/>
                  </a:lnTo>
                  <a:lnTo>
                    <a:pt x="3105341" y="1088898"/>
                  </a:lnTo>
                  <a:lnTo>
                    <a:pt x="3126296" y="1080040"/>
                  </a:lnTo>
                  <a:lnTo>
                    <a:pt x="3139535" y="1070610"/>
                  </a:lnTo>
                  <a:lnTo>
                    <a:pt x="3152394" y="1057370"/>
                  </a:lnTo>
                  <a:lnTo>
                    <a:pt x="3162110" y="1048417"/>
                  </a:lnTo>
                  <a:lnTo>
                    <a:pt x="3171730" y="1045750"/>
                  </a:lnTo>
                  <a:lnTo>
                    <a:pt x="3188780" y="1045750"/>
                  </a:lnTo>
                  <a:lnTo>
                    <a:pt x="3203258" y="1044416"/>
                  </a:lnTo>
                  <a:lnTo>
                    <a:pt x="3215735" y="1036891"/>
                  </a:lnTo>
                  <a:lnTo>
                    <a:pt x="3228689" y="1024319"/>
                  </a:lnTo>
                  <a:lnTo>
                    <a:pt x="3237643" y="1014222"/>
                  </a:lnTo>
                  <a:lnTo>
                    <a:pt x="3229166" y="1009840"/>
                  </a:lnTo>
                  <a:lnTo>
                    <a:pt x="3217164" y="1003364"/>
                  </a:lnTo>
                  <a:lnTo>
                    <a:pt x="3224403" y="1000982"/>
                  </a:lnTo>
                  <a:lnTo>
                    <a:pt x="3230975" y="997363"/>
                  </a:lnTo>
                  <a:lnTo>
                    <a:pt x="3237548" y="976027"/>
                  </a:lnTo>
                  <a:lnTo>
                    <a:pt x="3226213" y="966311"/>
                  </a:lnTo>
                  <a:lnTo>
                    <a:pt x="3214878" y="956310"/>
                  </a:lnTo>
                  <a:lnTo>
                    <a:pt x="3205639" y="959930"/>
                  </a:lnTo>
                  <a:lnTo>
                    <a:pt x="3197638" y="965073"/>
                  </a:lnTo>
                  <a:lnTo>
                    <a:pt x="3192209" y="966026"/>
                  </a:lnTo>
                  <a:lnTo>
                    <a:pt x="3188208" y="962787"/>
                  </a:lnTo>
                  <a:lnTo>
                    <a:pt x="3193161" y="947261"/>
                  </a:lnTo>
                  <a:lnTo>
                    <a:pt x="3187732" y="941927"/>
                  </a:lnTo>
                  <a:lnTo>
                    <a:pt x="3177826" y="940308"/>
                  </a:lnTo>
                  <a:lnTo>
                    <a:pt x="3164586" y="940308"/>
                  </a:lnTo>
                  <a:lnTo>
                    <a:pt x="3145727" y="953929"/>
                  </a:lnTo>
                  <a:lnTo>
                    <a:pt x="3137821" y="959072"/>
                  </a:lnTo>
                  <a:lnTo>
                    <a:pt x="3122581" y="962597"/>
                  </a:lnTo>
                  <a:lnTo>
                    <a:pt x="3113818" y="969550"/>
                  </a:lnTo>
                  <a:lnTo>
                    <a:pt x="3108770" y="969455"/>
                  </a:lnTo>
                  <a:lnTo>
                    <a:pt x="3108008" y="960406"/>
                  </a:lnTo>
                  <a:lnTo>
                    <a:pt x="3114580" y="952976"/>
                  </a:lnTo>
                  <a:lnTo>
                    <a:pt x="3123629" y="951357"/>
                  </a:lnTo>
                  <a:lnTo>
                    <a:pt x="3131439" y="940499"/>
                  </a:lnTo>
                  <a:lnTo>
                    <a:pt x="3144203" y="940499"/>
                  </a:lnTo>
                  <a:lnTo>
                    <a:pt x="3154013" y="938212"/>
                  </a:lnTo>
                  <a:lnTo>
                    <a:pt x="3172492" y="931450"/>
                  </a:lnTo>
                  <a:cubicBezTo>
                    <a:pt x="3172492" y="931450"/>
                    <a:pt x="3180398" y="931069"/>
                    <a:pt x="3183065" y="928592"/>
                  </a:cubicBezTo>
                  <a:cubicBezTo>
                    <a:pt x="3185827" y="926116"/>
                    <a:pt x="3186398" y="920591"/>
                    <a:pt x="3186398" y="920591"/>
                  </a:cubicBezTo>
                  <a:lnTo>
                    <a:pt x="3179540" y="914114"/>
                  </a:lnTo>
                  <a:lnTo>
                    <a:pt x="3164872" y="912686"/>
                  </a:lnTo>
                  <a:lnTo>
                    <a:pt x="3154395" y="912686"/>
                  </a:lnTo>
                  <a:lnTo>
                    <a:pt x="3137630" y="899065"/>
                  </a:lnTo>
                  <a:lnTo>
                    <a:pt x="3127724" y="901351"/>
                  </a:lnTo>
                  <a:lnTo>
                    <a:pt x="3119628" y="895350"/>
                  </a:lnTo>
                  <a:lnTo>
                    <a:pt x="3112389" y="898207"/>
                  </a:lnTo>
                  <a:lnTo>
                    <a:pt x="3105722" y="898398"/>
                  </a:lnTo>
                  <a:lnTo>
                    <a:pt x="3098483" y="890873"/>
                  </a:lnTo>
                  <a:lnTo>
                    <a:pt x="3089910" y="875062"/>
                  </a:lnTo>
                  <a:lnTo>
                    <a:pt x="3075146" y="861727"/>
                  </a:lnTo>
                  <a:lnTo>
                    <a:pt x="3061430" y="852678"/>
                  </a:lnTo>
                  <a:lnTo>
                    <a:pt x="3039999" y="842772"/>
                  </a:lnTo>
                  <a:lnTo>
                    <a:pt x="3038666" y="837819"/>
                  </a:lnTo>
                  <a:lnTo>
                    <a:pt x="3046762" y="836771"/>
                  </a:lnTo>
                  <a:lnTo>
                    <a:pt x="3055334" y="840010"/>
                  </a:lnTo>
                  <a:lnTo>
                    <a:pt x="3064478" y="836771"/>
                  </a:lnTo>
                  <a:lnTo>
                    <a:pt x="3072670" y="825627"/>
                  </a:lnTo>
                  <a:lnTo>
                    <a:pt x="3069431" y="816483"/>
                  </a:lnTo>
                  <a:lnTo>
                    <a:pt x="3061240" y="812959"/>
                  </a:lnTo>
                  <a:lnTo>
                    <a:pt x="3057144" y="808101"/>
                  </a:lnTo>
                  <a:lnTo>
                    <a:pt x="3056858" y="794766"/>
                  </a:lnTo>
                  <a:lnTo>
                    <a:pt x="3048000" y="786384"/>
                  </a:lnTo>
                  <a:lnTo>
                    <a:pt x="3040095" y="779145"/>
                  </a:lnTo>
                  <a:lnTo>
                    <a:pt x="3037808" y="773430"/>
                  </a:lnTo>
                  <a:lnTo>
                    <a:pt x="3032189" y="767048"/>
                  </a:lnTo>
                  <a:lnTo>
                    <a:pt x="3028283" y="760000"/>
                  </a:lnTo>
                  <a:lnTo>
                    <a:pt x="3026855" y="755332"/>
                  </a:lnTo>
                  <a:lnTo>
                    <a:pt x="3023426" y="750475"/>
                  </a:lnTo>
                  <a:lnTo>
                    <a:pt x="3019616" y="744950"/>
                  </a:lnTo>
                  <a:lnTo>
                    <a:pt x="3017425" y="738473"/>
                  </a:lnTo>
                  <a:lnTo>
                    <a:pt x="3015996" y="734187"/>
                  </a:lnTo>
                  <a:lnTo>
                    <a:pt x="3007328" y="722471"/>
                  </a:lnTo>
                  <a:lnTo>
                    <a:pt x="2999899" y="712470"/>
                  </a:lnTo>
                  <a:lnTo>
                    <a:pt x="2997708" y="706660"/>
                  </a:lnTo>
                  <a:lnTo>
                    <a:pt x="2996089" y="701231"/>
                  </a:lnTo>
                  <a:lnTo>
                    <a:pt x="2990660" y="693134"/>
                  </a:lnTo>
                  <a:lnTo>
                    <a:pt x="2983040" y="680561"/>
                  </a:lnTo>
                  <a:lnTo>
                    <a:pt x="2978372" y="674846"/>
                  </a:lnTo>
                  <a:lnTo>
                    <a:pt x="2973420" y="680657"/>
                  </a:lnTo>
                  <a:lnTo>
                    <a:pt x="2969228" y="693420"/>
                  </a:lnTo>
                  <a:lnTo>
                    <a:pt x="2963895" y="701326"/>
                  </a:lnTo>
                  <a:lnTo>
                    <a:pt x="2956941" y="709898"/>
                  </a:lnTo>
                  <a:lnTo>
                    <a:pt x="2959513" y="714565"/>
                  </a:lnTo>
                  <a:lnTo>
                    <a:pt x="2962085" y="720090"/>
                  </a:lnTo>
                  <a:lnTo>
                    <a:pt x="2953226" y="727043"/>
                  </a:lnTo>
                  <a:lnTo>
                    <a:pt x="2950655" y="731615"/>
                  </a:lnTo>
                  <a:lnTo>
                    <a:pt x="2952369" y="742664"/>
                  </a:lnTo>
                  <a:lnTo>
                    <a:pt x="2944845" y="743712"/>
                  </a:lnTo>
                  <a:lnTo>
                    <a:pt x="2940653" y="752665"/>
                  </a:lnTo>
                  <a:lnTo>
                    <a:pt x="2937415" y="753713"/>
                  </a:lnTo>
                  <a:lnTo>
                    <a:pt x="2930747" y="748570"/>
                  </a:lnTo>
                  <a:lnTo>
                    <a:pt x="2924080" y="749427"/>
                  </a:lnTo>
                  <a:lnTo>
                    <a:pt x="2921318" y="752380"/>
                  </a:lnTo>
                  <a:lnTo>
                    <a:pt x="2918555" y="760762"/>
                  </a:lnTo>
                  <a:lnTo>
                    <a:pt x="2910459" y="767239"/>
                  </a:lnTo>
                  <a:lnTo>
                    <a:pt x="2896457" y="772382"/>
                  </a:lnTo>
                  <a:lnTo>
                    <a:pt x="2889218" y="772001"/>
                  </a:lnTo>
                  <a:lnTo>
                    <a:pt x="2884075" y="765334"/>
                  </a:lnTo>
                  <a:lnTo>
                    <a:pt x="2876360" y="760095"/>
                  </a:lnTo>
                  <a:lnTo>
                    <a:pt x="2872169" y="759714"/>
                  </a:lnTo>
                  <a:lnTo>
                    <a:pt x="2864453" y="747427"/>
                  </a:lnTo>
                  <a:lnTo>
                    <a:pt x="2853309" y="746189"/>
                  </a:lnTo>
                  <a:lnTo>
                    <a:pt x="2844927" y="743045"/>
                  </a:lnTo>
                  <a:lnTo>
                    <a:pt x="2843213" y="729710"/>
                  </a:lnTo>
                  <a:lnTo>
                    <a:pt x="2831973" y="719423"/>
                  </a:lnTo>
                  <a:lnTo>
                    <a:pt x="2835878" y="710851"/>
                  </a:lnTo>
                  <a:lnTo>
                    <a:pt x="2830068" y="683800"/>
                  </a:lnTo>
                  <a:lnTo>
                    <a:pt x="2831783" y="672084"/>
                  </a:lnTo>
                  <a:lnTo>
                    <a:pt x="2839593" y="659606"/>
                  </a:lnTo>
                  <a:lnTo>
                    <a:pt x="2835593" y="654844"/>
                  </a:lnTo>
                  <a:lnTo>
                    <a:pt x="2828639" y="654844"/>
                  </a:lnTo>
                  <a:lnTo>
                    <a:pt x="2819972" y="659416"/>
                  </a:lnTo>
                  <a:lnTo>
                    <a:pt x="2811209" y="652272"/>
                  </a:lnTo>
                  <a:lnTo>
                    <a:pt x="2799683" y="651891"/>
                  </a:lnTo>
                  <a:lnTo>
                    <a:pt x="2788444" y="650367"/>
                  </a:lnTo>
                  <a:lnTo>
                    <a:pt x="2776061" y="644081"/>
                  </a:lnTo>
                  <a:lnTo>
                    <a:pt x="2771680" y="633508"/>
                  </a:lnTo>
                  <a:lnTo>
                    <a:pt x="2763488" y="627793"/>
                  </a:lnTo>
                  <a:lnTo>
                    <a:pt x="2755297" y="617506"/>
                  </a:lnTo>
                  <a:lnTo>
                    <a:pt x="2746915" y="613124"/>
                  </a:lnTo>
                  <a:lnTo>
                    <a:pt x="2741962" y="603599"/>
                  </a:lnTo>
                  <a:lnTo>
                    <a:pt x="2734818" y="601694"/>
                  </a:lnTo>
                  <a:lnTo>
                    <a:pt x="2724436" y="595979"/>
                  </a:lnTo>
                  <a:lnTo>
                    <a:pt x="2717387" y="592169"/>
                  </a:lnTo>
                  <a:lnTo>
                    <a:pt x="2706338" y="592169"/>
                  </a:lnTo>
                  <a:lnTo>
                    <a:pt x="2685860" y="601028"/>
                  </a:lnTo>
                  <a:lnTo>
                    <a:pt x="2663285" y="595598"/>
                  </a:lnTo>
                  <a:lnTo>
                    <a:pt x="2656332" y="597884"/>
                  </a:lnTo>
                  <a:lnTo>
                    <a:pt x="2632996" y="587978"/>
                  </a:lnTo>
                  <a:lnTo>
                    <a:pt x="2618137" y="585502"/>
                  </a:lnTo>
                  <a:lnTo>
                    <a:pt x="2600611" y="585502"/>
                  </a:lnTo>
                  <a:lnTo>
                    <a:pt x="2598706" y="588931"/>
                  </a:lnTo>
                  <a:lnTo>
                    <a:pt x="2592229" y="595884"/>
                  </a:lnTo>
                  <a:lnTo>
                    <a:pt x="2587371" y="602075"/>
                  </a:lnTo>
                  <a:lnTo>
                    <a:pt x="2586609" y="609886"/>
                  </a:lnTo>
                  <a:lnTo>
                    <a:pt x="2589943" y="617411"/>
                  </a:lnTo>
                  <a:cubicBezTo>
                    <a:pt x="2589943" y="617411"/>
                    <a:pt x="2598420" y="623697"/>
                    <a:pt x="2600135" y="624078"/>
                  </a:cubicBezTo>
                  <a:cubicBezTo>
                    <a:pt x="2601849" y="624459"/>
                    <a:pt x="2605088" y="629507"/>
                    <a:pt x="2605088" y="629507"/>
                  </a:cubicBezTo>
                  <a:lnTo>
                    <a:pt x="2606135" y="635984"/>
                  </a:lnTo>
                  <a:lnTo>
                    <a:pt x="2599373" y="639890"/>
                  </a:lnTo>
                  <a:lnTo>
                    <a:pt x="2597372" y="646462"/>
                  </a:lnTo>
                  <a:lnTo>
                    <a:pt x="2589181" y="656844"/>
                  </a:lnTo>
                  <a:lnTo>
                    <a:pt x="2597182" y="667512"/>
                  </a:lnTo>
                  <a:lnTo>
                    <a:pt x="2603564" y="682371"/>
                  </a:lnTo>
                  <a:lnTo>
                    <a:pt x="2609945" y="693896"/>
                  </a:lnTo>
                  <a:lnTo>
                    <a:pt x="2610326" y="708374"/>
                  </a:lnTo>
                  <a:lnTo>
                    <a:pt x="2605754" y="711327"/>
                  </a:lnTo>
                  <a:lnTo>
                    <a:pt x="2597944" y="712851"/>
                  </a:lnTo>
                  <a:lnTo>
                    <a:pt x="2594134" y="724376"/>
                  </a:lnTo>
                  <a:lnTo>
                    <a:pt x="2584418" y="739045"/>
                  </a:lnTo>
                  <a:lnTo>
                    <a:pt x="2577941" y="750570"/>
                  </a:lnTo>
                  <a:lnTo>
                    <a:pt x="2580132" y="759905"/>
                  </a:lnTo>
                  <a:lnTo>
                    <a:pt x="2593181" y="765905"/>
                  </a:lnTo>
                  <a:lnTo>
                    <a:pt x="2620423" y="783812"/>
                  </a:lnTo>
                  <a:lnTo>
                    <a:pt x="2626709" y="798671"/>
                  </a:lnTo>
                  <a:lnTo>
                    <a:pt x="2633186" y="824674"/>
                  </a:lnTo>
                  <a:lnTo>
                    <a:pt x="2631377" y="843439"/>
                  </a:lnTo>
                  <a:lnTo>
                    <a:pt x="2626709" y="865727"/>
                  </a:lnTo>
                  <a:lnTo>
                    <a:pt x="2612422" y="879539"/>
                  </a:lnTo>
                  <a:cubicBezTo>
                    <a:pt x="2612422" y="879539"/>
                    <a:pt x="2598801" y="888873"/>
                    <a:pt x="2596991" y="890397"/>
                  </a:cubicBezTo>
                  <a:cubicBezTo>
                    <a:pt x="2595086" y="891826"/>
                    <a:pt x="2585085" y="901160"/>
                    <a:pt x="2585085" y="901160"/>
                  </a:cubicBezTo>
                  <a:lnTo>
                    <a:pt x="2570131" y="909542"/>
                  </a:lnTo>
                  <a:lnTo>
                    <a:pt x="2555843" y="911828"/>
                  </a:lnTo>
                  <a:lnTo>
                    <a:pt x="2546414" y="913448"/>
                  </a:lnTo>
                  <a:lnTo>
                    <a:pt x="2549557" y="927830"/>
                  </a:lnTo>
                  <a:lnTo>
                    <a:pt x="2561082" y="940594"/>
                  </a:lnTo>
                  <a:lnTo>
                    <a:pt x="2563654" y="946595"/>
                  </a:lnTo>
                  <a:lnTo>
                    <a:pt x="2562416" y="959834"/>
                  </a:lnTo>
                  <a:lnTo>
                    <a:pt x="2564130" y="972217"/>
                  </a:lnTo>
                  <a:lnTo>
                    <a:pt x="2567940" y="986219"/>
                  </a:lnTo>
                  <a:lnTo>
                    <a:pt x="2570893" y="997744"/>
                  </a:lnTo>
                  <a:lnTo>
                    <a:pt x="2578989" y="1010126"/>
                  </a:lnTo>
                  <a:lnTo>
                    <a:pt x="2574798" y="1019080"/>
                  </a:lnTo>
                  <a:lnTo>
                    <a:pt x="2563273" y="1032415"/>
                  </a:lnTo>
                  <a:lnTo>
                    <a:pt x="2570988" y="1038225"/>
                  </a:lnTo>
                  <a:lnTo>
                    <a:pt x="2569750" y="1047560"/>
                  </a:lnTo>
                  <a:lnTo>
                    <a:pt x="2558129" y="1040702"/>
                  </a:lnTo>
                  <a:lnTo>
                    <a:pt x="2549652" y="1037368"/>
                  </a:lnTo>
                  <a:lnTo>
                    <a:pt x="2544795" y="1048988"/>
                  </a:lnTo>
                  <a:lnTo>
                    <a:pt x="2542223" y="1058513"/>
                  </a:lnTo>
                  <a:lnTo>
                    <a:pt x="2539365" y="1060037"/>
                  </a:lnTo>
                  <a:lnTo>
                    <a:pt x="2526316" y="1053179"/>
                  </a:lnTo>
                  <a:lnTo>
                    <a:pt x="2518029" y="1049560"/>
                  </a:lnTo>
                  <a:lnTo>
                    <a:pt x="2511362" y="1033272"/>
                  </a:lnTo>
                  <a:lnTo>
                    <a:pt x="2497170" y="1022604"/>
                  </a:lnTo>
                  <a:lnTo>
                    <a:pt x="2488883" y="1015365"/>
                  </a:lnTo>
                  <a:lnTo>
                    <a:pt x="2485263" y="1004887"/>
                  </a:lnTo>
                  <a:lnTo>
                    <a:pt x="2472595" y="993553"/>
                  </a:lnTo>
                  <a:lnTo>
                    <a:pt x="2467832" y="984790"/>
                  </a:lnTo>
                  <a:lnTo>
                    <a:pt x="2467547" y="945832"/>
                  </a:lnTo>
                  <a:lnTo>
                    <a:pt x="2464022" y="934403"/>
                  </a:lnTo>
                  <a:lnTo>
                    <a:pt x="2467070" y="922115"/>
                  </a:lnTo>
                  <a:lnTo>
                    <a:pt x="2468880" y="909733"/>
                  </a:lnTo>
                  <a:lnTo>
                    <a:pt x="2458593" y="901160"/>
                  </a:lnTo>
                  <a:lnTo>
                    <a:pt x="2444306" y="899732"/>
                  </a:lnTo>
                  <a:lnTo>
                    <a:pt x="2405158" y="897922"/>
                  </a:lnTo>
                  <a:lnTo>
                    <a:pt x="2388108" y="896207"/>
                  </a:lnTo>
                  <a:lnTo>
                    <a:pt x="2376297" y="889064"/>
                  </a:lnTo>
                  <a:lnTo>
                    <a:pt x="2363057" y="881253"/>
                  </a:lnTo>
                  <a:lnTo>
                    <a:pt x="2340578" y="872871"/>
                  </a:lnTo>
                  <a:lnTo>
                    <a:pt x="2317242" y="861441"/>
                  </a:lnTo>
                  <a:lnTo>
                    <a:pt x="2307527" y="849058"/>
                  </a:lnTo>
                  <a:lnTo>
                    <a:pt x="2284000" y="836009"/>
                  </a:lnTo>
                  <a:lnTo>
                    <a:pt x="2274856" y="830961"/>
                  </a:lnTo>
                  <a:lnTo>
                    <a:pt x="2260473" y="828294"/>
                  </a:lnTo>
                  <a:lnTo>
                    <a:pt x="2249710" y="828199"/>
                  </a:lnTo>
                  <a:lnTo>
                    <a:pt x="2214753" y="813245"/>
                  </a:lnTo>
                  <a:lnTo>
                    <a:pt x="2197513" y="817340"/>
                  </a:lnTo>
                  <a:lnTo>
                    <a:pt x="2172176" y="825913"/>
                  </a:lnTo>
                  <a:lnTo>
                    <a:pt x="2171414" y="820388"/>
                  </a:lnTo>
                  <a:lnTo>
                    <a:pt x="2176463" y="809530"/>
                  </a:lnTo>
                  <a:lnTo>
                    <a:pt x="2163985" y="778193"/>
                  </a:lnTo>
                  <a:lnTo>
                    <a:pt x="2153126" y="753904"/>
                  </a:lnTo>
                  <a:lnTo>
                    <a:pt x="2145506" y="750856"/>
                  </a:lnTo>
                  <a:lnTo>
                    <a:pt x="2127885" y="750189"/>
                  </a:lnTo>
                  <a:lnTo>
                    <a:pt x="2110454" y="743331"/>
                  </a:lnTo>
                  <a:lnTo>
                    <a:pt x="2104739" y="727710"/>
                  </a:lnTo>
                  <a:lnTo>
                    <a:pt x="2108454" y="693991"/>
                  </a:lnTo>
                  <a:lnTo>
                    <a:pt x="2116074" y="671703"/>
                  </a:lnTo>
                  <a:lnTo>
                    <a:pt x="2128457" y="644843"/>
                  </a:lnTo>
                  <a:lnTo>
                    <a:pt x="2132362" y="633508"/>
                  </a:lnTo>
                  <a:lnTo>
                    <a:pt x="2152079" y="623507"/>
                  </a:lnTo>
                  <a:lnTo>
                    <a:pt x="2154460" y="618077"/>
                  </a:lnTo>
                  <a:lnTo>
                    <a:pt x="2155889" y="607790"/>
                  </a:lnTo>
                  <a:lnTo>
                    <a:pt x="2158175" y="603980"/>
                  </a:lnTo>
                  <a:lnTo>
                    <a:pt x="2168557" y="600075"/>
                  </a:lnTo>
                  <a:lnTo>
                    <a:pt x="2171986" y="593407"/>
                  </a:lnTo>
                  <a:lnTo>
                    <a:pt x="2173319" y="586169"/>
                  </a:lnTo>
                  <a:lnTo>
                    <a:pt x="2181701" y="584359"/>
                  </a:lnTo>
                  <a:lnTo>
                    <a:pt x="2177225" y="577215"/>
                  </a:lnTo>
                  <a:lnTo>
                    <a:pt x="2180749" y="574072"/>
                  </a:lnTo>
                  <a:lnTo>
                    <a:pt x="2204276" y="572167"/>
                  </a:lnTo>
                  <a:lnTo>
                    <a:pt x="2219706" y="566928"/>
                  </a:lnTo>
                  <a:lnTo>
                    <a:pt x="2226374" y="553307"/>
                  </a:lnTo>
                  <a:lnTo>
                    <a:pt x="2220659" y="547116"/>
                  </a:lnTo>
                  <a:lnTo>
                    <a:pt x="2200370" y="544068"/>
                  </a:lnTo>
                  <a:lnTo>
                    <a:pt x="2187321" y="541211"/>
                  </a:lnTo>
                  <a:lnTo>
                    <a:pt x="2180844" y="531686"/>
                  </a:lnTo>
                  <a:lnTo>
                    <a:pt x="2145983" y="521970"/>
                  </a:lnTo>
                  <a:lnTo>
                    <a:pt x="2139982" y="517588"/>
                  </a:lnTo>
                  <a:lnTo>
                    <a:pt x="2151317" y="515684"/>
                  </a:lnTo>
                  <a:lnTo>
                    <a:pt x="2174558" y="519875"/>
                  </a:lnTo>
                  <a:lnTo>
                    <a:pt x="2200751" y="527495"/>
                  </a:lnTo>
                  <a:lnTo>
                    <a:pt x="2219897" y="533686"/>
                  </a:lnTo>
                  <a:lnTo>
                    <a:pt x="2233136" y="534448"/>
                  </a:lnTo>
                  <a:lnTo>
                    <a:pt x="2247424" y="532352"/>
                  </a:lnTo>
                  <a:lnTo>
                    <a:pt x="2245805" y="515779"/>
                  </a:lnTo>
                  <a:lnTo>
                    <a:pt x="2246090" y="509397"/>
                  </a:lnTo>
                  <a:lnTo>
                    <a:pt x="2253520" y="508540"/>
                  </a:lnTo>
                  <a:lnTo>
                    <a:pt x="2267998" y="513493"/>
                  </a:lnTo>
                  <a:lnTo>
                    <a:pt x="2284571" y="516827"/>
                  </a:lnTo>
                  <a:lnTo>
                    <a:pt x="2293430" y="514159"/>
                  </a:lnTo>
                  <a:lnTo>
                    <a:pt x="2313146" y="492728"/>
                  </a:lnTo>
                  <a:lnTo>
                    <a:pt x="2321624" y="481870"/>
                  </a:lnTo>
                  <a:lnTo>
                    <a:pt x="2329339" y="474345"/>
                  </a:lnTo>
                  <a:lnTo>
                    <a:pt x="2334292" y="467201"/>
                  </a:lnTo>
                  <a:lnTo>
                    <a:pt x="2325910" y="461296"/>
                  </a:lnTo>
                  <a:lnTo>
                    <a:pt x="2307146" y="460343"/>
                  </a:lnTo>
                  <a:lnTo>
                    <a:pt x="2288858" y="460343"/>
                  </a:lnTo>
                  <a:lnTo>
                    <a:pt x="2268760" y="451485"/>
                  </a:lnTo>
                  <a:lnTo>
                    <a:pt x="2252472" y="439293"/>
                  </a:lnTo>
                  <a:lnTo>
                    <a:pt x="2247329" y="431768"/>
                  </a:lnTo>
                  <a:lnTo>
                    <a:pt x="2252472" y="428339"/>
                  </a:lnTo>
                  <a:lnTo>
                    <a:pt x="2264569" y="428339"/>
                  </a:lnTo>
                  <a:lnTo>
                    <a:pt x="2280857" y="437483"/>
                  </a:lnTo>
                  <a:lnTo>
                    <a:pt x="2309717" y="453866"/>
                  </a:lnTo>
                  <a:lnTo>
                    <a:pt x="2320100" y="455390"/>
                  </a:lnTo>
                  <a:lnTo>
                    <a:pt x="2330768" y="449771"/>
                  </a:lnTo>
                  <a:lnTo>
                    <a:pt x="2362486" y="421196"/>
                  </a:lnTo>
                  <a:lnTo>
                    <a:pt x="2360390" y="417290"/>
                  </a:lnTo>
                  <a:lnTo>
                    <a:pt x="2350008" y="411956"/>
                  </a:lnTo>
                  <a:lnTo>
                    <a:pt x="2343150" y="408051"/>
                  </a:lnTo>
                  <a:lnTo>
                    <a:pt x="2345722" y="401955"/>
                  </a:lnTo>
                  <a:lnTo>
                    <a:pt x="2358581" y="399002"/>
                  </a:lnTo>
                  <a:lnTo>
                    <a:pt x="2369249" y="399002"/>
                  </a:lnTo>
                  <a:lnTo>
                    <a:pt x="2378774" y="405384"/>
                  </a:lnTo>
                  <a:lnTo>
                    <a:pt x="2383917" y="411861"/>
                  </a:lnTo>
                  <a:lnTo>
                    <a:pt x="2394299" y="412528"/>
                  </a:lnTo>
                  <a:cubicBezTo>
                    <a:pt x="2394299" y="412528"/>
                    <a:pt x="2409063" y="409099"/>
                    <a:pt x="2411730" y="408908"/>
                  </a:cubicBezTo>
                  <a:cubicBezTo>
                    <a:pt x="2414397" y="408718"/>
                    <a:pt x="2417731" y="406527"/>
                    <a:pt x="2417731" y="406527"/>
                  </a:cubicBezTo>
                  <a:lnTo>
                    <a:pt x="2411825" y="396716"/>
                  </a:lnTo>
                  <a:lnTo>
                    <a:pt x="2393823" y="385286"/>
                  </a:lnTo>
                  <a:lnTo>
                    <a:pt x="2392680" y="381000"/>
                  </a:lnTo>
                  <a:lnTo>
                    <a:pt x="2397824" y="377285"/>
                  </a:lnTo>
                  <a:lnTo>
                    <a:pt x="2403824" y="380619"/>
                  </a:lnTo>
                  <a:lnTo>
                    <a:pt x="2411825" y="387858"/>
                  </a:lnTo>
                  <a:lnTo>
                    <a:pt x="2421160" y="394240"/>
                  </a:lnTo>
                  <a:lnTo>
                    <a:pt x="2425637" y="401288"/>
                  </a:lnTo>
                  <a:lnTo>
                    <a:pt x="2429923" y="405289"/>
                  </a:lnTo>
                  <a:lnTo>
                    <a:pt x="2448306" y="398336"/>
                  </a:lnTo>
                  <a:lnTo>
                    <a:pt x="2465261" y="388144"/>
                  </a:lnTo>
                  <a:lnTo>
                    <a:pt x="2474405" y="378714"/>
                  </a:lnTo>
                  <a:lnTo>
                    <a:pt x="2483453" y="374713"/>
                  </a:lnTo>
                  <a:lnTo>
                    <a:pt x="2493074" y="363474"/>
                  </a:lnTo>
                  <a:lnTo>
                    <a:pt x="2491549" y="351758"/>
                  </a:lnTo>
                  <a:lnTo>
                    <a:pt x="2484596" y="343090"/>
                  </a:lnTo>
                  <a:lnTo>
                    <a:pt x="2474024" y="333851"/>
                  </a:lnTo>
                  <a:lnTo>
                    <a:pt x="2470404" y="318516"/>
                  </a:lnTo>
                  <a:lnTo>
                    <a:pt x="2466975" y="316040"/>
                  </a:lnTo>
                  <a:lnTo>
                    <a:pt x="2458784" y="306134"/>
                  </a:lnTo>
                  <a:lnTo>
                    <a:pt x="2462308" y="303562"/>
                  </a:lnTo>
                  <a:lnTo>
                    <a:pt x="2473262" y="303562"/>
                  </a:lnTo>
                  <a:lnTo>
                    <a:pt x="2489168" y="300704"/>
                  </a:lnTo>
                  <a:lnTo>
                    <a:pt x="2497074" y="290417"/>
                  </a:lnTo>
                  <a:lnTo>
                    <a:pt x="2487549" y="282321"/>
                  </a:lnTo>
                  <a:lnTo>
                    <a:pt x="2485930" y="278606"/>
                  </a:lnTo>
                  <a:lnTo>
                    <a:pt x="2493645" y="271558"/>
                  </a:lnTo>
                  <a:lnTo>
                    <a:pt x="2491264" y="266700"/>
                  </a:lnTo>
                  <a:lnTo>
                    <a:pt x="2479072" y="263652"/>
                  </a:lnTo>
                  <a:lnTo>
                    <a:pt x="2465832" y="260509"/>
                  </a:lnTo>
                  <a:lnTo>
                    <a:pt x="2458022" y="251365"/>
                  </a:lnTo>
                  <a:lnTo>
                    <a:pt x="2455259" y="244507"/>
                  </a:lnTo>
                  <a:lnTo>
                    <a:pt x="2434019" y="241840"/>
                  </a:lnTo>
                  <a:lnTo>
                    <a:pt x="2415254" y="236696"/>
                  </a:lnTo>
                  <a:lnTo>
                    <a:pt x="2389346" y="236696"/>
                  </a:lnTo>
                  <a:lnTo>
                    <a:pt x="2379917" y="235744"/>
                  </a:lnTo>
                  <a:lnTo>
                    <a:pt x="2375249" y="248888"/>
                  </a:lnTo>
                  <a:lnTo>
                    <a:pt x="2382488" y="263081"/>
                  </a:lnTo>
                  <a:lnTo>
                    <a:pt x="2392013" y="263747"/>
                  </a:lnTo>
                  <a:lnTo>
                    <a:pt x="2396300" y="271367"/>
                  </a:lnTo>
                  <a:lnTo>
                    <a:pt x="2391442" y="276987"/>
                  </a:lnTo>
                  <a:lnTo>
                    <a:pt x="2388108" y="280225"/>
                  </a:lnTo>
                  <a:lnTo>
                    <a:pt x="2386298" y="289655"/>
                  </a:lnTo>
                  <a:lnTo>
                    <a:pt x="2374868" y="289846"/>
                  </a:lnTo>
                  <a:lnTo>
                    <a:pt x="2369630" y="295180"/>
                  </a:lnTo>
                  <a:lnTo>
                    <a:pt x="2365153" y="317849"/>
                  </a:lnTo>
                  <a:lnTo>
                    <a:pt x="2358390" y="327946"/>
                  </a:lnTo>
                  <a:lnTo>
                    <a:pt x="2349818" y="331470"/>
                  </a:lnTo>
                  <a:lnTo>
                    <a:pt x="2347341" y="325565"/>
                  </a:lnTo>
                  <a:lnTo>
                    <a:pt x="2344103" y="313944"/>
                  </a:lnTo>
                  <a:lnTo>
                    <a:pt x="2341055" y="313087"/>
                  </a:lnTo>
                  <a:lnTo>
                    <a:pt x="2334292" y="317754"/>
                  </a:lnTo>
                  <a:lnTo>
                    <a:pt x="2332292" y="326898"/>
                  </a:lnTo>
                  <a:lnTo>
                    <a:pt x="2337149" y="335280"/>
                  </a:lnTo>
                  <a:lnTo>
                    <a:pt x="2345341" y="336709"/>
                  </a:lnTo>
                  <a:lnTo>
                    <a:pt x="2347913" y="353092"/>
                  </a:lnTo>
                  <a:lnTo>
                    <a:pt x="2345817" y="358045"/>
                  </a:lnTo>
                  <a:lnTo>
                    <a:pt x="2334863" y="360998"/>
                  </a:lnTo>
                  <a:lnTo>
                    <a:pt x="2327529" y="367094"/>
                  </a:lnTo>
                  <a:lnTo>
                    <a:pt x="2325338" y="370142"/>
                  </a:lnTo>
                  <a:lnTo>
                    <a:pt x="2322862" y="370713"/>
                  </a:lnTo>
                  <a:lnTo>
                    <a:pt x="2316766" y="360807"/>
                  </a:lnTo>
                  <a:lnTo>
                    <a:pt x="2311622" y="354330"/>
                  </a:lnTo>
                  <a:lnTo>
                    <a:pt x="2296001" y="336042"/>
                  </a:lnTo>
                  <a:lnTo>
                    <a:pt x="2292572" y="324421"/>
                  </a:lnTo>
                  <a:lnTo>
                    <a:pt x="2297144" y="314611"/>
                  </a:lnTo>
                  <a:lnTo>
                    <a:pt x="2304669" y="311658"/>
                  </a:lnTo>
                  <a:lnTo>
                    <a:pt x="2307431" y="306800"/>
                  </a:lnTo>
                  <a:lnTo>
                    <a:pt x="2304098" y="292608"/>
                  </a:lnTo>
                  <a:lnTo>
                    <a:pt x="2301240" y="285369"/>
                  </a:lnTo>
                  <a:lnTo>
                    <a:pt x="2290191" y="277940"/>
                  </a:lnTo>
                  <a:cubicBezTo>
                    <a:pt x="2290191" y="277940"/>
                    <a:pt x="2281428" y="269177"/>
                    <a:pt x="2279523" y="267748"/>
                  </a:cubicBezTo>
                  <a:cubicBezTo>
                    <a:pt x="2277713" y="266319"/>
                    <a:pt x="2266283" y="262985"/>
                    <a:pt x="2266283" y="262985"/>
                  </a:cubicBezTo>
                  <a:lnTo>
                    <a:pt x="2258282" y="266605"/>
                  </a:lnTo>
                  <a:lnTo>
                    <a:pt x="2254187" y="277178"/>
                  </a:lnTo>
                  <a:lnTo>
                    <a:pt x="2251139" y="284226"/>
                  </a:lnTo>
                  <a:lnTo>
                    <a:pt x="2244662" y="289084"/>
                  </a:lnTo>
                  <a:cubicBezTo>
                    <a:pt x="2244662" y="289084"/>
                    <a:pt x="2242090" y="293561"/>
                    <a:pt x="2241614" y="295465"/>
                  </a:cubicBezTo>
                  <a:cubicBezTo>
                    <a:pt x="2241137" y="297371"/>
                    <a:pt x="2234756" y="309848"/>
                    <a:pt x="2234756" y="309848"/>
                  </a:cubicBezTo>
                  <a:lnTo>
                    <a:pt x="2230374" y="302990"/>
                  </a:lnTo>
                  <a:lnTo>
                    <a:pt x="2227707" y="279940"/>
                  </a:lnTo>
                  <a:lnTo>
                    <a:pt x="2225135" y="275558"/>
                  </a:lnTo>
                  <a:lnTo>
                    <a:pt x="2221706" y="267462"/>
                  </a:lnTo>
                  <a:lnTo>
                    <a:pt x="2228945" y="263557"/>
                  </a:lnTo>
                  <a:lnTo>
                    <a:pt x="2238470" y="258127"/>
                  </a:lnTo>
                  <a:lnTo>
                    <a:pt x="2239518" y="253556"/>
                  </a:lnTo>
                  <a:cubicBezTo>
                    <a:pt x="2239518" y="253556"/>
                    <a:pt x="2233422" y="245173"/>
                    <a:pt x="2230755" y="247840"/>
                  </a:cubicBezTo>
                  <a:cubicBezTo>
                    <a:pt x="2227993" y="250412"/>
                    <a:pt x="2215610" y="244888"/>
                    <a:pt x="2215610" y="244888"/>
                  </a:cubicBezTo>
                  <a:lnTo>
                    <a:pt x="2207228" y="240697"/>
                  </a:lnTo>
                  <a:lnTo>
                    <a:pt x="2197989" y="243650"/>
                  </a:lnTo>
                  <a:lnTo>
                    <a:pt x="2191131" y="247174"/>
                  </a:lnTo>
                  <a:lnTo>
                    <a:pt x="2185607" y="246412"/>
                  </a:lnTo>
                  <a:lnTo>
                    <a:pt x="2183416" y="235648"/>
                  </a:lnTo>
                  <a:lnTo>
                    <a:pt x="2185988" y="225742"/>
                  </a:lnTo>
                  <a:lnTo>
                    <a:pt x="2186845" y="221647"/>
                  </a:lnTo>
                  <a:lnTo>
                    <a:pt x="2188750" y="219075"/>
                  </a:lnTo>
                  <a:lnTo>
                    <a:pt x="2195703" y="219837"/>
                  </a:lnTo>
                  <a:lnTo>
                    <a:pt x="2203323" y="215932"/>
                  </a:lnTo>
                  <a:lnTo>
                    <a:pt x="2203228" y="210598"/>
                  </a:lnTo>
                  <a:lnTo>
                    <a:pt x="2195703" y="206407"/>
                  </a:lnTo>
                  <a:lnTo>
                    <a:pt x="2187702" y="201930"/>
                  </a:lnTo>
                  <a:lnTo>
                    <a:pt x="2182463" y="199358"/>
                  </a:lnTo>
                  <a:lnTo>
                    <a:pt x="2182273" y="191357"/>
                  </a:lnTo>
                  <a:lnTo>
                    <a:pt x="2160080" y="182213"/>
                  </a:lnTo>
                  <a:lnTo>
                    <a:pt x="2158079" y="177260"/>
                  </a:lnTo>
                  <a:lnTo>
                    <a:pt x="2161318" y="156781"/>
                  </a:lnTo>
                  <a:lnTo>
                    <a:pt x="2155508" y="149733"/>
                  </a:lnTo>
                  <a:lnTo>
                    <a:pt x="2135029" y="134207"/>
                  </a:lnTo>
                  <a:lnTo>
                    <a:pt x="2119694" y="130969"/>
                  </a:lnTo>
                  <a:lnTo>
                    <a:pt x="2114931" y="125349"/>
                  </a:lnTo>
                  <a:lnTo>
                    <a:pt x="2117408" y="118681"/>
                  </a:lnTo>
                  <a:lnTo>
                    <a:pt x="2124647" y="116681"/>
                  </a:lnTo>
                  <a:lnTo>
                    <a:pt x="2131124" y="111157"/>
                  </a:lnTo>
                  <a:lnTo>
                    <a:pt x="2147507" y="90392"/>
                  </a:lnTo>
                  <a:lnTo>
                    <a:pt x="2146840" y="87249"/>
                  </a:lnTo>
                  <a:lnTo>
                    <a:pt x="2139982" y="83725"/>
                  </a:lnTo>
                  <a:lnTo>
                    <a:pt x="2135886" y="78296"/>
                  </a:lnTo>
                  <a:lnTo>
                    <a:pt x="2144649" y="75438"/>
                  </a:lnTo>
                  <a:lnTo>
                    <a:pt x="2157603" y="75438"/>
                  </a:lnTo>
                  <a:lnTo>
                    <a:pt x="2178082" y="80963"/>
                  </a:lnTo>
                  <a:lnTo>
                    <a:pt x="2186369" y="80486"/>
                  </a:lnTo>
                  <a:lnTo>
                    <a:pt x="2200656" y="65627"/>
                  </a:lnTo>
                  <a:lnTo>
                    <a:pt x="2225231" y="30194"/>
                  </a:lnTo>
                  <a:lnTo>
                    <a:pt x="2233136" y="15907"/>
                  </a:lnTo>
                  <a:lnTo>
                    <a:pt x="2228850" y="11049"/>
                  </a:lnTo>
                  <a:lnTo>
                    <a:pt x="2217420" y="9525"/>
                  </a:lnTo>
                  <a:lnTo>
                    <a:pt x="2190179" y="9525"/>
                  </a:lnTo>
                  <a:lnTo>
                    <a:pt x="2170938" y="4096"/>
                  </a:lnTo>
                  <a:lnTo>
                    <a:pt x="2154174" y="0"/>
                  </a:lnTo>
                  <a:lnTo>
                    <a:pt x="2140268" y="0"/>
                  </a:lnTo>
                  <a:lnTo>
                    <a:pt x="2113598" y="3048"/>
                  </a:lnTo>
                  <a:lnTo>
                    <a:pt x="2094357" y="9525"/>
                  </a:lnTo>
                  <a:lnTo>
                    <a:pt x="2094167" y="14573"/>
                  </a:lnTo>
                  <a:lnTo>
                    <a:pt x="2100929" y="22193"/>
                  </a:lnTo>
                  <a:lnTo>
                    <a:pt x="2099024" y="28670"/>
                  </a:lnTo>
                  <a:lnTo>
                    <a:pt x="2089309" y="25241"/>
                  </a:lnTo>
                  <a:lnTo>
                    <a:pt x="2083499" y="24765"/>
                  </a:lnTo>
                  <a:lnTo>
                    <a:pt x="2082451" y="34957"/>
                  </a:lnTo>
                  <a:lnTo>
                    <a:pt x="2083784" y="49816"/>
                  </a:lnTo>
                  <a:lnTo>
                    <a:pt x="2083975" y="73533"/>
                  </a:lnTo>
                  <a:lnTo>
                    <a:pt x="2094262" y="89630"/>
                  </a:lnTo>
                  <a:lnTo>
                    <a:pt x="2102358" y="108490"/>
                  </a:lnTo>
                  <a:lnTo>
                    <a:pt x="2098453" y="127921"/>
                  </a:lnTo>
                  <a:lnTo>
                    <a:pt x="2092833" y="134493"/>
                  </a:lnTo>
                  <a:lnTo>
                    <a:pt x="2081498" y="139160"/>
                  </a:lnTo>
                  <a:lnTo>
                    <a:pt x="2087785" y="146780"/>
                  </a:lnTo>
                  <a:lnTo>
                    <a:pt x="2090357" y="156305"/>
                  </a:lnTo>
                  <a:lnTo>
                    <a:pt x="2086451" y="161354"/>
                  </a:lnTo>
                  <a:lnTo>
                    <a:pt x="2077117" y="157639"/>
                  </a:lnTo>
                  <a:lnTo>
                    <a:pt x="2066830" y="153734"/>
                  </a:lnTo>
                  <a:lnTo>
                    <a:pt x="2060162" y="161354"/>
                  </a:lnTo>
                  <a:lnTo>
                    <a:pt x="2057400" y="174117"/>
                  </a:lnTo>
                  <a:lnTo>
                    <a:pt x="2058543" y="182690"/>
                  </a:lnTo>
                  <a:lnTo>
                    <a:pt x="2070068" y="190786"/>
                  </a:lnTo>
                  <a:lnTo>
                    <a:pt x="2066354" y="199073"/>
                  </a:lnTo>
                  <a:lnTo>
                    <a:pt x="2059210" y="213836"/>
                  </a:lnTo>
                  <a:lnTo>
                    <a:pt x="2063210" y="225171"/>
                  </a:lnTo>
                  <a:lnTo>
                    <a:pt x="2082356" y="235839"/>
                  </a:lnTo>
                  <a:lnTo>
                    <a:pt x="2104073" y="241363"/>
                  </a:lnTo>
                  <a:cubicBezTo>
                    <a:pt x="2104073" y="241363"/>
                    <a:pt x="2121980" y="247364"/>
                    <a:pt x="2123218" y="247745"/>
                  </a:cubicBezTo>
                  <a:cubicBezTo>
                    <a:pt x="2124456" y="248126"/>
                    <a:pt x="2135124" y="254127"/>
                    <a:pt x="2135124" y="254127"/>
                  </a:cubicBezTo>
                  <a:lnTo>
                    <a:pt x="2124456" y="263557"/>
                  </a:lnTo>
                  <a:lnTo>
                    <a:pt x="2126171" y="272891"/>
                  </a:lnTo>
                  <a:lnTo>
                    <a:pt x="2116550" y="289369"/>
                  </a:lnTo>
                  <a:lnTo>
                    <a:pt x="2118551" y="293370"/>
                  </a:lnTo>
                  <a:lnTo>
                    <a:pt x="2123218" y="287369"/>
                  </a:lnTo>
                  <a:lnTo>
                    <a:pt x="2133410" y="273748"/>
                  </a:lnTo>
                  <a:lnTo>
                    <a:pt x="2139791" y="273367"/>
                  </a:lnTo>
                  <a:lnTo>
                    <a:pt x="2144459" y="285750"/>
                  </a:lnTo>
                  <a:lnTo>
                    <a:pt x="2143220" y="295180"/>
                  </a:lnTo>
                  <a:lnTo>
                    <a:pt x="2141315" y="300895"/>
                  </a:lnTo>
                  <a:lnTo>
                    <a:pt x="2130552" y="305943"/>
                  </a:lnTo>
                  <a:lnTo>
                    <a:pt x="2125790" y="309563"/>
                  </a:lnTo>
                  <a:cubicBezTo>
                    <a:pt x="2125790" y="309563"/>
                    <a:pt x="2121599" y="315754"/>
                    <a:pt x="2118646" y="318325"/>
                  </a:cubicBezTo>
                  <a:cubicBezTo>
                    <a:pt x="2115693" y="320802"/>
                    <a:pt x="2108359" y="324231"/>
                    <a:pt x="2108359" y="324231"/>
                  </a:cubicBezTo>
                  <a:lnTo>
                    <a:pt x="2092643" y="323659"/>
                  </a:lnTo>
                  <a:lnTo>
                    <a:pt x="2089023" y="328232"/>
                  </a:lnTo>
                  <a:lnTo>
                    <a:pt x="2094738" y="346900"/>
                  </a:lnTo>
                  <a:lnTo>
                    <a:pt x="2098548" y="358807"/>
                  </a:lnTo>
                  <a:lnTo>
                    <a:pt x="2092643" y="363474"/>
                  </a:lnTo>
                  <a:lnTo>
                    <a:pt x="2080355" y="362331"/>
                  </a:lnTo>
                  <a:lnTo>
                    <a:pt x="2064258" y="352139"/>
                  </a:lnTo>
                  <a:lnTo>
                    <a:pt x="2065115" y="338804"/>
                  </a:lnTo>
                  <a:lnTo>
                    <a:pt x="2073021" y="321564"/>
                  </a:lnTo>
                  <a:lnTo>
                    <a:pt x="2072926" y="318135"/>
                  </a:lnTo>
                  <a:lnTo>
                    <a:pt x="2061591" y="316897"/>
                  </a:lnTo>
                  <a:lnTo>
                    <a:pt x="2043208" y="312896"/>
                  </a:lnTo>
                  <a:lnTo>
                    <a:pt x="2035874" y="307086"/>
                  </a:lnTo>
                  <a:lnTo>
                    <a:pt x="2034731" y="300800"/>
                  </a:lnTo>
                  <a:lnTo>
                    <a:pt x="2056829" y="303943"/>
                  </a:lnTo>
                  <a:lnTo>
                    <a:pt x="2065877" y="300800"/>
                  </a:lnTo>
                  <a:lnTo>
                    <a:pt x="2068735" y="292989"/>
                  </a:lnTo>
                  <a:lnTo>
                    <a:pt x="2085975" y="294323"/>
                  </a:lnTo>
                  <a:lnTo>
                    <a:pt x="2099977" y="293275"/>
                  </a:lnTo>
                  <a:lnTo>
                    <a:pt x="2107502" y="286798"/>
                  </a:lnTo>
                  <a:lnTo>
                    <a:pt x="2105882" y="274701"/>
                  </a:lnTo>
                  <a:lnTo>
                    <a:pt x="2093309" y="265081"/>
                  </a:lnTo>
                  <a:lnTo>
                    <a:pt x="2073878" y="268796"/>
                  </a:lnTo>
                  <a:lnTo>
                    <a:pt x="2066354" y="263366"/>
                  </a:lnTo>
                  <a:lnTo>
                    <a:pt x="2070830" y="258699"/>
                  </a:lnTo>
                  <a:lnTo>
                    <a:pt x="2082356" y="259175"/>
                  </a:lnTo>
                  <a:lnTo>
                    <a:pt x="2089880" y="258985"/>
                  </a:lnTo>
                  <a:lnTo>
                    <a:pt x="2090166" y="252794"/>
                  </a:lnTo>
                  <a:lnTo>
                    <a:pt x="2081879" y="248793"/>
                  </a:lnTo>
                  <a:lnTo>
                    <a:pt x="2072735" y="248793"/>
                  </a:lnTo>
                  <a:lnTo>
                    <a:pt x="2064068" y="250507"/>
                  </a:lnTo>
                  <a:lnTo>
                    <a:pt x="2052638" y="249746"/>
                  </a:lnTo>
                  <a:lnTo>
                    <a:pt x="2044446" y="245078"/>
                  </a:lnTo>
                  <a:lnTo>
                    <a:pt x="2031397" y="234601"/>
                  </a:lnTo>
                  <a:lnTo>
                    <a:pt x="2021681" y="232315"/>
                  </a:lnTo>
                  <a:lnTo>
                    <a:pt x="2012823" y="237173"/>
                  </a:lnTo>
                  <a:lnTo>
                    <a:pt x="2007965" y="249365"/>
                  </a:lnTo>
                  <a:lnTo>
                    <a:pt x="2003012" y="261175"/>
                  </a:lnTo>
                  <a:lnTo>
                    <a:pt x="1992821" y="265652"/>
                  </a:lnTo>
                  <a:lnTo>
                    <a:pt x="1981772" y="266986"/>
                  </a:lnTo>
                  <a:lnTo>
                    <a:pt x="1977104" y="272225"/>
                  </a:lnTo>
                  <a:lnTo>
                    <a:pt x="1982914" y="277749"/>
                  </a:lnTo>
                  <a:lnTo>
                    <a:pt x="1994821" y="282892"/>
                  </a:lnTo>
                  <a:cubicBezTo>
                    <a:pt x="1994821" y="282892"/>
                    <a:pt x="2009680" y="283750"/>
                    <a:pt x="2011394" y="283750"/>
                  </a:cubicBezTo>
                  <a:cubicBezTo>
                    <a:pt x="2013109" y="283750"/>
                    <a:pt x="2023777" y="286703"/>
                    <a:pt x="2023777" y="286703"/>
                  </a:cubicBezTo>
                  <a:lnTo>
                    <a:pt x="2028444" y="293561"/>
                  </a:lnTo>
                  <a:lnTo>
                    <a:pt x="2025777" y="300419"/>
                  </a:lnTo>
                  <a:lnTo>
                    <a:pt x="2019205" y="306229"/>
                  </a:lnTo>
                  <a:lnTo>
                    <a:pt x="2016157" y="308991"/>
                  </a:lnTo>
                  <a:lnTo>
                    <a:pt x="2006251" y="306324"/>
                  </a:lnTo>
                  <a:lnTo>
                    <a:pt x="1999298" y="309467"/>
                  </a:lnTo>
                  <a:lnTo>
                    <a:pt x="2002822" y="318421"/>
                  </a:lnTo>
                  <a:lnTo>
                    <a:pt x="2002822" y="323469"/>
                  </a:lnTo>
                  <a:lnTo>
                    <a:pt x="1999488" y="330994"/>
                  </a:lnTo>
                  <a:lnTo>
                    <a:pt x="1996440" y="337375"/>
                  </a:lnTo>
                  <a:lnTo>
                    <a:pt x="1977295" y="333946"/>
                  </a:lnTo>
                  <a:lnTo>
                    <a:pt x="1935671" y="336613"/>
                  </a:lnTo>
                  <a:lnTo>
                    <a:pt x="1909001" y="341376"/>
                  </a:lnTo>
                  <a:lnTo>
                    <a:pt x="1891093" y="339661"/>
                  </a:lnTo>
                  <a:lnTo>
                    <a:pt x="1875473" y="332899"/>
                  </a:lnTo>
                  <a:lnTo>
                    <a:pt x="1861090" y="323469"/>
                  </a:lnTo>
                  <a:lnTo>
                    <a:pt x="1840897" y="322517"/>
                  </a:lnTo>
                  <a:lnTo>
                    <a:pt x="1832610" y="319564"/>
                  </a:lnTo>
                  <a:lnTo>
                    <a:pt x="1823085" y="311372"/>
                  </a:lnTo>
                  <a:lnTo>
                    <a:pt x="1812893" y="309563"/>
                  </a:lnTo>
                  <a:lnTo>
                    <a:pt x="1805273" y="306038"/>
                  </a:lnTo>
                  <a:lnTo>
                    <a:pt x="1801654" y="294608"/>
                  </a:lnTo>
                  <a:lnTo>
                    <a:pt x="1801654" y="282797"/>
                  </a:lnTo>
                  <a:lnTo>
                    <a:pt x="1783366" y="281845"/>
                  </a:lnTo>
                  <a:lnTo>
                    <a:pt x="1756696" y="287274"/>
                  </a:lnTo>
                  <a:lnTo>
                    <a:pt x="1745933" y="292132"/>
                  </a:lnTo>
                  <a:lnTo>
                    <a:pt x="1728216" y="296228"/>
                  </a:lnTo>
                  <a:lnTo>
                    <a:pt x="1711833" y="307181"/>
                  </a:lnTo>
                  <a:lnTo>
                    <a:pt x="1710214" y="315087"/>
                  </a:lnTo>
                  <a:lnTo>
                    <a:pt x="1717929" y="319373"/>
                  </a:lnTo>
                  <a:lnTo>
                    <a:pt x="1727740" y="318135"/>
                  </a:lnTo>
                  <a:lnTo>
                    <a:pt x="1733264" y="316040"/>
                  </a:lnTo>
                  <a:lnTo>
                    <a:pt x="1739646" y="310515"/>
                  </a:lnTo>
                  <a:lnTo>
                    <a:pt x="1751362" y="310515"/>
                  </a:lnTo>
                  <a:lnTo>
                    <a:pt x="1760982" y="308800"/>
                  </a:lnTo>
                  <a:lnTo>
                    <a:pt x="1777841" y="300990"/>
                  </a:lnTo>
                  <a:lnTo>
                    <a:pt x="1788700" y="296894"/>
                  </a:lnTo>
                  <a:lnTo>
                    <a:pt x="1789557" y="299657"/>
                  </a:lnTo>
                  <a:lnTo>
                    <a:pt x="1784223" y="308991"/>
                  </a:lnTo>
                  <a:lnTo>
                    <a:pt x="1762030" y="319088"/>
                  </a:lnTo>
                  <a:lnTo>
                    <a:pt x="1738217" y="325469"/>
                  </a:lnTo>
                  <a:lnTo>
                    <a:pt x="1732026" y="331851"/>
                  </a:lnTo>
                  <a:lnTo>
                    <a:pt x="1736122" y="347948"/>
                  </a:lnTo>
                  <a:cubicBezTo>
                    <a:pt x="1736122" y="347948"/>
                    <a:pt x="1747361" y="366617"/>
                    <a:pt x="1748218" y="367856"/>
                  </a:cubicBezTo>
                  <a:cubicBezTo>
                    <a:pt x="1749076" y="369094"/>
                    <a:pt x="1750886" y="377190"/>
                    <a:pt x="1750886" y="377190"/>
                  </a:cubicBezTo>
                  <a:lnTo>
                    <a:pt x="1744028" y="379952"/>
                  </a:lnTo>
                  <a:cubicBezTo>
                    <a:pt x="1744028" y="379952"/>
                    <a:pt x="1740789" y="378714"/>
                    <a:pt x="1739646" y="382048"/>
                  </a:cubicBezTo>
                  <a:cubicBezTo>
                    <a:pt x="1738598" y="385382"/>
                    <a:pt x="1736884" y="388811"/>
                    <a:pt x="1736884" y="388811"/>
                  </a:cubicBezTo>
                  <a:lnTo>
                    <a:pt x="1721930" y="385477"/>
                  </a:lnTo>
                  <a:lnTo>
                    <a:pt x="1720787" y="377761"/>
                  </a:lnTo>
                  <a:lnTo>
                    <a:pt x="1727454" y="371284"/>
                  </a:lnTo>
                  <a:lnTo>
                    <a:pt x="1723930" y="360807"/>
                  </a:lnTo>
                  <a:lnTo>
                    <a:pt x="1713833" y="351949"/>
                  </a:lnTo>
                  <a:lnTo>
                    <a:pt x="1703356" y="349663"/>
                  </a:lnTo>
                  <a:lnTo>
                    <a:pt x="1703356" y="342329"/>
                  </a:lnTo>
                  <a:lnTo>
                    <a:pt x="1695736" y="342424"/>
                  </a:lnTo>
                  <a:lnTo>
                    <a:pt x="1689164" y="342043"/>
                  </a:lnTo>
                  <a:lnTo>
                    <a:pt x="1668494" y="330613"/>
                  </a:lnTo>
                  <a:lnTo>
                    <a:pt x="1658398" y="333280"/>
                  </a:lnTo>
                  <a:lnTo>
                    <a:pt x="1640586" y="338138"/>
                  </a:lnTo>
                  <a:lnTo>
                    <a:pt x="1596581" y="343376"/>
                  </a:lnTo>
                  <a:lnTo>
                    <a:pt x="1550956" y="343948"/>
                  </a:lnTo>
                  <a:lnTo>
                    <a:pt x="1521047" y="336423"/>
                  </a:lnTo>
                  <a:lnTo>
                    <a:pt x="1524000" y="325565"/>
                  </a:lnTo>
                  <a:lnTo>
                    <a:pt x="1536002" y="318040"/>
                  </a:lnTo>
                  <a:lnTo>
                    <a:pt x="1553432" y="314230"/>
                  </a:lnTo>
                  <a:lnTo>
                    <a:pt x="1557909" y="312896"/>
                  </a:lnTo>
                  <a:lnTo>
                    <a:pt x="1551623" y="300895"/>
                  </a:lnTo>
                  <a:lnTo>
                    <a:pt x="1538002" y="289465"/>
                  </a:lnTo>
                  <a:lnTo>
                    <a:pt x="1521047" y="282035"/>
                  </a:lnTo>
                  <a:lnTo>
                    <a:pt x="1499045" y="278702"/>
                  </a:lnTo>
                  <a:lnTo>
                    <a:pt x="1493806" y="284036"/>
                  </a:lnTo>
                  <a:lnTo>
                    <a:pt x="1463612" y="279273"/>
                  </a:lnTo>
                  <a:lnTo>
                    <a:pt x="1435608" y="271748"/>
                  </a:lnTo>
                  <a:lnTo>
                    <a:pt x="1419797" y="265176"/>
                  </a:lnTo>
                  <a:lnTo>
                    <a:pt x="1400175" y="262795"/>
                  </a:lnTo>
                  <a:lnTo>
                    <a:pt x="1374553" y="255556"/>
                  </a:lnTo>
                  <a:lnTo>
                    <a:pt x="1348645" y="240506"/>
                  </a:lnTo>
                  <a:lnTo>
                    <a:pt x="1325309" y="236125"/>
                  </a:lnTo>
                  <a:lnTo>
                    <a:pt x="1296734" y="241935"/>
                  </a:lnTo>
                  <a:lnTo>
                    <a:pt x="1291400" y="247459"/>
                  </a:lnTo>
                  <a:lnTo>
                    <a:pt x="1284446" y="255651"/>
                  </a:lnTo>
                  <a:lnTo>
                    <a:pt x="1258348" y="259556"/>
                  </a:lnTo>
                  <a:lnTo>
                    <a:pt x="1253395" y="256508"/>
                  </a:lnTo>
                  <a:lnTo>
                    <a:pt x="1259586" y="241173"/>
                  </a:lnTo>
                  <a:lnTo>
                    <a:pt x="1256633" y="235648"/>
                  </a:lnTo>
                  <a:lnTo>
                    <a:pt x="1253395" y="220313"/>
                  </a:lnTo>
                  <a:lnTo>
                    <a:pt x="1250061" y="218884"/>
                  </a:lnTo>
                  <a:lnTo>
                    <a:pt x="1242346" y="224885"/>
                  </a:lnTo>
                  <a:lnTo>
                    <a:pt x="1231773" y="242888"/>
                  </a:lnTo>
                  <a:lnTo>
                    <a:pt x="1221105" y="256127"/>
                  </a:lnTo>
                  <a:lnTo>
                    <a:pt x="1211294" y="259556"/>
                  </a:lnTo>
                  <a:lnTo>
                    <a:pt x="1199102" y="252031"/>
                  </a:lnTo>
                  <a:lnTo>
                    <a:pt x="1179100" y="216313"/>
                  </a:lnTo>
                  <a:lnTo>
                    <a:pt x="1168051" y="202216"/>
                  </a:lnTo>
                  <a:lnTo>
                    <a:pt x="1155287" y="195263"/>
                  </a:lnTo>
                  <a:lnTo>
                    <a:pt x="1146905" y="194596"/>
                  </a:lnTo>
                  <a:lnTo>
                    <a:pt x="1145762" y="197929"/>
                  </a:lnTo>
                  <a:lnTo>
                    <a:pt x="1150906" y="207359"/>
                  </a:lnTo>
                  <a:lnTo>
                    <a:pt x="1154430" y="216027"/>
                  </a:lnTo>
                  <a:lnTo>
                    <a:pt x="1148620" y="217932"/>
                  </a:lnTo>
                  <a:lnTo>
                    <a:pt x="1141571" y="220313"/>
                  </a:lnTo>
                  <a:lnTo>
                    <a:pt x="1140714" y="223838"/>
                  </a:lnTo>
                  <a:lnTo>
                    <a:pt x="1134428" y="236411"/>
                  </a:lnTo>
                  <a:lnTo>
                    <a:pt x="1124426" y="243173"/>
                  </a:lnTo>
                  <a:lnTo>
                    <a:pt x="1119759" y="242221"/>
                  </a:lnTo>
                  <a:lnTo>
                    <a:pt x="1116997" y="237077"/>
                  </a:lnTo>
                  <a:lnTo>
                    <a:pt x="1106138" y="236125"/>
                  </a:lnTo>
                  <a:lnTo>
                    <a:pt x="1094708" y="243459"/>
                  </a:lnTo>
                  <a:lnTo>
                    <a:pt x="1085088" y="253365"/>
                  </a:lnTo>
                  <a:lnTo>
                    <a:pt x="1074896" y="259461"/>
                  </a:lnTo>
                  <a:lnTo>
                    <a:pt x="1068229" y="259652"/>
                  </a:lnTo>
                  <a:lnTo>
                    <a:pt x="1064514" y="255461"/>
                  </a:lnTo>
                  <a:lnTo>
                    <a:pt x="1047655" y="259080"/>
                  </a:lnTo>
                  <a:lnTo>
                    <a:pt x="1027367" y="270700"/>
                  </a:lnTo>
                  <a:lnTo>
                    <a:pt x="1020032" y="279559"/>
                  </a:lnTo>
                  <a:lnTo>
                    <a:pt x="1018699" y="286131"/>
                  </a:lnTo>
                  <a:lnTo>
                    <a:pt x="1007174" y="291941"/>
                  </a:lnTo>
                  <a:lnTo>
                    <a:pt x="996125" y="290798"/>
                  </a:lnTo>
                  <a:lnTo>
                    <a:pt x="996125" y="286417"/>
                  </a:lnTo>
                  <a:lnTo>
                    <a:pt x="1025366" y="264986"/>
                  </a:lnTo>
                  <a:lnTo>
                    <a:pt x="1058418" y="245936"/>
                  </a:lnTo>
                  <a:lnTo>
                    <a:pt x="1071753" y="242602"/>
                  </a:lnTo>
                  <a:lnTo>
                    <a:pt x="1097756" y="232315"/>
                  </a:lnTo>
                  <a:lnTo>
                    <a:pt x="1108424" y="222980"/>
                  </a:lnTo>
                  <a:lnTo>
                    <a:pt x="1104900" y="219742"/>
                  </a:lnTo>
                  <a:lnTo>
                    <a:pt x="1092232" y="220218"/>
                  </a:lnTo>
                  <a:lnTo>
                    <a:pt x="1073277" y="221171"/>
                  </a:lnTo>
                  <a:lnTo>
                    <a:pt x="1053084" y="230029"/>
                  </a:lnTo>
                  <a:lnTo>
                    <a:pt x="1034034" y="238792"/>
                  </a:lnTo>
                  <a:lnTo>
                    <a:pt x="1014698" y="243650"/>
                  </a:lnTo>
                  <a:lnTo>
                    <a:pt x="1006316" y="247555"/>
                  </a:lnTo>
                  <a:lnTo>
                    <a:pt x="1005364" y="256699"/>
                  </a:lnTo>
                  <a:lnTo>
                    <a:pt x="995934" y="255842"/>
                  </a:lnTo>
                  <a:lnTo>
                    <a:pt x="989933" y="255842"/>
                  </a:lnTo>
                  <a:lnTo>
                    <a:pt x="983171" y="260509"/>
                  </a:lnTo>
                  <a:lnTo>
                    <a:pt x="977741" y="257556"/>
                  </a:lnTo>
                  <a:lnTo>
                    <a:pt x="980408" y="250603"/>
                  </a:lnTo>
                  <a:lnTo>
                    <a:pt x="967359" y="245745"/>
                  </a:lnTo>
                  <a:lnTo>
                    <a:pt x="964597" y="247174"/>
                  </a:lnTo>
                  <a:lnTo>
                    <a:pt x="960406" y="254127"/>
                  </a:lnTo>
                  <a:lnTo>
                    <a:pt x="945547" y="257365"/>
                  </a:lnTo>
                  <a:lnTo>
                    <a:pt x="923830" y="265843"/>
                  </a:lnTo>
                  <a:lnTo>
                    <a:pt x="925259" y="275844"/>
                  </a:lnTo>
                  <a:lnTo>
                    <a:pt x="934212" y="280797"/>
                  </a:lnTo>
                  <a:lnTo>
                    <a:pt x="940594" y="285940"/>
                  </a:lnTo>
                  <a:lnTo>
                    <a:pt x="936784" y="292417"/>
                  </a:lnTo>
                  <a:lnTo>
                    <a:pt x="923925" y="289084"/>
                  </a:lnTo>
                  <a:lnTo>
                    <a:pt x="902113" y="281178"/>
                  </a:lnTo>
                  <a:lnTo>
                    <a:pt x="883539" y="280225"/>
                  </a:lnTo>
                  <a:lnTo>
                    <a:pt x="859536" y="272129"/>
                  </a:lnTo>
                  <a:lnTo>
                    <a:pt x="831152" y="255175"/>
                  </a:lnTo>
                  <a:lnTo>
                    <a:pt x="826770" y="249650"/>
                  </a:lnTo>
                  <a:lnTo>
                    <a:pt x="797147" y="246317"/>
                  </a:lnTo>
                  <a:lnTo>
                    <a:pt x="764858" y="243840"/>
                  </a:lnTo>
                  <a:lnTo>
                    <a:pt x="729996" y="230886"/>
                  </a:lnTo>
                  <a:lnTo>
                    <a:pt x="706469" y="225647"/>
                  </a:lnTo>
                  <a:lnTo>
                    <a:pt x="678656" y="229552"/>
                  </a:lnTo>
                  <a:lnTo>
                    <a:pt x="651605" y="229743"/>
                  </a:lnTo>
                  <a:lnTo>
                    <a:pt x="624935" y="221456"/>
                  </a:lnTo>
                  <a:lnTo>
                    <a:pt x="600932" y="221742"/>
                  </a:lnTo>
                  <a:lnTo>
                    <a:pt x="584549" y="220790"/>
                  </a:lnTo>
                  <a:lnTo>
                    <a:pt x="536067" y="203168"/>
                  </a:lnTo>
                  <a:lnTo>
                    <a:pt x="496062" y="202978"/>
                  </a:lnTo>
                  <a:lnTo>
                    <a:pt x="466725" y="209264"/>
                  </a:lnTo>
                  <a:lnTo>
                    <a:pt x="457676" y="204883"/>
                  </a:lnTo>
                  <a:lnTo>
                    <a:pt x="452819" y="201359"/>
                  </a:lnTo>
                  <a:lnTo>
                    <a:pt x="442055" y="199454"/>
                  </a:lnTo>
                  <a:lnTo>
                    <a:pt x="439293" y="186404"/>
                  </a:lnTo>
                  <a:lnTo>
                    <a:pt x="427006" y="182023"/>
                  </a:lnTo>
                  <a:lnTo>
                    <a:pt x="402050" y="184880"/>
                  </a:lnTo>
                  <a:lnTo>
                    <a:pt x="384810" y="186881"/>
                  </a:lnTo>
                  <a:lnTo>
                    <a:pt x="377857" y="183356"/>
                  </a:lnTo>
                  <a:lnTo>
                    <a:pt x="377857" y="170688"/>
                  </a:lnTo>
                  <a:lnTo>
                    <a:pt x="367856" y="173260"/>
                  </a:lnTo>
                  <a:lnTo>
                    <a:pt x="361093" y="179356"/>
                  </a:lnTo>
                  <a:lnTo>
                    <a:pt x="347472" y="186214"/>
                  </a:lnTo>
                  <a:lnTo>
                    <a:pt x="338900" y="183166"/>
                  </a:lnTo>
                  <a:lnTo>
                    <a:pt x="338900" y="176689"/>
                  </a:lnTo>
                  <a:lnTo>
                    <a:pt x="350330" y="170402"/>
                  </a:lnTo>
                  <a:lnTo>
                    <a:pt x="348615" y="167164"/>
                  </a:lnTo>
                  <a:lnTo>
                    <a:pt x="331184" y="160592"/>
                  </a:lnTo>
                  <a:lnTo>
                    <a:pt x="322612" y="159829"/>
                  </a:lnTo>
                  <a:lnTo>
                    <a:pt x="308134" y="168878"/>
                  </a:lnTo>
                  <a:lnTo>
                    <a:pt x="285845" y="185071"/>
                  </a:lnTo>
                  <a:lnTo>
                    <a:pt x="252413" y="187642"/>
                  </a:lnTo>
                  <a:lnTo>
                    <a:pt x="227648" y="191738"/>
                  </a:lnTo>
                  <a:lnTo>
                    <a:pt x="225743" y="195834"/>
                  </a:lnTo>
                  <a:lnTo>
                    <a:pt x="232124" y="203454"/>
                  </a:lnTo>
                  <a:lnTo>
                    <a:pt x="232029" y="211074"/>
                  </a:lnTo>
                  <a:lnTo>
                    <a:pt x="225647" y="212788"/>
                  </a:lnTo>
                  <a:lnTo>
                    <a:pt x="215075" y="202978"/>
                  </a:lnTo>
                  <a:lnTo>
                    <a:pt x="208407" y="210693"/>
                  </a:lnTo>
                  <a:lnTo>
                    <a:pt x="198596" y="214694"/>
                  </a:lnTo>
                  <a:lnTo>
                    <a:pt x="176213" y="216789"/>
                  </a:lnTo>
                  <a:lnTo>
                    <a:pt x="169069" y="216122"/>
                  </a:lnTo>
                  <a:lnTo>
                    <a:pt x="158306" y="221932"/>
                  </a:lnTo>
                  <a:lnTo>
                    <a:pt x="141827" y="237458"/>
                  </a:lnTo>
                  <a:lnTo>
                    <a:pt x="135350" y="244126"/>
                  </a:lnTo>
                  <a:lnTo>
                    <a:pt x="133350" y="255842"/>
                  </a:lnTo>
                  <a:lnTo>
                    <a:pt x="128778" y="267938"/>
                  </a:lnTo>
                  <a:lnTo>
                    <a:pt x="116777" y="279940"/>
                  </a:lnTo>
                  <a:lnTo>
                    <a:pt x="87630" y="288607"/>
                  </a:lnTo>
                  <a:lnTo>
                    <a:pt x="57436" y="289560"/>
                  </a:lnTo>
                  <a:lnTo>
                    <a:pt x="46958" y="290417"/>
                  </a:lnTo>
                  <a:lnTo>
                    <a:pt x="45148" y="300609"/>
                  </a:lnTo>
                  <a:lnTo>
                    <a:pt x="42101" y="311086"/>
                  </a:lnTo>
                  <a:lnTo>
                    <a:pt x="46101" y="316421"/>
                  </a:lnTo>
                  <a:lnTo>
                    <a:pt x="69818" y="325660"/>
                  </a:lnTo>
                  <a:cubicBezTo>
                    <a:pt x="69818" y="325660"/>
                    <a:pt x="87249" y="330803"/>
                    <a:pt x="88583" y="331184"/>
                  </a:cubicBezTo>
                  <a:cubicBezTo>
                    <a:pt x="89821" y="331565"/>
                    <a:pt x="108966" y="354330"/>
                    <a:pt x="108966" y="354330"/>
                  </a:cubicBezTo>
                  <a:lnTo>
                    <a:pt x="122015" y="377095"/>
                  </a:lnTo>
                  <a:lnTo>
                    <a:pt x="128207" y="380619"/>
                  </a:lnTo>
                  <a:lnTo>
                    <a:pt x="150305" y="378523"/>
                  </a:lnTo>
                  <a:lnTo>
                    <a:pt x="170307" y="378428"/>
                  </a:lnTo>
                  <a:lnTo>
                    <a:pt x="175831" y="379381"/>
                  </a:lnTo>
                  <a:lnTo>
                    <a:pt x="179261" y="397288"/>
                  </a:lnTo>
                  <a:lnTo>
                    <a:pt x="185642" y="401574"/>
                  </a:lnTo>
                  <a:lnTo>
                    <a:pt x="207740" y="404146"/>
                  </a:lnTo>
                  <a:lnTo>
                    <a:pt x="210312" y="409670"/>
                  </a:lnTo>
                  <a:lnTo>
                    <a:pt x="203644" y="413957"/>
                  </a:lnTo>
                  <a:lnTo>
                    <a:pt x="190786" y="414433"/>
                  </a:lnTo>
                  <a:lnTo>
                    <a:pt x="176117" y="419100"/>
                  </a:lnTo>
                  <a:lnTo>
                    <a:pt x="158496" y="429482"/>
                  </a:lnTo>
                  <a:lnTo>
                    <a:pt x="148209" y="423482"/>
                  </a:lnTo>
                  <a:lnTo>
                    <a:pt x="121920" y="423863"/>
                  </a:lnTo>
                  <a:lnTo>
                    <a:pt x="112014" y="424625"/>
                  </a:lnTo>
                  <a:lnTo>
                    <a:pt x="110300" y="419386"/>
                  </a:lnTo>
                  <a:lnTo>
                    <a:pt x="113252" y="401384"/>
                  </a:lnTo>
                  <a:lnTo>
                    <a:pt x="103061" y="398812"/>
                  </a:lnTo>
                  <a:lnTo>
                    <a:pt x="79439" y="406336"/>
                  </a:lnTo>
                  <a:lnTo>
                    <a:pt x="64484" y="416147"/>
                  </a:lnTo>
                  <a:lnTo>
                    <a:pt x="63627" y="423482"/>
                  </a:lnTo>
                  <a:lnTo>
                    <a:pt x="58960" y="426530"/>
                  </a:lnTo>
                  <a:lnTo>
                    <a:pt x="50578" y="423863"/>
                  </a:lnTo>
                  <a:lnTo>
                    <a:pt x="42291" y="424434"/>
                  </a:lnTo>
                  <a:lnTo>
                    <a:pt x="22193" y="434340"/>
                  </a:lnTo>
                  <a:lnTo>
                    <a:pt x="0" y="448246"/>
                  </a:lnTo>
                  <a:lnTo>
                    <a:pt x="6191" y="455581"/>
                  </a:lnTo>
                  <a:lnTo>
                    <a:pt x="31147" y="463486"/>
                  </a:lnTo>
                  <a:lnTo>
                    <a:pt x="43910" y="465582"/>
                  </a:lnTo>
                  <a:lnTo>
                    <a:pt x="40195" y="471107"/>
                  </a:lnTo>
                  <a:lnTo>
                    <a:pt x="36195" y="478727"/>
                  </a:lnTo>
                  <a:lnTo>
                    <a:pt x="44387" y="483108"/>
                  </a:lnTo>
                  <a:lnTo>
                    <a:pt x="48006" y="492061"/>
                  </a:lnTo>
                  <a:lnTo>
                    <a:pt x="65723" y="501872"/>
                  </a:lnTo>
                  <a:lnTo>
                    <a:pt x="95059" y="503111"/>
                  </a:lnTo>
                  <a:lnTo>
                    <a:pt x="118872" y="499777"/>
                  </a:lnTo>
                  <a:lnTo>
                    <a:pt x="134588" y="505301"/>
                  </a:lnTo>
                  <a:lnTo>
                    <a:pt x="143542" y="506159"/>
                  </a:lnTo>
                  <a:lnTo>
                    <a:pt x="155067" y="494252"/>
                  </a:lnTo>
                  <a:lnTo>
                    <a:pt x="175069" y="481489"/>
                  </a:lnTo>
                  <a:lnTo>
                    <a:pt x="189548" y="481870"/>
                  </a:lnTo>
                  <a:lnTo>
                    <a:pt x="195834" y="485204"/>
                  </a:lnTo>
                  <a:lnTo>
                    <a:pt x="199739" y="492157"/>
                  </a:lnTo>
                  <a:lnTo>
                    <a:pt x="189071" y="499396"/>
                  </a:lnTo>
                  <a:lnTo>
                    <a:pt x="186309" y="502348"/>
                  </a:lnTo>
                  <a:lnTo>
                    <a:pt x="194596" y="515779"/>
                  </a:lnTo>
                  <a:lnTo>
                    <a:pt x="197834" y="530352"/>
                  </a:lnTo>
                  <a:lnTo>
                    <a:pt x="188024" y="544830"/>
                  </a:lnTo>
                  <a:lnTo>
                    <a:pt x="173450" y="548545"/>
                  </a:lnTo>
                  <a:lnTo>
                    <a:pt x="162116" y="546926"/>
                  </a:lnTo>
                  <a:lnTo>
                    <a:pt x="155829" y="545687"/>
                  </a:lnTo>
                  <a:lnTo>
                    <a:pt x="148495" y="557879"/>
                  </a:lnTo>
                  <a:lnTo>
                    <a:pt x="140589" y="569214"/>
                  </a:lnTo>
                  <a:lnTo>
                    <a:pt x="125730" y="568928"/>
                  </a:lnTo>
                  <a:lnTo>
                    <a:pt x="118015" y="563975"/>
                  </a:lnTo>
                  <a:lnTo>
                    <a:pt x="108014" y="559499"/>
                  </a:lnTo>
                  <a:lnTo>
                    <a:pt x="96012" y="562261"/>
                  </a:lnTo>
                  <a:lnTo>
                    <a:pt x="92393" y="572548"/>
                  </a:lnTo>
                  <a:lnTo>
                    <a:pt x="92107" y="590836"/>
                  </a:lnTo>
                  <a:lnTo>
                    <a:pt x="83630" y="593312"/>
                  </a:lnTo>
                  <a:lnTo>
                    <a:pt x="72390" y="596932"/>
                  </a:lnTo>
                  <a:lnTo>
                    <a:pt x="67437" y="601790"/>
                  </a:lnTo>
                  <a:lnTo>
                    <a:pt x="61817" y="615220"/>
                  </a:lnTo>
                  <a:lnTo>
                    <a:pt x="55055" y="620840"/>
                  </a:lnTo>
                  <a:lnTo>
                    <a:pt x="42577" y="622364"/>
                  </a:lnTo>
                  <a:lnTo>
                    <a:pt x="50387" y="634556"/>
                  </a:lnTo>
                  <a:lnTo>
                    <a:pt x="61151" y="646748"/>
                  </a:lnTo>
                  <a:lnTo>
                    <a:pt x="67532" y="648272"/>
                  </a:lnTo>
                  <a:lnTo>
                    <a:pt x="76486" y="651701"/>
                  </a:lnTo>
                  <a:lnTo>
                    <a:pt x="79724" y="659892"/>
                  </a:lnTo>
                  <a:lnTo>
                    <a:pt x="74105" y="670465"/>
                  </a:lnTo>
                  <a:lnTo>
                    <a:pt x="71819" y="676751"/>
                  </a:lnTo>
                  <a:lnTo>
                    <a:pt x="75152" y="679037"/>
                  </a:lnTo>
                  <a:lnTo>
                    <a:pt x="88773" y="682752"/>
                  </a:lnTo>
                  <a:lnTo>
                    <a:pt x="102299" y="703326"/>
                  </a:lnTo>
                  <a:lnTo>
                    <a:pt x="110681" y="712756"/>
                  </a:lnTo>
                  <a:lnTo>
                    <a:pt x="119825" y="715994"/>
                  </a:lnTo>
                  <a:lnTo>
                    <a:pt x="130874" y="711518"/>
                  </a:lnTo>
                  <a:lnTo>
                    <a:pt x="144399" y="707707"/>
                  </a:lnTo>
                  <a:lnTo>
                    <a:pt x="151352" y="706183"/>
                  </a:lnTo>
                  <a:lnTo>
                    <a:pt x="156496" y="694277"/>
                  </a:lnTo>
                  <a:lnTo>
                    <a:pt x="163449" y="700659"/>
                  </a:lnTo>
                  <a:lnTo>
                    <a:pt x="170783" y="713899"/>
                  </a:lnTo>
                  <a:lnTo>
                    <a:pt x="172498" y="719614"/>
                  </a:lnTo>
                  <a:lnTo>
                    <a:pt x="170498" y="727996"/>
                  </a:lnTo>
                  <a:lnTo>
                    <a:pt x="167069" y="736473"/>
                  </a:lnTo>
                  <a:lnTo>
                    <a:pt x="167926" y="749903"/>
                  </a:lnTo>
                  <a:lnTo>
                    <a:pt x="167926" y="756571"/>
                  </a:lnTo>
                  <a:lnTo>
                    <a:pt x="181070" y="761048"/>
                  </a:lnTo>
                  <a:lnTo>
                    <a:pt x="196406" y="757237"/>
                  </a:lnTo>
                  <a:lnTo>
                    <a:pt x="201930" y="750380"/>
                  </a:lnTo>
                  <a:lnTo>
                    <a:pt x="212979" y="744379"/>
                  </a:lnTo>
                  <a:lnTo>
                    <a:pt x="228314" y="748665"/>
                  </a:lnTo>
                  <a:lnTo>
                    <a:pt x="241554" y="758857"/>
                  </a:lnTo>
                  <a:lnTo>
                    <a:pt x="253079" y="768572"/>
                  </a:lnTo>
                  <a:lnTo>
                    <a:pt x="256318" y="761619"/>
                  </a:lnTo>
                  <a:lnTo>
                    <a:pt x="258604" y="749427"/>
                  </a:lnTo>
                  <a:lnTo>
                    <a:pt x="265843" y="743426"/>
                  </a:lnTo>
                  <a:lnTo>
                    <a:pt x="270320" y="751903"/>
                  </a:lnTo>
                  <a:lnTo>
                    <a:pt x="277749" y="755332"/>
                  </a:lnTo>
                  <a:lnTo>
                    <a:pt x="299561" y="750094"/>
                  </a:lnTo>
                  <a:lnTo>
                    <a:pt x="308420" y="747332"/>
                  </a:lnTo>
                  <a:lnTo>
                    <a:pt x="309658" y="751427"/>
                  </a:lnTo>
                  <a:lnTo>
                    <a:pt x="300228" y="763524"/>
                  </a:lnTo>
                  <a:lnTo>
                    <a:pt x="293751" y="781050"/>
                  </a:lnTo>
                  <a:lnTo>
                    <a:pt x="293656" y="792956"/>
                  </a:lnTo>
                  <a:lnTo>
                    <a:pt x="293084" y="806672"/>
                  </a:lnTo>
                  <a:lnTo>
                    <a:pt x="282416" y="815149"/>
                  </a:lnTo>
                  <a:lnTo>
                    <a:pt x="265081" y="835438"/>
                  </a:lnTo>
                  <a:lnTo>
                    <a:pt x="259461" y="838676"/>
                  </a:lnTo>
                  <a:lnTo>
                    <a:pt x="246602" y="842677"/>
                  </a:lnTo>
                  <a:lnTo>
                    <a:pt x="228981" y="855250"/>
                  </a:lnTo>
                  <a:lnTo>
                    <a:pt x="206693" y="878015"/>
                  </a:lnTo>
                  <a:lnTo>
                    <a:pt x="172307" y="876110"/>
                  </a:lnTo>
                  <a:lnTo>
                    <a:pt x="164116" y="879443"/>
                  </a:lnTo>
                  <a:lnTo>
                    <a:pt x="157163" y="891064"/>
                  </a:lnTo>
                  <a:lnTo>
                    <a:pt x="144399" y="904685"/>
                  </a:lnTo>
                  <a:lnTo>
                    <a:pt x="140399" y="910685"/>
                  </a:lnTo>
                  <a:lnTo>
                    <a:pt x="141161" y="913543"/>
                  </a:lnTo>
                  <a:lnTo>
                    <a:pt x="158496" y="908209"/>
                  </a:lnTo>
                  <a:lnTo>
                    <a:pt x="175451" y="895064"/>
                  </a:lnTo>
                  <a:lnTo>
                    <a:pt x="178499" y="887349"/>
                  </a:lnTo>
                  <a:lnTo>
                    <a:pt x="185642" y="894493"/>
                  </a:lnTo>
                  <a:lnTo>
                    <a:pt x="195548" y="897541"/>
                  </a:lnTo>
                  <a:lnTo>
                    <a:pt x="209169" y="886778"/>
                  </a:lnTo>
                  <a:lnTo>
                    <a:pt x="215932" y="883063"/>
                  </a:lnTo>
                  <a:lnTo>
                    <a:pt x="230124" y="884301"/>
                  </a:lnTo>
                  <a:lnTo>
                    <a:pt x="239744" y="880586"/>
                  </a:lnTo>
                  <a:lnTo>
                    <a:pt x="255556" y="874205"/>
                  </a:lnTo>
                  <a:lnTo>
                    <a:pt x="268700" y="870871"/>
                  </a:lnTo>
                  <a:lnTo>
                    <a:pt x="272701" y="857060"/>
                  </a:lnTo>
                  <a:lnTo>
                    <a:pt x="292894" y="841057"/>
                  </a:lnTo>
                  <a:lnTo>
                    <a:pt x="314135" y="831723"/>
                  </a:lnTo>
                  <a:lnTo>
                    <a:pt x="327755" y="827437"/>
                  </a:lnTo>
                  <a:lnTo>
                    <a:pt x="332423" y="813816"/>
                  </a:lnTo>
                  <a:lnTo>
                    <a:pt x="353663" y="805339"/>
                  </a:lnTo>
                  <a:lnTo>
                    <a:pt x="367951" y="792194"/>
                  </a:lnTo>
                  <a:lnTo>
                    <a:pt x="378047" y="786289"/>
                  </a:lnTo>
                  <a:lnTo>
                    <a:pt x="394049" y="782288"/>
                  </a:lnTo>
                  <a:lnTo>
                    <a:pt x="395288" y="767810"/>
                  </a:lnTo>
                  <a:lnTo>
                    <a:pt x="399669" y="762857"/>
                  </a:lnTo>
                  <a:lnTo>
                    <a:pt x="409385" y="759238"/>
                  </a:lnTo>
                  <a:lnTo>
                    <a:pt x="416909" y="746474"/>
                  </a:lnTo>
                  <a:lnTo>
                    <a:pt x="406432" y="741331"/>
                  </a:lnTo>
                  <a:lnTo>
                    <a:pt x="391478" y="736759"/>
                  </a:lnTo>
                  <a:lnTo>
                    <a:pt x="394525" y="730663"/>
                  </a:lnTo>
                  <a:lnTo>
                    <a:pt x="403860" y="721709"/>
                  </a:lnTo>
                  <a:lnTo>
                    <a:pt x="415004" y="716375"/>
                  </a:lnTo>
                  <a:lnTo>
                    <a:pt x="425196" y="716185"/>
                  </a:lnTo>
                  <a:lnTo>
                    <a:pt x="434531" y="705136"/>
                  </a:lnTo>
                  <a:lnTo>
                    <a:pt x="434054" y="699230"/>
                  </a:lnTo>
                  <a:lnTo>
                    <a:pt x="437960" y="690658"/>
                  </a:lnTo>
                  <a:lnTo>
                    <a:pt x="451199" y="681704"/>
                  </a:lnTo>
                  <a:lnTo>
                    <a:pt x="462725" y="663416"/>
                  </a:lnTo>
                  <a:lnTo>
                    <a:pt x="472059" y="659606"/>
                  </a:lnTo>
                  <a:lnTo>
                    <a:pt x="483108" y="651129"/>
                  </a:lnTo>
                  <a:lnTo>
                    <a:pt x="495491" y="643033"/>
                  </a:lnTo>
                  <a:lnTo>
                    <a:pt x="502730" y="646462"/>
                  </a:lnTo>
                  <a:cubicBezTo>
                    <a:pt x="502730" y="646462"/>
                    <a:pt x="505397" y="651701"/>
                    <a:pt x="509778" y="650939"/>
                  </a:cubicBezTo>
                  <a:cubicBezTo>
                    <a:pt x="514160" y="650272"/>
                    <a:pt x="520160" y="651129"/>
                    <a:pt x="520160" y="651129"/>
                  </a:cubicBezTo>
                  <a:lnTo>
                    <a:pt x="520637" y="660559"/>
                  </a:lnTo>
                  <a:lnTo>
                    <a:pt x="510445" y="661797"/>
                  </a:lnTo>
                  <a:lnTo>
                    <a:pt x="498443" y="658273"/>
                  </a:lnTo>
                  <a:cubicBezTo>
                    <a:pt x="498443" y="658273"/>
                    <a:pt x="491300" y="659702"/>
                    <a:pt x="489871" y="660464"/>
                  </a:cubicBezTo>
                  <a:cubicBezTo>
                    <a:pt x="488537" y="661130"/>
                    <a:pt x="475964" y="673132"/>
                    <a:pt x="475964" y="673132"/>
                  </a:cubicBezTo>
                  <a:lnTo>
                    <a:pt x="473012" y="685895"/>
                  </a:lnTo>
                  <a:lnTo>
                    <a:pt x="465963" y="698278"/>
                  </a:lnTo>
                  <a:lnTo>
                    <a:pt x="463010" y="710374"/>
                  </a:lnTo>
                  <a:lnTo>
                    <a:pt x="471011" y="714565"/>
                  </a:lnTo>
                  <a:lnTo>
                    <a:pt x="474250" y="720185"/>
                  </a:lnTo>
                  <a:lnTo>
                    <a:pt x="455867" y="731711"/>
                  </a:lnTo>
                  <a:lnTo>
                    <a:pt x="466058" y="736664"/>
                  </a:lnTo>
                  <a:lnTo>
                    <a:pt x="477107" y="735425"/>
                  </a:lnTo>
                  <a:lnTo>
                    <a:pt x="492824" y="729044"/>
                  </a:lnTo>
                  <a:lnTo>
                    <a:pt x="523018" y="707327"/>
                  </a:lnTo>
                  <a:lnTo>
                    <a:pt x="551117" y="699707"/>
                  </a:lnTo>
                  <a:lnTo>
                    <a:pt x="570071" y="703802"/>
                  </a:lnTo>
                  <a:lnTo>
                    <a:pt x="567690" y="693801"/>
                  </a:lnTo>
                  <a:lnTo>
                    <a:pt x="570738" y="689229"/>
                  </a:lnTo>
                  <a:lnTo>
                    <a:pt x="563023" y="682276"/>
                  </a:lnTo>
                  <a:lnTo>
                    <a:pt x="555403" y="669893"/>
                  </a:lnTo>
                  <a:lnTo>
                    <a:pt x="557498" y="661797"/>
                  </a:lnTo>
                  <a:lnTo>
                    <a:pt x="567500" y="657987"/>
                  </a:lnTo>
                  <a:lnTo>
                    <a:pt x="572357" y="649891"/>
                  </a:lnTo>
                  <a:lnTo>
                    <a:pt x="586835" y="657511"/>
                  </a:lnTo>
                  <a:lnTo>
                    <a:pt x="597503" y="657130"/>
                  </a:lnTo>
                  <a:lnTo>
                    <a:pt x="608552" y="668941"/>
                  </a:lnTo>
                  <a:lnTo>
                    <a:pt x="616268" y="668655"/>
                  </a:lnTo>
                  <a:lnTo>
                    <a:pt x="626650" y="669512"/>
                  </a:lnTo>
                  <a:lnTo>
                    <a:pt x="629603" y="675703"/>
                  </a:lnTo>
                  <a:lnTo>
                    <a:pt x="613982" y="679037"/>
                  </a:lnTo>
                  <a:lnTo>
                    <a:pt x="608267" y="683895"/>
                  </a:lnTo>
                  <a:lnTo>
                    <a:pt x="609981" y="689991"/>
                  </a:lnTo>
                  <a:lnTo>
                    <a:pt x="625602" y="682276"/>
                  </a:lnTo>
                  <a:lnTo>
                    <a:pt x="635794" y="680561"/>
                  </a:lnTo>
                  <a:lnTo>
                    <a:pt x="645128" y="687324"/>
                  </a:lnTo>
                  <a:lnTo>
                    <a:pt x="648081" y="690277"/>
                  </a:lnTo>
                  <a:lnTo>
                    <a:pt x="657130" y="682085"/>
                  </a:lnTo>
                  <a:lnTo>
                    <a:pt x="663035" y="678752"/>
                  </a:lnTo>
                  <a:lnTo>
                    <a:pt x="663512" y="687800"/>
                  </a:lnTo>
                  <a:cubicBezTo>
                    <a:pt x="663512" y="687800"/>
                    <a:pt x="673703" y="694563"/>
                    <a:pt x="674942" y="694944"/>
                  </a:cubicBezTo>
                  <a:cubicBezTo>
                    <a:pt x="676180" y="695325"/>
                    <a:pt x="708946" y="699230"/>
                    <a:pt x="708946" y="699230"/>
                  </a:cubicBezTo>
                  <a:lnTo>
                    <a:pt x="748094" y="697516"/>
                  </a:lnTo>
                  <a:lnTo>
                    <a:pt x="758190" y="696087"/>
                  </a:lnTo>
                  <a:lnTo>
                    <a:pt x="770668" y="707327"/>
                  </a:lnTo>
                  <a:lnTo>
                    <a:pt x="783622" y="713232"/>
                  </a:lnTo>
                  <a:lnTo>
                    <a:pt x="798290" y="712851"/>
                  </a:lnTo>
                  <a:lnTo>
                    <a:pt x="812292" y="700945"/>
                  </a:lnTo>
                  <a:lnTo>
                    <a:pt x="818483" y="701802"/>
                  </a:lnTo>
                  <a:lnTo>
                    <a:pt x="822770" y="708565"/>
                  </a:lnTo>
                  <a:lnTo>
                    <a:pt x="812768" y="719519"/>
                  </a:lnTo>
                  <a:lnTo>
                    <a:pt x="811816" y="723805"/>
                  </a:lnTo>
                  <a:lnTo>
                    <a:pt x="820388" y="727996"/>
                  </a:lnTo>
                  <a:lnTo>
                    <a:pt x="853154" y="740759"/>
                  </a:lnTo>
                  <a:lnTo>
                    <a:pt x="865061" y="753523"/>
                  </a:lnTo>
                  <a:lnTo>
                    <a:pt x="887635" y="769715"/>
                  </a:lnTo>
                  <a:lnTo>
                    <a:pt x="900875" y="776097"/>
                  </a:lnTo>
                  <a:lnTo>
                    <a:pt x="904685" y="770573"/>
                  </a:lnTo>
                  <a:lnTo>
                    <a:pt x="903827" y="758666"/>
                  </a:lnTo>
                  <a:lnTo>
                    <a:pt x="907637" y="757428"/>
                  </a:lnTo>
                  <a:lnTo>
                    <a:pt x="919544" y="764191"/>
                  </a:lnTo>
                  <a:lnTo>
                    <a:pt x="925544" y="765429"/>
                  </a:lnTo>
                  <a:lnTo>
                    <a:pt x="933640" y="771525"/>
                  </a:lnTo>
                  <a:lnTo>
                    <a:pt x="939641" y="776002"/>
                  </a:lnTo>
                  <a:lnTo>
                    <a:pt x="943070" y="770001"/>
                  </a:lnTo>
                  <a:cubicBezTo>
                    <a:pt x="943070" y="770001"/>
                    <a:pt x="940499" y="761048"/>
                    <a:pt x="940118" y="759809"/>
                  </a:cubicBezTo>
                  <a:cubicBezTo>
                    <a:pt x="939737" y="758571"/>
                    <a:pt x="934974" y="743236"/>
                    <a:pt x="934974" y="743236"/>
                  </a:cubicBezTo>
                  <a:lnTo>
                    <a:pt x="934593" y="735616"/>
                  </a:lnTo>
                  <a:lnTo>
                    <a:pt x="944404" y="741140"/>
                  </a:lnTo>
                  <a:lnTo>
                    <a:pt x="947738" y="749903"/>
                  </a:lnTo>
                  <a:lnTo>
                    <a:pt x="951167" y="758666"/>
                  </a:lnTo>
                  <a:lnTo>
                    <a:pt x="950595" y="784193"/>
                  </a:lnTo>
                  <a:cubicBezTo>
                    <a:pt x="950595" y="784193"/>
                    <a:pt x="948214" y="791147"/>
                    <a:pt x="946118" y="791813"/>
                  </a:cubicBezTo>
                  <a:cubicBezTo>
                    <a:pt x="943928" y="792480"/>
                    <a:pt x="935165" y="791051"/>
                    <a:pt x="935165" y="791051"/>
                  </a:cubicBezTo>
                  <a:lnTo>
                    <a:pt x="929069" y="785812"/>
                  </a:lnTo>
                  <a:lnTo>
                    <a:pt x="927640" y="780288"/>
                  </a:lnTo>
                  <a:lnTo>
                    <a:pt x="921639" y="779621"/>
                  </a:lnTo>
                  <a:lnTo>
                    <a:pt x="909828" y="785622"/>
                  </a:lnTo>
                  <a:lnTo>
                    <a:pt x="909828" y="792956"/>
                  </a:lnTo>
                  <a:lnTo>
                    <a:pt x="920306" y="808673"/>
                  </a:lnTo>
                  <a:lnTo>
                    <a:pt x="932498" y="816102"/>
                  </a:lnTo>
                  <a:lnTo>
                    <a:pt x="938403" y="828008"/>
                  </a:lnTo>
                  <a:lnTo>
                    <a:pt x="941356" y="835819"/>
                  </a:lnTo>
                  <a:lnTo>
                    <a:pt x="948214" y="842962"/>
                  </a:lnTo>
                  <a:lnTo>
                    <a:pt x="954691" y="852392"/>
                  </a:lnTo>
                  <a:cubicBezTo>
                    <a:pt x="954691" y="852392"/>
                    <a:pt x="958787" y="846773"/>
                    <a:pt x="958787" y="845058"/>
                  </a:cubicBezTo>
                  <a:cubicBezTo>
                    <a:pt x="958787" y="843344"/>
                    <a:pt x="954977" y="827151"/>
                    <a:pt x="954977" y="827151"/>
                  </a:cubicBezTo>
                  <a:cubicBezTo>
                    <a:pt x="954977" y="827151"/>
                    <a:pt x="949452" y="811816"/>
                    <a:pt x="948976" y="810101"/>
                  </a:cubicBezTo>
                  <a:cubicBezTo>
                    <a:pt x="948595" y="808387"/>
                    <a:pt x="948214" y="797719"/>
                    <a:pt x="952405" y="799910"/>
                  </a:cubicBezTo>
                  <a:cubicBezTo>
                    <a:pt x="956596" y="802100"/>
                    <a:pt x="960501" y="804196"/>
                    <a:pt x="960501" y="804196"/>
                  </a:cubicBezTo>
                  <a:lnTo>
                    <a:pt x="959263" y="817436"/>
                  </a:lnTo>
                  <a:lnTo>
                    <a:pt x="960406" y="822484"/>
                  </a:lnTo>
                  <a:lnTo>
                    <a:pt x="968216" y="820769"/>
                  </a:lnTo>
                  <a:lnTo>
                    <a:pt x="980123" y="808863"/>
                  </a:lnTo>
                  <a:lnTo>
                    <a:pt x="977551" y="793528"/>
                  </a:lnTo>
                  <a:lnTo>
                    <a:pt x="976979" y="785527"/>
                  </a:lnTo>
                  <a:lnTo>
                    <a:pt x="986981" y="786289"/>
                  </a:lnTo>
                  <a:lnTo>
                    <a:pt x="992791" y="801243"/>
                  </a:lnTo>
                  <a:lnTo>
                    <a:pt x="994696" y="811054"/>
                  </a:lnTo>
                  <a:lnTo>
                    <a:pt x="988505" y="819340"/>
                  </a:lnTo>
                  <a:lnTo>
                    <a:pt x="982980" y="828294"/>
                  </a:lnTo>
                  <a:lnTo>
                    <a:pt x="968693" y="832676"/>
                  </a:lnTo>
                  <a:lnTo>
                    <a:pt x="966978" y="848773"/>
                  </a:lnTo>
                  <a:lnTo>
                    <a:pt x="971931" y="862584"/>
                  </a:lnTo>
                  <a:lnTo>
                    <a:pt x="980218" y="848963"/>
                  </a:lnTo>
                  <a:lnTo>
                    <a:pt x="986219" y="854488"/>
                  </a:lnTo>
                  <a:lnTo>
                    <a:pt x="998601" y="845534"/>
                  </a:lnTo>
                  <a:lnTo>
                    <a:pt x="1001935" y="848582"/>
                  </a:lnTo>
                  <a:lnTo>
                    <a:pt x="1013460" y="863156"/>
                  </a:lnTo>
                  <a:lnTo>
                    <a:pt x="1026033" y="867632"/>
                  </a:lnTo>
                  <a:lnTo>
                    <a:pt x="1027938" y="862965"/>
                  </a:lnTo>
                  <a:lnTo>
                    <a:pt x="1022795" y="856964"/>
                  </a:lnTo>
                  <a:lnTo>
                    <a:pt x="1008793" y="850964"/>
                  </a:lnTo>
                  <a:lnTo>
                    <a:pt x="1007078" y="842867"/>
                  </a:lnTo>
                  <a:lnTo>
                    <a:pt x="1012603" y="836009"/>
                  </a:lnTo>
                  <a:lnTo>
                    <a:pt x="1022413" y="836866"/>
                  </a:lnTo>
                  <a:lnTo>
                    <a:pt x="1034891" y="857250"/>
                  </a:lnTo>
                  <a:lnTo>
                    <a:pt x="1036701" y="869347"/>
                  </a:lnTo>
                  <a:lnTo>
                    <a:pt x="1027652" y="876776"/>
                  </a:lnTo>
                  <a:lnTo>
                    <a:pt x="1019937" y="882491"/>
                  </a:lnTo>
                  <a:lnTo>
                    <a:pt x="1010507" y="876872"/>
                  </a:lnTo>
                  <a:lnTo>
                    <a:pt x="1000697" y="869156"/>
                  </a:lnTo>
                  <a:lnTo>
                    <a:pt x="994791" y="871252"/>
                  </a:lnTo>
                  <a:lnTo>
                    <a:pt x="998506" y="883539"/>
                  </a:lnTo>
                  <a:lnTo>
                    <a:pt x="1002030" y="890969"/>
                  </a:lnTo>
                  <a:lnTo>
                    <a:pt x="1001268" y="901351"/>
                  </a:lnTo>
                  <a:lnTo>
                    <a:pt x="998792" y="909161"/>
                  </a:lnTo>
                  <a:lnTo>
                    <a:pt x="1002697" y="918972"/>
                  </a:lnTo>
                  <a:lnTo>
                    <a:pt x="1008507" y="921544"/>
                  </a:lnTo>
                  <a:cubicBezTo>
                    <a:pt x="1008507" y="921544"/>
                    <a:pt x="1010603" y="918115"/>
                    <a:pt x="1010603" y="916400"/>
                  </a:cubicBezTo>
                  <a:cubicBezTo>
                    <a:pt x="1010603" y="914686"/>
                    <a:pt x="1012127" y="909447"/>
                    <a:pt x="1012127" y="909447"/>
                  </a:cubicBezTo>
                  <a:lnTo>
                    <a:pt x="1015651" y="907447"/>
                  </a:lnTo>
                  <a:lnTo>
                    <a:pt x="1026700" y="912590"/>
                  </a:lnTo>
                  <a:lnTo>
                    <a:pt x="1028033" y="915162"/>
                  </a:lnTo>
                  <a:lnTo>
                    <a:pt x="1033939" y="907447"/>
                  </a:lnTo>
                  <a:lnTo>
                    <a:pt x="1034320" y="899255"/>
                  </a:lnTo>
                  <a:lnTo>
                    <a:pt x="1039463" y="896017"/>
                  </a:lnTo>
                  <a:lnTo>
                    <a:pt x="1048988" y="904399"/>
                  </a:lnTo>
                  <a:lnTo>
                    <a:pt x="1051846" y="907066"/>
                  </a:lnTo>
                  <a:lnTo>
                    <a:pt x="1055180" y="902589"/>
                  </a:lnTo>
                  <a:lnTo>
                    <a:pt x="1062419" y="897350"/>
                  </a:lnTo>
                  <a:lnTo>
                    <a:pt x="1066514" y="905351"/>
                  </a:lnTo>
                  <a:lnTo>
                    <a:pt x="1064895" y="917734"/>
                  </a:lnTo>
                  <a:lnTo>
                    <a:pt x="1064609" y="920686"/>
                  </a:lnTo>
                  <a:lnTo>
                    <a:pt x="1073563" y="917734"/>
                  </a:lnTo>
                  <a:lnTo>
                    <a:pt x="1076897" y="922877"/>
                  </a:lnTo>
                  <a:lnTo>
                    <a:pt x="1082802" y="932212"/>
                  </a:lnTo>
                  <a:lnTo>
                    <a:pt x="1088993" y="937451"/>
                  </a:lnTo>
                  <a:lnTo>
                    <a:pt x="1088041" y="942689"/>
                  </a:lnTo>
                  <a:lnTo>
                    <a:pt x="1077659" y="945737"/>
                  </a:lnTo>
                  <a:lnTo>
                    <a:pt x="1081088" y="953548"/>
                  </a:lnTo>
                  <a:lnTo>
                    <a:pt x="1084136" y="966883"/>
                  </a:lnTo>
                  <a:lnTo>
                    <a:pt x="1088708" y="976503"/>
                  </a:lnTo>
                  <a:lnTo>
                    <a:pt x="1103186" y="973550"/>
                  </a:lnTo>
                  <a:lnTo>
                    <a:pt x="1115568" y="968026"/>
                  </a:lnTo>
                  <a:lnTo>
                    <a:pt x="1121093" y="972693"/>
                  </a:lnTo>
                  <a:lnTo>
                    <a:pt x="1117568" y="986409"/>
                  </a:lnTo>
                  <a:lnTo>
                    <a:pt x="1116425" y="993267"/>
                  </a:lnTo>
                  <a:lnTo>
                    <a:pt x="1121950" y="998982"/>
                  </a:lnTo>
                  <a:lnTo>
                    <a:pt x="1129665" y="995934"/>
                  </a:lnTo>
                  <a:lnTo>
                    <a:pt x="1137285" y="994315"/>
                  </a:lnTo>
                  <a:lnTo>
                    <a:pt x="1153192" y="1010507"/>
                  </a:lnTo>
                  <a:lnTo>
                    <a:pt x="1162812" y="1019842"/>
                  </a:lnTo>
                  <a:lnTo>
                    <a:pt x="1155097" y="1023271"/>
                  </a:lnTo>
                  <a:lnTo>
                    <a:pt x="1149858" y="1025843"/>
                  </a:lnTo>
                  <a:lnTo>
                    <a:pt x="1149477" y="1036891"/>
                  </a:lnTo>
                  <a:lnTo>
                    <a:pt x="1157669" y="1042416"/>
                  </a:lnTo>
                  <a:cubicBezTo>
                    <a:pt x="1157669" y="1042416"/>
                    <a:pt x="1160145" y="1050417"/>
                    <a:pt x="1160145" y="1053084"/>
                  </a:cubicBezTo>
                  <a:cubicBezTo>
                    <a:pt x="1160145" y="1055656"/>
                    <a:pt x="1162907" y="1059656"/>
                    <a:pt x="1162907" y="1059656"/>
                  </a:cubicBezTo>
                  <a:lnTo>
                    <a:pt x="1176814" y="1066705"/>
                  </a:lnTo>
                  <a:lnTo>
                    <a:pt x="1190625" y="1067181"/>
                  </a:lnTo>
                  <a:lnTo>
                    <a:pt x="1206627" y="1071658"/>
                  </a:lnTo>
                  <a:lnTo>
                    <a:pt x="1214628" y="1083659"/>
                  </a:lnTo>
                  <a:lnTo>
                    <a:pt x="1229868" y="1088136"/>
                  </a:lnTo>
                  <a:lnTo>
                    <a:pt x="1240060" y="1083564"/>
                  </a:lnTo>
                  <a:lnTo>
                    <a:pt x="1245203" y="1099852"/>
                  </a:lnTo>
                  <a:lnTo>
                    <a:pt x="1247870" y="1107472"/>
                  </a:lnTo>
                  <a:lnTo>
                    <a:pt x="1267587" y="1107091"/>
                  </a:lnTo>
                  <a:lnTo>
                    <a:pt x="1278731" y="1111853"/>
                  </a:lnTo>
                  <a:lnTo>
                    <a:pt x="1289495" y="1114711"/>
                  </a:lnTo>
                  <a:lnTo>
                    <a:pt x="1298543" y="1117568"/>
                  </a:lnTo>
                  <a:lnTo>
                    <a:pt x="1301401" y="1131856"/>
                  </a:lnTo>
                  <a:lnTo>
                    <a:pt x="1309497" y="1145858"/>
                  </a:lnTo>
                  <a:lnTo>
                    <a:pt x="1314164" y="1154621"/>
                  </a:lnTo>
                  <a:lnTo>
                    <a:pt x="1313879" y="1166336"/>
                  </a:lnTo>
                  <a:lnTo>
                    <a:pt x="1315879" y="1186244"/>
                  </a:lnTo>
                  <a:lnTo>
                    <a:pt x="1310450" y="1203198"/>
                  </a:lnTo>
                  <a:lnTo>
                    <a:pt x="1298543" y="1201483"/>
                  </a:lnTo>
                  <a:lnTo>
                    <a:pt x="1301877" y="1190339"/>
                  </a:lnTo>
                  <a:lnTo>
                    <a:pt x="1305116" y="1179862"/>
                  </a:lnTo>
                  <a:lnTo>
                    <a:pt x="1298067" y="1172528"/>
                  </a:lnTo>
                  <a:lnTo>
                    <a:pt x="1292733" y="1165670"/>
                  </a:lnTo>
                  <a:lnTo>
                    <a:pt x="1295781" y="1146239"/>
                  </a:lnTo>
                  <a:lnTo>
                    <a:pt x="1282256" y="1142048"/>
                  </a:lnTo>
                  <a:lnTo>
                    <a:pt x="1277779" y="1138809"/>
                  </a:lnTo>
                  <a:lnTo>
                    <a:pt x="1248728" y="1127474"/>
                  </a:lnTo>
                  <a:lnTo>
                    <a:pt x="1239203" y="1113473"/>
                  </a:lnTo>
                  <a:lnTo>
                    <a:pt x="1218819" y="1089279"/>
                  </a:lnTo>
                  <a:lnTo>
                    <a:pt x="1207103" y="1086231"/>
                  </a:lnTo>
                  <a:lnTo>
                    <a:pt x="1184720" y="1083659"/>
                  </a:lnTo>
                  <a:lnTo>
                    <a:pt x="1165860" y="1072896"/>
                  </a:lnTo>
                  <a:lnTo>
                    <a:pt x="1153382" y="1069658"/>
                  </a:lnTo>
                  <a:lnTo>
                    <a:pt x="1143476" y="1073277"/>
                  </a:lnTo>
                  <a:lnTo>
                    <a:pt x="1150239" y="1082897"/>
                  </a:lnTo>
                  <a:lnTo>
                    <a:pt x="1155764" y="1093851"/>
                  </a:lnTo>
                  <a:lnTo>
                    <a:pt x="1165670" y="1095566"/>
                  </a:lnTo>
                  <a:lnTo>
                    <a:pt x="1178052" y="1104995"/>
                  </a:lnTo>
                  <a:lnTo>
                    <a:pt x="1185386" y="1110901"/>
                  </a:lnTo>
                  <a:lnTo>
                    <a:pt x="1197388" y="1119187"/>
                  </a:lnTo>
                  <a:lnTo>
                    <a:pt x="1213295" y="1124331"/>
                  </a:lnTo>
                  <a:lnTo>
                    <a:pt x="1219772" y="1139476"/>
                  </a:lnTo>
                  <a:lnTo>
                    <a:pt x="1234440" y="1145858"/>
                  </a:lnTo>
                  <a:lnTo>
                    <a:pt x="1239584" y="1153192"/>
                  </a:lnTo>
                  <a:lnTo>
                    <a:pt x="1247204" y="1162050"/>
                  </a:lnTo>
                  <a:lnTo>
                    <a:pt x="1255586" y="1191197"/>
                  </a:lnTo>
                  <a:lnTo>
                    <a:pt x="1265492" y="1207199"/>
                  </a:lnTo>
                  <a:lnTo>
                    <a:pt x="1269016" y="1219105"/>
                  </a:lnTo>
                  <a:lnTo>
                    <a:pt x="1270921" y="1225296"/>
                  </a:lnTo>
                  <a:lnTo>
                    <a:pt x="1284827" y="1236726"/>
                  </a:lnTo>
                  <a:lnTo>
                    <a:pt x="1279493" y="1238631"/>
                  </a:lnTo>
                  <a:lnTo>
                    <a:pt x="1270826" y="1239583"/>
                  </a:lnTo>
                  <a:lnTo>
                    <a:pt x="1269302" y="1264825"/>
                  </a:lnTo>
                  <a:lnTo>
                    <a:pt x="1267587" y="1281112"/>
                  </a:lnTo>
                  <a:lnTo>
                    <a:pt x="1266158" y="1313974"/>
                  </a:lnTo>
                  <a:lnTo>
                    <a:pt x="1263872" y="1339120"/>
                  </a:lnTo>
                  <a:lnTo>
                    <a:pt x="1254633" y="1369219"/>
                  </a:lnTo>
                  <a:lnTo>
                    <a:pt x="1259396" y="1383506"/>
                  </a:lnTo>
                  <a:lnTo>
                    <a:pt x="1266539" y="1401032"/>
                  </a:lnTo>
                  <a:lnTo>
                    <a:pt x="1268254" y="1415891"/>
                  </a:lnTo>
                  <a:lnTo>
                    <a:pt x="1264158" y="1439608"/>
                  </a:lnTo>
                  <a:lnTo>
                    <a:pt x="1265682" y="1454277"/>
                  </a:lnTo>
                  <a:lnTo>
                    <a:pt x="1269968" y="1463707"/>
                  </a:lnTo>
                  <a:lnTo>
                    <a:pt x="1274445" y="1489805"/>
                  </a:lnTo>
                  <a:lnTo>
                    <a:pt x="1278827" y="1501235"/>
                  </a:lnTo>
                  <a:lnTo>
                    <a:pt x="1291209" y="1512761"/>
                  </a:lnTo>
                  <a:lnTo>
                    <a:pt x="1300448" y="1526096"/>
                  </a:lnTo>
                  <a:lnTo>
                    <a:pt x="1313879" y="1537240"/>
                  </a:lnTo>
                  <a:lnTo>
                    <a:pt x="1317022" y="1552480"/>
                  </a:lnTo>
                  <a:lnTo>
                    <a:pt x="1326547" y="1559719"/>
                  </a:lnTo>
                  <a:lnTo>
                    <a:pt x="1331881" y="1565910"/>
                  </a:lnTo>
                  <a:lnTo>
                    <a:pt x="1330357" y="1582007"/>
                  </a:lnTo>
                  <a:lnTo>
                    <a:pt x="1340739" y="1596676"/>
                  </a:lnTo>
                  <a:lnTo>
                    <a:pt x="1365314" y="1620012"/>
                  </a:lnTo>
                  <a:lnTo>
                    <a:pt x="1369219" y="1633347"/>
                  </a:lnTo>
                  <a:lnTo>
                    <a:pt x="1370552" y="1640015"/>
                  </a:lnTo>
                  <a:lnTo>
                    <a:pt x="1389126" y="1644206"/>
                  </a:lnTo>
                  <a:lnTo>
                    <a:pt x="1412367" y="1659541"/>
                  </a:lnTo>
                  <a:lnTo>
                    <a:pt x="1425988" y="1661827"/>
                  </a:lnTo>
                  <a:lnTo>
                    <a:pt x="1434560" y="1660874"/>
                  </a:lnTo>
                  <a:lnTo>
                    <a:pt x="1453515" y="1677638"/>
                  </a:lnTo>
                  <a:lnTo>
                    <a:pt x="1464659" y="1703356"/>
                  </a:lnTo>
                  <a:lnTo>
                    <a:pt x="1473994" y="1722215"/>
                  </a:lnTo>
                  <a:cubicBezTo>
                    <a:pt x="1473994" y="1722215"/>
                    <a:pt x="1500854" y="1768412"/>
                    <a:pt x="1501331" y="1769936"/>
                  </a:cubicBezTo>
                  <a:cubicBezTo>
                    <a:pt x="1501902" y="1771460"/>
                    <a:pt x="1507046" y="1790605"/>
                    <a:pt x="1507046" y="1790605"/>
                  </a:cubicBezTo>
                  <a:lnTo>
                    <a:pt x="1523333" y="1807559"/>
                  </a:lnTo>
                  <a:lnTo>
                    <a:pt x="1542574" y="1819275"/>
                  </a:lnTo>
                  <a:lnTo>
                    <a:pt x="1554861" y="1835467"/>
                  </a:lnTo>
                  <a:lnTo>
                    <a:pt x="1556576" y="1857375"/>
                  </a:lnTo>
                  <a:lnTo>
                    <a:pt x="1533716" y="1859280"/>
                  </a:lnTo>
                  <a:lnTo>
                    <a:pt x="1543336" y="1871948"/>
                  </a:lnTo>
                  <a:lnTo>
                    <a:pt x="1556957" y="1881854"/>
                  </a:lnTo>
                  <a:lnTo>
                    <a:pt x="1569339" y="1885950"/>
                  </a:lnTo>
                  <a:lnTo>
                    <a:pt x="1582103" y="1887665"/>
                  </a:lnTo>
                  <a:lnTo>
                    <a:pt x="1600486" y="1905000"/>
                  </a:lnTo>
                  <a:lnTo>
                    <a:pt x="1612202" y="1923098"/>
                  </a:lnTo>
                  <a:cubicBezTo>
                    <a:pt x="1612202" y="1923098"/>
                    <a:pt x="1614488" y="1932337"/>
                    <a:pt x="1611630" y="1936528"/>
                  </a:cubicBezTo>
                  <a:cubicBezTo>
                    <a:pt x="1608773" y="1940624"/>
                    <a:pt x="1608011" y="1944815"/>
                    <a:pt x="1608011" y="1944815"/>
                  </a:cubicBezTo>
                  <a:lnTo>
                    <a:pt x="1626108" y="1959769"/>
                  </a:lnTo>
                  <a:lnTo>
                    <a:pt x="1649254" y="1975390"/>
                  </a:lnTo>
                  <a:lnTo>
                    <a:pt x="1668399" y="1997774"/>
                  </a:lnTo>
                  <a:lnTo>
                    <a:pt x="1672304" y="2006822"/>
                  </a:lnTo>
                  <a:lnTo>
                    <a:pt x="1680782" y="2008060"/>
                  </a:lnTo>
                  <a:lnTo>
                    <a:pt x="1686306" y="1997964"/>
                  </a:lnTo>
                  <a:lnTo>
                    <a:pt x="1680782" y="1984248"/>
                  </a:lnTo>
                  <a:lnTo>
                    <a:pt x="1679924" y="1975104"/>
                  </a:lnTo>
                  <a:lnTo>
                    <a:pt x="1675638" y="1967865"/>
                  </a:lnTo>
                  <a:lnTo>
                    <a:pt x="1655731" y="1965008"/>
                  </a:lnTo>
                  <a:lnTo>
                    <a:pt x="1648778" y="1939576"/>
                  </a:lnTo>
                  <a:lnTo>
                    <a:pt x="1638205" y="1927003"/>
                  </a:lnTo>
                  <a:lnTo>
                    <a:pt x="1630299" y="1898904"/>
                  </a:lnTo>
                  <a:lnTo>
                    <a:pt x="1616107" y="1876520"/>
                  </a:lnTo>
                  <a:lnTo>
                    <a:pt x="1596200" y="1850993"/>
                  </a:lnTo>
                  <a:lnTo>
                    <a:pt x="1584865" y="1833372"/>
                  </a:lnTo>
                  <a:lnTo>
                    <a:pt x="1575626" y="1824419"/>
                  </a:lnTo>
                  <a:lnTo>
                    <a:pt x="1578769" y="1809179"/>
                  </a:lnTo>
                  <a:lnTo>
                    <a:pt x="1566101" y="1804416"/>
                  </a:lnTo>
                  <a:lnTo>
                    <a:pt x="1549622" y="1797082"/>
                  </a:lnTo>
                  <a:lnTo>
                    <a:pt x="1539431" y="1785176"/>
                  </a:lnTo>
                  <a:lnTo>
                    <a:pt x="1536002" y="1756220"/>
                  </a:lnTo>
                  <a:lnTo>
                    <a:pt x="1529715" y="1730121"/>
                  </a:lnTo>
                  <a:lnTo>
                    <a:pt x="1536002" y="1726121"/>
                  </a:lnTo>
                  <a:lnTo>
                    <a:pt x="1546574" y="1736979"/>
                  </a:lnTo>
                  <a:lnTo>
                    <a:pt x="1557528" y="1734598"/>
                  </a:lnTo>
                  <a:lnTo>
                    <a:pt x="1566672" y="1743075"/>
                  </a:lnTo>
                  <a:lnTo>
                    <a:pt x="1570577" y="1746504"/>
                  </a:lnTo>
                  <a:lnTo>
                    <a:pt x="1585722" y="1746885"/>
                  </a:lnTo>
                  <a:lnTo>
                    <a:pt x="1583341" y="1758982"/>
                  </a:lnTo>
                  <a:lnTo>
                    <a:pt x="1585913" y="1772793"/>
                  </a:lnTo>
                  <a:lnTo>
                    <a:pt x="1599724" y="1801558"/>
                  </a:lnTo>
                  <a:lnTo>
                    <a:pt x="1595914" y="1815560"/>
                  </a:lnTo>
                  <a:lnTo>
                    <a:pt x="1598867" y="1827086"/>
                  </a:lnTo>
                  <a:lnTo>
                    <a:pt x="1604677" y="1827086"/>
                  </a:lnTo>
                  <a:lnTo>
                    <a:pt x="1609249" y="1823180"/>
                  </a:lnTo>
                  <a:lnTo>
                    <a:pt x="1618202" y="1827086"/>
                  </a:lnTo>
                  <a:lnTo>
                    <a:pt x="1629537" y="1839658"/>
                  </a:lnTo>
                  <a:lnTo>
                    <a:pt x="1639157" y="1846898"/>
                  </a:lnTo>
                  <a:lnTo>
                    <a:pt x="1653635" y="1856137"/>
                  </a:lnTo>
                  <a:lnTo>
                    <a:pt x="1657826" y="1868996"/>
                  </a:lnTo>
                  <a:lnTo>
                    <a:pt x="1667542" y="1875187"/>
                  </a:lnTo>
                  <a:lnTo>
                    <a:pt x="1674209" y="1878044"/>
                  </a:lnTo>
                  <a:lnTo>
                    <a:pt x="1682496" y="1887569"/>
                  </a:lnTo>
                  <a:lnTo>
                    <a:pt x="1691259" y="1889950"/>
                  </a:lnTo>
                  <a:lnTo>
                    <a:pt x="1693259" y="1903095"/>
                  </a:lnTo>
                  <a:lnTo>
                    <a:pt x="1690878" y="1915954"/>
                  </a:lnTo>
                  <a:lnTo>
                    <a:pt x="1716119" y="1932813"/>
                  </a:lnTo>
                  <a:lnTo>
                    <a:pt x="1724501" y="1941195"/>
                  </a:lnTo>
                  <a:lnTo>
                    <a:pt x="1737932" y="1956245"/>
                  </a:lnTo>
                  <a:lnTo>
                    <a:pt x="1788986" y="2012537"/>
                  </a:lnTo>
                  <a:lnTo>
                    <a:pt x="1805559" y="2041970"/>
                  </a:lnTo>
                  <a:lnTo>
                    <a:pt x="1808798" y="2051209"/>
                  </a:lnTo>
                  <a:lnTo>
                    <a:pt x="1806035" y="2066925"/>
                  </a:lnTo>
                  <a:lnTo>
                    <a:pt x="1807750" y="2076641"/>
                  </a:lnTo>
                  <a:lnTo>
                    <a:pt x="1798606" y="2082356"/>
                  </a:lnTo>
                  <a:lnTo>
                    <a:pt x="1811846" y="2112359"/>
                  </a:lnTo>
                  <a:lnTo>
                    <a:pt x="1821466" y="2117979"/>
                  </a:lnTo>
                  <a:lnTo>
                    <a:pt x="1834896" y="2121980"/>
                  </a:lnTo>
                  <a:lnTo>
                    <a:pt x="1862804" y="2145887"/>
                  </a:lnTo>
                  <a:lnTo>
                    <a:pt x="1875758" y="2151983"/>
                  </a:lnTo>
                  <a:lnTo>
                    <a:pt x="1898428" y="2156555"/>
                  </a:lnTo>
                  <a:lnTo>
                    <a:pt x="1953197" y="2184178"/>
                  </a:lnTo>
                  <a:lnTo>
                    <a:pt x="1978438" y="2189417"/>
                  </a:lnTo>
                  <a:lnTo>
                    <a:pt x="2029968" y="2216372"/>
                  </a:lnTo>
                  <a:lnTo>
                    <a:pt x="2057305" y="2223992"/>
                  </a:lnTo>
                  <a:lnTo>
                    <a:pt x="2087785" y="2213229"/>
                  </a:lnTo>
                  <a:lnTo>
                    <a:pt x="2111216" y="2209324"/>
                  </a:lnTo>
                  <a:lnTo>
                    <a:pt x="2146173" y="2223421"/>
                  </a:lnTo>
                  <a:lnTo>
                    <a:pt x="2177606" y="2251139"/>
                  </a:lnTo>
                  <a:lnTo>
                    <a:pt x="2214277" y="2279428"/>
                  </a:lnTo>
                  <a:lnTo>
                    <a:pt x="2243138" y="2279523"/>
                  </a:lnTo>
                  <a:lnTo>
                    <a:pt x="2260949" y="2288286"/>
                  </a:lnTo>
                  <a:lnTo>
                    <a:pt x="2298859" y="2298478"/>
                  </a:lnTo>
                  <a:lnTo>
                    <a:pt x="2308098" y="2294668"/>
                  </a:lnTo>
                  <a:lnTo>
                    <a:pt x="2316671" y="2294668"/>
                  </a:lnTo>
                  <a:lnTo>
                    <a:pt x="2319242" y="2305431"/>
                  </a:lnTo>
                  <a:lnTo>
                    <a:pt x="2320004" y="2312860"/>
                  </a:lnTo>
                  <a:lnTo>
                    <a:pt x="2341436" y="2333816"/>
                  </a:lnTo>
                  <a:lnTo>
                    <a:pt x="2358581" y="2350008"/>
                  </a:lnTo>
                  <a:lnTo>
                    <a:pt x="2368391" y="2361629"/>
                  </a:lnTo>
                  <a:lnTo>
                    <a:pt x="2366201" y="2372868"/>
                  </a:lnTo>
                  <a:lnTo>
                    <a:pt x="2362486" y="2381822"/>
                  </a:lnTo>
                  <a:lnTo>
                    <a:pt x="2373821" y="2397633"/>
                  </a:lnTo>
                  <a:lnTo>
                    <a:pt x="2388680" y="2398300"/>
                  </a:lnTo>
                  <a:lnTo>
                    <a:pt x="2393823" y="2396014"/>
                  </a:lnTo>
                  <a:lnTo>
                    <a:pt x="2399157" y="2403253"/>
                  </a:lnTo>
                  <a:lnTo>
                    <a:pt x="2412206" y="2408110"/>
                  </a:lnTo>
                  <a:lnTo>
                    <a:pt x="2421446" y="2416016"/>
                  </a:lnTo>
                  <a:lnTo>
                    <a:pt x="2423446" y="2423160"/>
                  </a:lnTo>
                  <a:lnTo>
                    <a:pt x="2430209" y="2436114"/>
                  </a:lnTo>
                  <a:lnTo>
                    <a:pt x="2446973" y="2438305"/>
                  </a:lnTo>
                  <a:lnTo>
                    <a:pt x="2474881" y="2447544"/>
                  </a:lnTo>
                  <a:lnTo>
                    <a:pt x="2490026" y="2460308"/>
                  </a:lnTo>
                  <a:lnTo>
                    <a:pt x="2504885" y="2468975"/>
                  </a:lnTo>
                  <a:lnTo>
                    <a:pt x="2515172" y="2472976"/>
                  </a:lnTo>
                  <a:lnTo>
                    <a:pt x="2527078" y="2463260"/>
                  </a:lnTo>
                  <a:lnTo>
                    <a:pt x="2518791" y="2447354"/>
                  </a:lnTo>
                  <a:lnTo>
                    <a:pt x="2521458" y="2442115"/>
                  </a:lnTo>
                  <a:lnTo>
                    <a:pt x="2534031" y="2433352"/>
                  </a:lnTo>
                  <a:lnTo>
                    <a:pt x="2538508" y="2425065"/>
                  </a:lnTo>
                  <a:lnTo>
                    <a:pt x="2559463" y="2419350"/>
                  </a:lnTo>
                  <a:lnTo>
                    <a:pt x="2565845" y="2423160"/>
                  </a:lnTo>
                  <a:lnTo>
                    <a:pt x="2591181" y="2416493"/>
                  </a:lnTo>
                  <a:close/>
                </a:path>
              </a:pathLst>
            </a:custGeom>
            <a:grpFill/>
            <a:ln w="9525" cap="flat">
              <a:noFill/>
              <a:prstDash val="solid"/>
              <a:miter/>
            </a:ln>
          </p:spPr>
          <p:txBody>
            <a:bodyPr rtlCol="0" anchor="ctr"/>
            <a:lstStyle/>
            <a:p>
              <a:endParaRPr lang="en-IN"/>
            </a:p>
          </p:txBody>
        </p:sp>
        <p:sp>
          <p:nvSpPr>
            <p:cNvPr id="351" name="Freeform: Shape 350">
              <a:extLst>
                <a:ext uri="{FF2B5EF4-FFF2-40B4-BE49-F238E27FC236}">
                  <a16:creationId xmlns:a16="http://schemas.microsoft.com/office/drawing/2014/main" id="{7B50A56F-4DD5-4BB1-8164-F5DD63A17F69}"/>
                </a:ext>
              </a:extLst>
            </p:cNvPr>
            <p:cNvSpPr/>
            <p:nvPr/>
          </p:nvSpPr>
          <p:spPr>
            <a:xfrm>
              <a:off x="3134868" y="4165759"/>
              <a:ext cx="19050" cy="28575"/>
            </a:xfrm>
            <a:custGeom>
              <a:avLst/>
              <a:gdLst>
                <a:gd name="connsiteX0" fmla="*/ 11621 w 19050"/>
                <a:gd name="connsiteY0" fmla="*/ 0 h 28575"/>
                <a:gd name="connsiteX1" fmla="*/ 0 w 19050"/>
                <a:gd name="connsiteY1" fmla="*/ 18288 h 28575"/>
                <a:gd name="connsiteX2" fmla="*/ 5810 w 19050"/>
                <a:gd name="connsiteY2" fmla="*/ 30289 h 28575"/>
                <a:gd name="connsiteX3" fmla="*/ 21336 w 19050"/>
                <a:gd name="connsiteY3" fmla="*/ 34480 h 28575"/>
                <a:gd name="connsiteX4" fmla="*/ 23146 w 19050"/>
                <a:gd name="connsiteY4" fmla="*/ 17240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28575">
                  <a:moveTo>
                    <a:pt x="11621" y="0"/>
                  </a:moveTo>
                  <a:lnTo>
                    <a:pt x="0" y="18288"/>
                  </a:lnTo>
                  <a:lnTo>
                    <a:pt x="5810" y="30289"/>
                  </a:lnTo>
                  <a:lnTo>
                    <a:pt x="21336" y="34480"/>
                  </a:lnTo>
                  <a:lnTo>
                    <a:pt x="23146" y="17240"/>
                  </a:lnTo>
                  <a:close/>
                </a:path>
              </a:pathLst>
            </a:custGeom>
            <a:grpFill/>
            <a:ln w="9525" cap="flat">
              <a:noFill/>
              <a:prstDash val="solid"/>
              <a:miter/>
            </a:ln>
          </p:spPr>
          <p:txBody>
            <a:bodyPr rtlCol="0" anchor="ctr"/>
            <a:lstStyle/>
            <a:p>
              <a:endParaRPr lang="en-IN"/>
            </a:p>
          </p:txBody>
        </p:sp>
        <p:sp>
          <p:nvSpPr>
            <p:cNvPr id="352" name="Freeform: Shape 351">
              <a:extLst>
                <a:ext uri="{FF2B5EF4-FFF2-40B4-BE49-F238E27FC236}">
                  <a16:creationId xmlns:a16="http://schemas.microsoft.com/office/drawing/2014/main" id="{DC98DA04-26EF-4013-B348-7C7DC284CDB1}"/>
                </a:ext>
              </a:extLst>
            </p:cNvPr>
            <p:cNvSpPr/>
            <p:nvPr/>
          </p:nvSpPr>
          <p:spPr>
            <a:xfrm>
              <a:off x="4020979" y="5801296"/>
              <a:ext cx="28575" cy="28575"/>
            </a:xfrm>
            <a:custGeom>
              <a:avLst/>
              <a:gdLst>
                <a:gd name="connsiteX0" fmla="*/ 0 w 28575"/>
                <a:gd name="connsiteY0" fmla="*/ 33052 h 28575"/>
                <a:gd name="connsiteX1" fmla="*/ 1905 w 28575"/>
                <a:gd name="connsiteY1" fmla="*/ 16955 h 28575"/>
                <a:gd name="connsiteX2" fmla="*/ 16478 w 28575"/>
                <a:gd name="connsiteY2" fmla="*/ 4953 h 28575"/>
                <a:gd name="connsiteX3" fmla="*/ 33052 w 28575"/>
                <a:gd name="connsiteY3" fmla="*/ 0 h 28575"/>
                <a:gd name="connsiteX4" fmla="*/ 33052 w 28575"/>
                <a:gd name="connsiteY4" fmla="*/ 13049 h 28575"/>
                <a:gd name="connsiteX5" fmla="*/ 16478 w 28575"/>
                <a:gd name="connsiteY5" fmla="*/ 29718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75" h="28575">
                  <a:moveTo>
                    <a:pt x="0" y="33052"/>
                  </a:moveTo>
                  <a:lnTo>
                    <a:pt x="1905" y="16955"/>
                  </a:lnTo>
                  <a:lnTo>
                    <a:pt x="16478" y="4953"/>
                  </a:lnTo>
                  <a:lnTo>
                    <a:pt x="33052" y="0"/>
                  </a:lnTo>
                  <a:lnTo>
                    <a:pt x="33052" y="13049"/>
                  </a:lnTo>
                  <a:lnTo>
                    <a:pt x="16478" y="29718"/>
                  </a:lnTo>
                  <a:close/>
                </a:path>
              </a:pathLst>
            </a:custGeom>
            <a:grpFill/>
            <a:ln w="9525" cap="flat">
              <a:noFill/>
              <a:prstDash val="solid"/>
              <a:miter/>
            </a:ln>
          </p:spPr>
          <p:txBody>
            <a:bodyPr rtlCol="0" anchor="ctr"/>
            <a:lstStyle/>
            <a:p>
              <a:endParaRPr lang="en-IN"/>
            </a:p>
          </p:txBody>
        </p:sp>
        <p:sp>
          <p:nvSpPr>
            <p:cNvPr id="353" name="Freeform: Shape 352">
              <a:extLst>
                <a:ext uri="{FF2B5EF4-FFF2-40B4-BE49-F238E27FC236}">
                  <a16:creationId xmlns:a16="http://schemas.microsoft.com/office/drawing/2014/main" id="{D1D4E224-F236-46EB-84E2-F49D20EF007B}"/>
                </a:ext>
              </a:extLst>
            </p:cNvPr>
            <p:cNvSpPr/>
            <p:nvPr/>
          </p:nvSpPr>
          <p:spPr>
            <a:xfrm>
              <a:off x="4059079" y="5813298"/>
              <a:ext cx="38100" cy="19050"/>
            </a:xfrm>
            <a:custGeom>
              <a:avLst/>
              <a:gdLst>
                <a:gd name="connsiteX0" fmla="*/ 0 w 38100"/>
                <a:gd name="connsiteY0" fmla="*/ 23526 h 19050"/>
                <a:gd name="connsiteX1" fmla="*/ 6668 w 38100"/>
                <a:gd name="connsiteY1" fmla="*/ 10382 h 19050"/>
                <a:gd name="connsiteX2" fmla="*/ 23051 w 38100"/>
                <a:gd name="connsiteY2" fmla="*/ 0 h 19050"/>
                <a:gd name="connsiteX3" fmla="*/ 47054 w 38100"/>
                <a:gd name="connsiteY3" fmla="*/ 1905 h 19050"/>
                <a:gd name="connsiteX4" fmla="*/ 40767 w 38100"/>
                <a:gd name="connsiteY4" fmla="*/ 11811 h 19050"/>
                <a:gd name="connsiteX5" fmla="*/ 23527 w 38100"/>
                <a:gd name="connsiteY5" fmla="*/ 2105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19050">
                  <a:moveTo>
                    <a:pt x="0" y="23526"/>
                  </a:moveTo>
                  <a:lnTo>
                    <a:pt x="6668" y="10382"/>
                  </a:lnTo>
                  <a:lnTo>
                    <a:pt x="23051" y="0"/>
                  </a:lnTo>
                  <a:lnTo>
                    <a:pt x="47054" y="1905"/>
                  </a:lnTo>
                  <a:lnTo>
                    <a:pt x="40767" y="11811"/>
                  </a:lnTo>
                  <a:lnTo>
                    <a:pt x="23527" y="21050"/>
                  </a:lnTo>
                  <a:close/>
                </a:path>
              </a:pathLst>
            </a:custGeom>
            <a:grpFill/>
            <a:ln w="9525" cap="flat">
              <a:noFill/>
              <a:prstDash val="solid"/>
              <a:miter/>
            </a:ln>
          </p:spPr>
          <p:txBody>
            <a:bodyPr rtlCol="0" anchor="ctr"/>
            <a:lstStyle/>
            <a:p>
              <a:endParaRPr lang="en-IN"/>
            </a:p>
          </p:txBody>
        </p:sp>
        <p:sp>
          <p:nvSpPr>
            <p:cNvPr id="354" name="Freeform: Shape 353">
              <a:extLst>
                <a:ext uri="{FF2B5EF4-FFF2-40B4-BE49-F238E27FC236}">
                  <a16:creationId xmlns:a16="http://schemas.microsoft.com/office/drawing/2014/main" id="{DBBDE91A-3052-4E96-A0E4-9C082A53C8AF}"/>
                </a:ext>
              </a:extLst>
            </p:cNvPr>
            <p:cNvSpPr/>
            <p:nvPr/>
          </p:nvSpPr>
          <p:spPr>
            <a:xfrm>
              <a:off x="4683347" y="5915216"/>
              <a:ext cx="47625" cy="28575"/>
            </a:xfrm>
            <a:custGeom>
              <a:avLst/>
              <a:gdLst>
                <a:gd name="connsiteX0" fmla="*/ 0 w 47625"/>
                <a:gd name="connsiteY0" fmla="*/ 0 h 28575"/>
                <a:gd name="connsiteX1" fmla="*/ 24860 w 47625"/>
                <a:gd name="connsiteY1" fmla="*/ 16192 h 28575"/>
                <a:gd name="connsiteX2" fmla="*/ 42672 w 47625"/>
                <a:gd name="connsiteY2" fmla="*/ 34480 h 28575"/>
                <a:gd name="connsiteX3" fmla="*/ 57055 w 47625"/>
                <a:gd name="connsiteY3" fmla="*/ 27337 h 28575"/>
                <a:gd name="connsiteX4" fmla="*/ 43910 w 47625"/>
                <a:gd name="connsiteY4" fmla="*/ 9620 h 28575"/>
                <a:gd name="connsiteX5" fmla="*/ 28575 w 47625"/>
                <a:gd name="connsiteY5" fmla="*/ 3714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625" h="28575">
                  <a:moveTo>
                    <a:pt x="0" y="0"/>
                  </a:moveTo>
                  <a:lnTo>
                    <a:pt x="24860" y="16192"/>
                  </a:lnTo>
                  <a:lnTo>
                    <a:pt x="42672" y="34480"/>
                  </a:lnTo>
                  <a:lnTo>
                    <a:pt x="57055" y="27337"/>
                  </a:lnTo>
                  <a:lnTo>
                    <a:pt x="43910" y="9620"/>
                  </a:lnTo>
                  <a:lnTo>
                    <a:pt x="28575" y="3714"/>
                  </a:lnTo>
                  <a:close/>
                </a:path>
              </a:pathLst>
            </a:custGeom>
            <a:grpFill/>
            <a:ln w="9525" cap="flat">
              <a:noFill/>
              <a:prstDash val="solid"/>
              <a:miter/>
            </a:ln>
          </p:spPr>
          <p:txBody>
            <a:bodyPr rtlCol="0" anchor="ctr"/>
            <a:lstStyle/>
            <a:p>
              <a:endParaRPr lang="en-IN"/>
            </a:p>
          </p:txBody>
        </p:sp>
        <p:sp>
          <p:nvSpPr>
            <p:cNvPr id="355" name="Freeform: Shape 354">
              <a:extLst>
                <a:ext uri="{FF2B5EF4-FFF2-40B4-BE49-F238E27FC236}">
                  <a16:creationId xmlns:a16="http://schemas.microsoft.com/office/drawing/2014/main" id="{5C5F151E-D0C5-4956-AC36-DCBC1DCF9BD3}"/>
                </a:ext>
              </a:extLst>
            </p:cNvPr>
            <p:cNvSpPr/>
            <p:nvPr/>
          </p:nvSpPr>
          <p:spPr>
            <a:xfrm>
              <a:off x="3994023" y="3862959"/>
              <a:ext cx="19050" cy="19050"/>
            </a:xfrm>
            <a:custGeom>
              <a:avLst/>
              <a:gdLst>
                <a:gd name="connsiteX0" fmla="*/ 0 w 19050"/>
                <a:gd name="connsiteY0" fmla="*/ 5905 h 19050"/>
                <a:gd name="connsiteX1" fmla="*/ 667 w 19050"/>
                <a:gd name="connsiteY1" fmla="*/ 19431 h 19050"/>
                <a:gd name="connsiteX2" fmla="*/ 22479 w 19050"/>
                <a:gd name="connsiteY2" fmla="*/ 16669 h 19050"/>
                <a:gd name="connsiteX3" fmla="*/ 21050 w 19050"/>
                <a:gd name="connsiteY3" fmla="*/ 0 h 19050"/>
              </a:gdLst>
              <a:ahLst/>
              <a:cxnLst>
                <a:cxn ang="0">
                  <a:pos x="connsiteX0" y="connsiteY0"/>
                </a:cxn>
                <a:cxn ang="0">
                  <a:pos x="connsiteX1" y="connsiteY1"/>
                </a:cxn>
                <a:cxn ang="0">
                  <a:pos x="connsiteX2" y="connsiteY2"/>
                </a:cxn>
                <a:cxn ang="0">
                  <a:pos x="connsiteX3" y="connsiteY3"/>
                </a:cxn>
              </a:cxnLst>
              <a:rect l="l" t="t" r="r" b="b"/>
              <a:pathLst>
                <a:path w="19050" h="19050">
                  <a:moveTo>
                    <a:pt x="0" y="5905"/>
                  </a:moveTo>
                  <a:lnTo>
                    <a:pt x="667" y="19431"/>
                  </a:lnTo>
                  <a:lnTo>
                    <a:pt x="22479" y="16669"/>
                  </a:lnTo>
                  <a:lnTo>
                    <a:pt x="21050" y="0"/>
                  </a:lnTo>
                  <a:close/>
                </a:path>
              </a:pathLst>
            </a:custGeom>
            <a:grpFill/>
            <a:ln w="9525" cap="flat">
              <a:noFill/>
              <a:prstDash val="solid"/>
              <a:miter/>
            </a:ln>
          </p:spPr>
          <p:txBody>
            <a:bodyPr rtlCol="0" anchor="ctr"/>
            <a:lstStyle/>
            <a:p>
              <a:endParaRPr lang="en-IN"/>
            </a:p>
          </p:txBody>
        </p:sp>
        <p:sp>
          <p:nvSpPr>
            <p:cNvPr id="356" name="Freeform: Shape 355">
              <a:extLst>
                <a:ext uri="{FF2B5EF4-FFF2-40B4-BE49-F238E27FC236}">
                  <a16:creationId xmlns:a16="http://schemas.microsoft.com/office/drawing/2014/main" id="{F4271CE6-31CB-460B-A1E8-4CA7C359A169}"/>
                </a:ext>
              </a:extLst>
            </p:cNvPr>
            <p:cNvSpPr/>
            <p:nvPr/>
          </p:nvSpPr>
          <p:spPr>
            <a:xfrm>
              <a:off x="3839146" y="3629215"/>
              <a:ext cx="38100" cy="9525"/>
            </a:xfrm>
            <a:custGeom>
              <a:avLst/>
              <a:gdLst>
                <a:gd name="connsiteX0" fmla="*/ 0 w 38100"/>
                <a:gd name="connsiteY0" fmla="*/ 11525 h 9525"/>
                <a:gd name="connsiteX1" fmla="*/ 12859 w 38100"/>
                <a:gd name="connsiteY1" fmla="*/ 0 h 9525"/>
                <a:gd name="connsiteX2" fmla="*/ 41243 w 38100"/>
                <a:gd name="connsiteY2" fmla="*/ 4191 h 9525"/>
                <a:gd name="connsiteX3" fmla="*/ 47054 w 38100"/>
                <a:gd name="connsiteY3" fmla="*/ 11525 h 9525"/>
                <a:gd name="connsiteX4" fmla="*/ 35147 w 38100"/>
                <a:gd name="connsiteY4" fmla="*/ 18955 h 9525"/>
                <a:gd name="connsiteX5" fmla="*/ 8858 w 38100"/>
                <a:gd name="connsiteY5" fmla="*/ 18955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9525">
                  <a:moveTo>
                    <a:pt x="0" y="11525"/>
                  </a:moveTo>
                  <a:lnTo>
                    <a:pt x="12859" y="0"/>
                  </a:lnTo>
                  <a:lnTo>
                    <a:pt x="41243" y="4191"/>
                  </a:lnTo>
                  <a:lnTo>
                    <a:pt x="47054" y="11525"/>
                  </a:lnTo>
                  <a:lnTo>
                    <a:pt x="35147" y="18955"/>
                  </a:lnTo>
                  <a:lnTo>
                    <a:pt x="8858" y="18955"/>
                  </a:lnTo>
                  <a:close/>
                </a:path>
              </a:pathLst>
            </a:custGeom>
            <a:grpFill/>
            <a:ln w="9525" cap="flat">
              <a:noFill/>
              <a:prstDash val="solid"/>
              <a:miter/>
            </a:ln>
          </p:spPr>
          <p:txBody>
            <a:bodyPr rtlCol="0" anchor="ctr"/>
            <a:lstStyle/>
            <a:p>
              <a:endParaRPr lang="en-IN"/>
            </a:p>
          </p:txBody>
        </p:sp>
        <p:sp>
          <p:nvSpPr>
            <p:cNvPr id="357" name="Freeform: Shape 356">
              <a:extLst>
                <a:ext uri="{FF2B5EF4-FFF2-40B4-BE49-F238E27FC236}">
                  <a16:creationId xmlns:a16="http://schemas.microsoft.com/office/drawing/2014/main" id="{88C4FB73-2CDE-47E1-874D-3A85F1405C13}"/>
                </a:ext>
              </a:extLst>
            </p:cNvPr>
            <p:cNvSpPr/>
            <p:nvPr/>
          </p:nvSpPr>
          <p:spPr>
            <a:xfrm>
              <a:off x="3512344" y="3634359"/>
              <a:ext cx="57150" cy="9525"/>
            </a:xfrm>
            <a:custGeom>
              <a:avLst/>
              <a:gdLst>
                <a:gd name="connsiteX0" fmla="*/ 0 w 57150"/>
                <a:gd name="connsiteY0" fmla="*/ 3905 h 9525"/>
                <a:gd name="connsiteX1" fmla="*/ 18860 w 57150"/>
                <a:gd name="connsiteY1" fmla="*/ 13811 h 9525"/>
                <a:gd name="connsiteX2" fmla="*/ 45625 w 57150"/>
                <a:gd name="connsiteY2" fmla="*/ 18574 h 9525"/>
                <a:gd name="connsiteX3" fmla="*/ 58484 w 57150"/>
                <a:gd name="connsiteY3" fmla="*/ 14002 h 9525"/>
                <a:gd name="connsiteX4" fmla="*/ 44196 w 57150"/>
                <a:gd name="connsiteY4" fmla="*/ 3905 h 9525"/>
                <a:gd name="connsiteX5" fmla="*/ 24955 w 57150"/>
                <a:gd name="connsiteY5" fmla="*/ 0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50" h="9525">
                  <a:moveTo>
                    <a:pt x="0" y="3905"/>
                  </a:moveTo>
                  <a:lnTo>
                    <a:pt x="18860" y="13811"/>
                  </a:lnTo>
                  <a:lnTo>
                    <a:pt x="45625" y="18574"/>
                  </a:lnTo>
                  <a:lnTo>
                    <a:pt x="58484" y="14002"/>
                  </a:lnTo>
                  <a:lnTo>
                    <a:pt x="44196" y="3905"/>
                  </a:lnTo>
                  <a:lnTo>
                    <a:pt x="24955" y="0"/>
                  </a:lnTo>
                  <a:close/>
                </a:path>
              </a:pathLst>
            </a:custGeom>
            <a:grpFill/>
            <a:ln w="9525" cap="flat">
              <a:noFill/>
              <a:prstDash val="solid"/>
              <a:miter/>
            </a:ln>
          </p:spPr>
          <p:txBody>
            <a:bodyPr rtlCol="0" anchor="ctr"/>
            <a:lstStyle/>
            <a:p>
              <a:endParaRPr lang="en-IN"/>
            </a:p>
          </p:txBody>
        </p:sp>
        <p:sp>
          <p:nvSpPr>
            <p:cNvPr id="358" name="Freeform: Shape 357">
              <a:extLst>
                <a:ext uri="{FF2B5EF4-FFF2-40B4-BE49-F238E27FC236}">
                  <a16:creationId xmlns:a16="http://schemas.microsoft.com/office/drawing/2014/main" id="{AD33721B-44AE-4197-9571-2AE4ACCB7C68}"/>
                </a:ext>
              </a:extLst>
            </p:cNvPr>
            <p:cNvSpPr/>
            <p:nvPr/>
          </p:nvSpPr>
          <p:spPr>
            <a:xfrm>
              <a:off x="3625501" y="3586067"/>
              <a:ext cx="171450" cy="57150"/>
            </a:xfrm>
            <a:custGeom>
              <a:avLst/>
              <a:gdLst>
                <a:gd name="connsiteX0" fmla="*/ 0 w 171450"/>
                <a:gd name="connsiteY0" fmla="*/ 49625 h 57150"/>
                <a:gd name="connsiteX1" fmla="*/ 17621 w 171450"/>
                <a:gd name="connsiteY1" fmla="*/ 43148 h 57150"/>
                <a:gd name="connsiteX2" fmla="*/ 55912 w 171450"/>
                <a:gd name="connsiteY2" fmla="*/ 39434 h 57150"/>
                <a:gd name="connsiteX3" fmla="*/ 37147 w 171450"/>
                <a:gd name="connsiteY3" fmla="*/ 13240 h 57150"/>
                <a:gd name="connsiteX4" fmla="*/ 36862 w 171450"/>
                <a:gd name="connsiteY4" fmla="*/ 0 h 57150"/>
                <a:gd name="connsiteX5" fmla="*/ 55912 w 171450"/>
                <a:gd name="connsiteY5" fmla="*/ 0 h 57150"/>
                <a:gd name="connsiteX6" fmla="*/ 82296 w 171450"/>
                <a:gd name="connsiteY6" fmla="*/ 8001 h 57150"/>
                <a:gd name="connsiteX7" fmla="*/ 108395 w 171450"/>
                <a:gd name="connsiteY7" fmla="*/ 8287 h 57150"/>
                <a:gd name="connsiteX8" fmla="*/ 142399 w 171450"/>
                <a:gd name="connsiteY8" fmla="*/ 16478 h 57150"/>
                <a:gd name="connsiteX9" fmla="*/ 169736 w 171450"/>
                <a:gd name="connsiteY9" fmla="*/ 32099 h 57150"/>
                <a:gd name="connsiteX10" fmla="*/ 174212 w 171450"/>
                <a:gd name="connsiteY10" fmla="*/ 40767 h 57150"/>
                <a:gd name="connsiteX11" fmla="*/ 158401 w 171450"/>
                <a:gd name="connsiteY11" fmla="*/ 52673 h 57150"/>
                <a:gd name="connsiteX12" fmla="*/ 136779 w 171450"/>
                <a:gd name="connsiteY12" fmla="*/ 49721 h 57150"/>
                <a:gd name="connsiteX13" fmla="*/ 114395 w 171450"/>
                <a:gd name="connsiteY13" fmla="*/ 52197 h 57150"/>
                <a:gd name="connsiteX14" fmla="*/ 78772 w 171450"/>
                <a:gd name="connsiteY14" fmla="*/ 64865 h 57150"/>
                <a:gd name="connsiteX15" fmla="*/ 59912 w 171450"/>
                <a:gd name="connsiteY15" fmla="*/ 57055 h 57150"/>
                <a:gd name="connsiteX16" fmla="*/ 36862 w 171450"/>
                <a:gd name="connsiteY16" fmla="*/ 58484 h 57150"/>
                <a:gd name="connsiteX17" fmla="*/ 22193 w 171450"/>
                <a:gd name="connsiteY17" fmla="*/ 62103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1450" h="57150">
                  <a:moveTo>
                    <a:pt x="0" y="49625"/>
                  </a:moveTo>
                  <a:lnTo>
                    <a:pt x="17621" y="43148"/>
                  </a:lnTo>
                  <a:lnTo>
                    <a:pt x="55912" y="39434"/>
                  </a:lnTo>
                  <a:lnTo>
                    <a:pt x="37147" y="13240"/>
                  </a:lnTo>
                  <a:lnTo>
                    <a:pt x="36862" y="0"/>
                  </a:lnTo>
                  <a:lnTo>
                    <a:pt x="55912" y="0"/>
                  </a:lnTo>
                  <a:lnTo>
                    <a:pt x="82296" y="8001"/>
                  </a:lnTo>
                  <a:lnTo>
                    <a:pt x="108395" y="8287"/>
                  </a:lnTo>
                  <a:lnTo>
                    <a:pt x="142399" y="16478"/>
                  </a:lnTo>
                  <a:lnTo>
                    <a:pt x="169736" y="32099"/>
                  </a:lnTo>
                  <a:lnTo>
                    <a:pt x="174212" y="40767"/>
                  </a:lnTo>
                  <a:lnTo>
                    <a:pt x="158401" y="52673"/>
                  </a:lnTo>
                  <a:lnTo>
                    <a:pt x="136779" y="49721"/>
                  </a:lnTo>
                  <a:lnTo>
                    <a:pt x="114395" y="52197"/>
                  </a:lnTo>
                  <a:lnTo>
                    <a:pt x="78772" y="64865"/>
                  </a:lnTo>
                  <a:lnTo>
                    <a:pt x="59912" y="57055"/>
                  </a:lnTo>
                  <a:lnTo>
                    <a:pt x="36862" y="58484"/>
                  </a:lnTo>
                  <a:lnTo>
                    <a:pt x="22193" y="62103"/>
                  </a:lnTo>
                  <a:close/>
                </a:path>
              </a:pathLst>
            </a:custGeom>
            <a:grpFill/>
            <a:ln w="9525" cap="flat">
              <a:noFill/>
              <a:prstDash val="solid"/>
              <a:miter/>
            </a:ln>
          </p:spPr>
          <p:txBody>
            <a:bodyPr rtlCol="0" anchor="ctr"/>
            <a:lstStyle/>
            <a:p>
              <a:endParaRPr lang="en-IN"/>
            </a:p>
          </p:txBody>
        </p:sp>
        <p:sp>
          <p:nvSpPr>
            <p:cNvPr id="359" name="Freeform: Shape 358">
              <a:extLst>
                <a:ext uri="{FF2B5EF4-FFF2-40B4-BE49-F238E27FC236}">
                  <a16:creationId xmlns:a16="http://schemas.microsoft.com/office/drawing/2014/main" id="{AA4C5BFB-E204-4689-A461-7FE565BDD200}"/>
                </a:ext>
              </a:extLst>
            </p:cNvPr>
            <p:cNvSpPr/>
            <p:nvPr/>
          </p:nvSpPr>
          <p:spPr>
            <a:xfrm>
              <a:off x="3336798" y="3492151"/>
              <a:ext cx="285750" cy="95250"/>
            </a:xfrm>
            <a:custGeom>
              <a:avLst/>
              <a:gdLst>
                <a:gd name="connsiteX0" fmla="*/ 0 w 285750"/>
                <a:gd name="connsiteY0" fmla="*/ 38005 h 95250"/>
                <a:gd name="connsiteX1" fmla="*/ 38576 w 285750"/>
                <a:gd name="connsiteY1" fmla="*/ 7811 h 95250"/>
                <a:gd name="connsiteX2" fmla="*/ 75914 w 285750"/>
                <a:gd name="connsiteY2" fmla="*/ 0 h 95250"/>
                <a:gd name="connsiteX3" fmla="*/ 114395 w 285750"/>
                <a:gd name="connsiteY3" fmla="*/ 5620 h 95250"/>
                <a:gd name="connsiteX4" fmla="*/ 175546 w 285750"/>
                <a:gd name="connsiteY4" fmla="*/ 30289 h 95250"/>
                <a:gd name="connsiteX5" fmla="*/ 224504 w 285750"/>
                <a:gd name="connsiteY5" fmla="*/ 53912 h 95250"/>
                <a:gd name="connsiteX6" fmla="*/ 250412 w 285750"/>
                <a:gd name="connsiteY6" fmla="*/ 60103 h 95250"/>
                <a:gd name="connsiteX7" fmla="*/ 277463 w 285750"/>
                <a:gd name="connsiteY7" fmla="*/ 72771 h 95250"/>
                <a:gd name="connsiteX8" fmla="*/ 293751 w 285750"/>
                <a:gd name="connsiteY8" fmla="*/ 90106 h 95250"/>
                <a:gd name="connsiteX9" fmla="*/ 258699 w 285750"/>
                <a:gd name="connsiteY9" fmla="*/ 95440 h 95250"/>
                <a:gd name="connsiteX10" fmla="*/ 223075 w 285750"/>
                <a:gd name="connsiteY10" fmla="*/ 95440 h 95250"/>
                <a:gd name="connsiteX11" fmla="*/ 200882 w 285750"/>
                <a:gd name="connsiteY11" fmla="*/ 92678 h 95250"/>
                <a:gd name="connsiteX12" fmla="*/ 197358 w 285750"/>
                <a:gd name="connsiteY12" fmla="*/ 82867 h 95250"/>
                <a:gd name="connsiteX13" fmla="*/ 186976 w 285750"/>
                <a:gd name="connsiteY13" fmla="*/ 69723 h 95250"/>
                <a:gd name="connsiteX14" fmla="*/ 166688 w 285750"/>
                <a:gd name="connsiteY14" fmla="*/ 61913 h 95250"/>
                <a:gd name="connsiteX15" fmla="*/ 146875 w 285750"/>
                <a:gd name="connsiteY15" fmla="*/ 44387 h 95250"/>
                <a:gd name="connsiteX16" fmla="*/ 107728 w 285750"/>
                <a:gd name="connsiteY16" fmla="*/ 36386 h 95250"/>
                <a:gd name="connsiteX17" fmla="*/ 84963 w 285750"/>
                <a:gd name="connsiteY17" fmla="*/ 32385 h 95250"/>
                <a:gd name="connsiteX18" fmla="*/ 76486 w 285750"/>
                <a:gd name="connsiteY18" fmla="*/ 22765 h 95250"/>
                <a:gd name="connsiteX19" fmla="*/ 56579 w 285750"/>
                <a:gd name="connsiteY19" fmla="*/ 12002 h 95250"/>
                <a:gd name="connsiteX20" fmla="*/ 32194 w 285750"/>
                <a:gd name="connsiteY20" fmla="*/ 27813 h 95250"/>
                <a:gd name="connsiteX21" fmla="*/ 14288 w 285750"/>
                <a:gd name="connsiteY21" fmla="*/ 38386 h 95250"/>
                <a:gd name="connsiteX22" fmla="*/ 3619 w 285750"/>
                <a:gd name="connsiteY22" fmla="*/ 40291 h 95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5750" h="95250">
                  <a:moveTo>
                    <a:pt x="0" y="38005"/>
                  </a:moveTo>
                  <a:lnTo>
                    <a:pt x="38576" y="7811"/>
                  </a:lnTo>
                  <a:lnTo>
                    <a:pt x="75914" y="0"/>
                  </a:lnTo>
                  <a:lnTo>
                    <a:pt x="114395" y="5620"/>
                  </a:lnTo>
                  <a:lnTo>
                    <a:pt x="175546" y="30289"/>
                  </a:lnTo>
                  <a:lnTo>
                    <a:pt x="224504" y="53912"/>
                  </a:lnTo>
                  <a:lnTo>
                    <a:pt x="250412" y="60103"/>
                  </a:lnTo>
                  <a:lnTo>
                    <a:pt x="277463" y="72771"/>
                  </a:lnTo>
                  <a:lnTo>
                    <a:pt x="293751" y="90106"/>
                  </a:lnTo>
                  <a:lnTo>
                    <a:pt x="258699" y="95440"/>
                  </a:lnTo>
                  <a:lnTo>
                    <a:pt x="223075" y="95440"/>
                  </a:lnTo>
                  <a:lnTo>
                    <a:pt x="200882" y="92678"/>
                  </a:lnTo>
                  <a:lnTo>
                    <a:pt x="197358" y="82867"/>
                  </a:lnTo>
                  <a:lnTo>
                    <a:pt x="186976" y="69723"/>
                  </a:lnTo>
                  <a:lnTo>
                    <a:pt x="166688" y="61913"/>
                  </a:lnTo>
                  <a:lnTo>
                    <a:pt x="146875" y="44387"/>
                  </a:lnTo>
                  <a:lnTo>
                    <a:pt x="107728" y="36386"/>
                  </a:lnTo>
                  <a:lnTo>
                    <a:pt x="84963" y="32385"/>
                  </a:lnTo>
                  <a:lnTo>
                    <a:pt x="76486" y="22765"/>
                  </a:lnTo>
                  <a:lnTo>
                    <a:pt x="56579" y="12002"/>
                  </a:lnTo>
                  <a:lnTo>
                    <a:pt x="32194" y="27813"/>
                  </a:lnTo>
                  <a:lnTo>
                    <a:pt x="14288" y="38386"/>
                  </a:lnTo>
                  <a:lnTo>
                    <a:pt x="3619" y="40291"/>
                  </a:lnTo>
                  <a:close/>
                </a:path>
              </a:pathLst>
            </a:custGeom>
            <a:grpFill/>
            <a:ln w="9525" cap="flat">
              <a:noFill/>
              <a:prstDash val="solid"/>
              <a:miter/>
            </a:ln>
          </p:spPr>
          <p:txBody>
            <a:bodyPr rtlCol="0" anchor="ctr"/>
            <a:lstStyle/>
            <a:p>
              <a:endParaRPr lang="en-IN"/>
            </a:p>
          </p:txBody>
        </p:sp>
        <p:sp>
          <p:nvSpPr>
            <p:cNvPr id="360" name="Freeform: Shape 359">
              <a:extLst>
                <a:ext uri="{FF2B5EF4-FFF2-40B4-BE49-F238E27FC236}">
                  <a16:creationId xmlns:a16="http://schemas.microsoft.com/office/drawing/2014/main" id="{534D07F6-324C-4692-999B-C48A10539CC3}"/>
                </a:ext>
              </a:extLst>
            </p:cNvPr>
            <p:cNvSpPr/>
            <p:nvPr/>
          </p:nvSpPr>
          <p:spPr>
            <a:xfrm>
              <a:off x="3515392" y="3427952"/>
              <a:ext cx="19050" cy="38100"/>
            </a:xfrm>
            <a:custGeom>
              <a:avLst/>
              <a:gdLst>
                <a:gd name="connsiteX0" fmla="*/ 4572 w 19050"/>
                <a:gd name="connsiteY0" fmla="*/ 0 h 38100"/>
                <a:gd name="connsiteX1" fmla="*/ 0 w 19050"/>
                <a:gd name="connsiteY1" fmla="*/ 13240 h 38100"/>
                <a:gd name="connsiteX2" fmla="*/ 4572 w 19050"/>
                <a:gd name="connsiteY2" fmla="*/ 24479 h 38100"/>
                <a:gd name="connsiteX3" fmla="*/ 9811 w 19050"/>
                <a:gd name="connsiteY3" fmla="*/ 32480 h 38100"/>
                <a:gd name="connsiteX4" fmla="*/ 21241 w 19050"/>
                <a:gd name="connsiteY4" fmla="*/ 44005 h 38100"/>
                <a:gd name="connsiteX5" fmla="*/ 21241 w 19050"/>
                <a:gd name="connsiteY5" fmla="*/ 27337 h 38100"/>
                <a:gd name="connsiteX6" fmla="*/ 13430 w 19050"/>
                <a:gd name="connsiteY6" fmla="*/ 22003 h 38100"/>
                <a:gd name="connsiteX7" fmla="*/ 10668 w 19050"/>
                <a:gd name="connsiteY7" fmla="*/ 0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 h="38100">
                  <a:moveTo>
                    <a:pt x="4572" y="0"/>
                  </a:moveTo>
                  <a:lnTo>
                    <a:pt x="0" y="13240"/>
                  </a:lnTo>
                  <a:lnTo>
                    <a:pt x="4572" y="24479"/>
                  </a:lnTo>
                  <a:lnTo>
                    <a:pt x="9811" y="32480"/>
                  </a:lnTo>
                  <a:lnTo>
                    <a:pt x="21241" y="44005"/>
                  </a:lnTo>
                  <a:lnTo>
                    <a:pt x="21241" y="27337"/>
                  </a:lnTo>
                  <a:lnTo>
                    <a:pt x="13430" y="22003"/>
                  </a:lnTo>
                  <a:lnTo>
                    <a:pt x="10668" y="0"/>
                  </a:lnTo>
                  <a:close/>
                </a:path>
              </a:pathLst>
            </a:custGeom>
            <a:grpFill/>
            <a:ln w="9525" cap="flat">
              <a:noFill/>
              <a:prstDash val="solid"/>
              <a:miter/>
            </a:ln>
          </p:spPr>
          <p:txBody>
            <a:bodyPr rtlCol="0" anchor="ctr"/>
            <a:lstStyle/>
            <a:p>
              <a:endParaRPr lang="en-IN"/>
            </a:p>
          </p:txBody>
        </p:sp>
        <p:sp>
          <p:nvSpPr>
            <p:cNvPr id="361" name="Freeform: Shape 360">
              <a:extLst>
                <a:ext uri="{FF2B5EF4-FFF2-40B4-BE49-F238E27FC236}">
                  <a16:creationId xmlns:a16="http://schemas.microsoft.com/office/drawing/2014/main" id="{1857EA7D-6DE1-4B58-B7D5-B416C87A1B41}"/>
                </a:ext>
              </a:extLst>
            </p:cNvPr>
            <p:cNvSpPr/>
            <p:nvPr/>
          </p:nvSpPr>
          <p:spPr>
            <a:xfrm>
              <a:off x="2149126" y="1468850"/>
              <a:ext cx="295275" cy="190500"/>
            </a:xfrm>
            <a:custGeom>
              <a:avLst/>
              <a:gdLst>
                <a:gd name="connsiteX0" fmla="*/ 0 w 295275"/>
                <a:gd name="connsiteY0" fmla="*/ 135922 h 190500"/>
                <a:gd name="connsiteX1" fmla="*/ 31909 w 295275"/>
                <a:gd name="connsiteY1" fmla="*/ 91535 h 190500"/>
                <a:gd name="connsiteX2" fmla="*/ 30480 w 295275"/>
                <a:gd name="connsiteY2" fmla="*/ 83915 h 190500"/>
                <a:gd name="connsiteX3" fmla="*/ 43625 w 295275"/>
                <a:gd name="connsiteY3" fmla="*/ 61436 h 190500"/>
                <a:gd name="connsiteX4" fmla="*/ 51530 w 295275"/>
                <a:gd name="connsiteY4" fmla="*/ 50006 h 190500"/>
                <a:gd name="connsiteX5" fmla="*/ 50864 w 295275"/>
                <a:gd name="connsiteY5" fmla="*/ 40672 h 190500"/>
                <a:gd name="connsiteX6" fmla="*/ 37338 w 295275"/>
                <a:gd name="connsiteY6" fmla="*/ 28194 h 190500"/>
                <a:gd name="connsiteX7" fmla="*/ 25718 w 295275"/>
                <a:gd name="connsiteY7" fmla="*/ 12478 h 190500"/>
                <a:gd name="connsiteX8" fmla="*/ 50197 w 295275"/>
                <a:gd name="connsiteY8" fmla="*/ 12478 h 190500"/>
                <a:gd name="connsiteX9" fmla="*/ 96298 w 295275"/>
                <a:gd name="connsiteY9" fmla="*/ 2762 h 190500"/>
                <a:gd name="connsiteX10" fmla="*/ 128397 w 295275"/>
                <a:gd name="connsiteY10" fmla="*/ 0 h 190500"/>
                <a:gd name="connsiteX11" fmla="*/ 143065 w 295275"/>
                <a:gd name="connsiteY11" fmla="*/ 8763 h 190500"/>
                <a:gd name="connsiteX12" fmla="*/ 159830 w 295275"/>
                <a:gd name="connsiteY12" fmla="*/ 14954 h 190500"/>
                <a:gd name="connsiteX13" fmla="*/ 176784 w 295275"/>
                <a:gd name="connsiteY13" fmla="*/ 17907 h 190500"/>
                <a:gd name="connsiteX14" fmla="*/ 191738 w 295275"/>
                <a:gd name="connsiteY14" fmla="*/ 16383 h 190500"/>
                <a:gd name="connsiteX15" fmla="*/ 195834 w 295275"/>
                <a:gd name="connsiteY15" fmla="*/ 25908 h 190500"/>
                <a:gd name="connsiteX16" fmla="*/ 221075 w 295275"/>
                <a:gd name="connsiteY16" fmla="*/ 16478 h 190500"/>
                <a:gd name="connsiteX17" fmla="*/ 247460 w 295275"/>
                <a:gd name="connsiteY17" fmla="*/ 21527 h 190500"/>
                <a:gd name="connsiteX18" fmla="*/ 280226 w 295275"/>
                <a:gd name="connsiteY18" fmla="*/ 40005 h 190500"/>
                <a:gd name="connsiteX19" fmla="*/ 299371 w 295275"/>
                <a:gd name="connsiteY19" fmla="*/ 54578 h 190500"/>
                <a:gd name="connsiteX20" fmla="*/ 291560 w 295275"/>
                <a:gd name="connsiteY20" fmla="*/ 64675 h 190500"/>
                <a:gd name="connsiteX21" fmla="*/ 237839 w 295275"/>
                <a:gd name="connsiteY21" fmla="*/ 88392 h 190500"/>
                <a:gd name="connsiteX22" fmla="*/ 206026 w 295275"/>
                <a:gd name="connsiteY22" fmla="*/ 99155 h 190500"/>
                <a:gd name="connsiteX23" fmla="*/ 195834 w 295275"/>
                <a:gd name="connsiteY23" fmla="*/ 104775 h 190500"/>
                <a:gd name="connsiteX24" fmla="*/ 189167 w 295275"/>
                <a:gd name="connsiteY24" fmla="*/ 123349 h 190500"/>
                <a:gd name="connsiteX25" fmla="*/ 174117 w 295275"/>
                <a:gd name="connsiteY25" fmla="*/ 130016 h 190500"/>
                <a:gd name="connsiteX26" fmla="*/ 159925 w 295275"/>
                <a:gd name="connsiteY26" fmla="*/ 141065 h 190500"/>
                <a:gd name="connsiteX27" fmla="*/ 156401 w 295275"/>
                <a:gd name="connsiteY27" fmla="*/ 155162 h 190500"/>
                <a:gd name="connsiteX28" fmla="*/ 149638 w 295275"/>
                <a:gd name="connsiteY28" fmla="*/ 171736 h 190500"/>
                <a:gd name="connsiteX29" fmla="*/ 128397 w 295275"/>
                <a:gd name="connsiteY29" fmla="*/ 176689 h 190500"/>
                <a:gd name="connsiteX30" fmla="*/ 115062 w 295275"/>
                <a:gd name="connsiteY30" fmla="*/ 179927 h 190500"/>
                <a:gd name="connsiteX31" fmla="*/ 106966 w 295275"/>
                <a:gd name="connsiteY31" fmla="*/ 183737 h 190500"/>
                <a:gd name="connsiteX32" fmla="*/ 91631 w 295275"/>
                <a:gd name="connsiteY32" fmla="*/ 183737 h 190500"/>
                <a:gd name="connsiteX33" fmla="*/ 81344 w 295275"/>
                <a:gd name="connsiteY33" fmla="*/ 197072 h 190500"/>
                <a:gd name="connsiteX34" fmla="*/ 67723 w 295275"/>
                <a:gd name="connsiteY34" fmla="*/ 183737 h 190500"/>
                <a:gd name="connsiteX35" fmla="*/ 51626 w 295275"/>
                <a:gd name="connsiteY35" fmla="*/ 152495 h 190500"/>
                <a:gd name="connsiteX36" fmla="*/ 30575 w 295275"/>
                <a:gd name="connsiteY36" fmla="*/ 149447 h 190500"/>
                <a:gd name="connsiteX37" fmla="*/ 10382 w 295275"/>
                <a:gd name="connsiteY37" fmla="*/ 145733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95275" h="190500">
                  <a:moveTo>
                    <a:pt x="0" y="135922"/>
                  </a:moveTo>
                  <a:lnTo>
                    <a:pt x="31909" y="91535"/>
                  </a:lnTo>
                  <a:lnTo>
                    <a:pt x="30480" y="83915"/>
                  </a:lnTo>
                  <a:lnTo>
                    <a:pt x="43625" y="61436"/>
                  </a:lnTo>
                  <a:lnTo>
                    <a:pt x="51530" y="50006"/>
                  </a:lnTo>
                  <a:lnTo>
                    <a:pt x="50864" y="40672"/>
                  </a:lnTo>
                  <a:lnTo>
                    <a:pt x="37338" y="28194"/>
                  </a:lnTo>
                  <a:lnTo>
                    <a:pt x="25718" y="12478"/>
                  </a:lnTo>
                  <a:lnTo>
                    <a:pt x="50197" y="12478"/>
                  </a:lnTo>
                  <a:lnTo>
                    <a:pt x="96298" y="2762"/>
                  </a:lnTo>
                  <a:lnTo>
                    <a:pt x="128397" y="0"/>
                  </a:lnTo>
                  <a:lnTo>
                    <a:pt x="143065" y="8763"/>
                  </a:lnTo>
                  <a:lnTo>
                    <a:pt x="159830" y="14954"/>
                  </a:lnTo>
                  <a:lnTo>
                    <a:pt x="176784" y="17907"/>
                  </a:lnTo>
                  <a:lnTo>
                    <a:pt x="191738" y="16383"/>
                  </a:lnTo>
                  <a:lnTo>
                    <a:pt x="195834" y="25908"/>
                  </a:lnTo>
                  <a:lnTo>
                    <a:pt x="221075" y="16478"/>
                  </a:lnTo>
                  <a:lnTo>
                    <a:pt x="247460" y="21527"/>
                  </a:lnTo>
                  <a:lnTo>
                    <a:pt x="280226" y="40005"/>
                  </a:lnTo>
                  <a:lnTo>
                    <a:pt x="299371" y="54578"/>
                  </a:lnTo>
                  <a:lnTo>
                    <a:pt x="291560" y="64675"/>
                  </a:lnTo>
                  <a:lnTo>
                    <a:pt x="237839" y="88392"/>
                  </a:lnTo>
                  <a:lnTo>
                    <a:pt x="206026" y="99155"/>
                  </a:lnTo>
                  <a:lnTo>
                    <a:pt x="195834" y="104775"/>
                  </a:lnTo>
                  <a:lnTo>
                    <a:pt x="189167" y="123349"/>
                  </a:lnTo>
                  <a:lnTo>
                    <a:pt x="174117" y="130016"/>
                  </a:lnTo>
                  <a:lnTo>
                    <a:pt x="159925" y="141065"/>
                  </a:lnTo>
                  <a:lnTo>
                    <a:pt x="156401" y="155162"/>
                  </a:lnTo>
                  <a:lnTo>
                    <a:pt x="149638" y="171736"/>
                  </a:lnTo>
                  <a:lnTo>
                    <a:pt x="128397" y="176689"/>
                  </a:lnTo>
                  <a:lnTo>
                    <a:pt x="115062" y="179927"/>
                  </a:lnTo>
                  <a:lnTo>
                    <a:pt x="106966" y="183737"/>
                  </a:lnTo>
                  <a:lnTo>
                    <a:pt x="91631" y="183737"/>
                  </a:lnTo>
                  <a:lnTo>
                    <a:pt x="81344" y="197072"/>
                  </a:lnTo>
                  <a:lnTo>
                    <a:pt x="67723" y="183737"/>
                  </a:lnTo>
                  <a:lnTo>
                    <a:pt x="51626" y="152495"/>
                  </a:lnTo>
                  <a:lnTo>
                    <a:pt x="30575" y="149447"/>
                  </a:lnTo>
                  <a:lnTo>
                    <a:pt x="10382" y="145733"/>
                  </a:lnTo>
                  <a:close/>
                </a:path>
              </a:pathLst>
            </a:custGeom>
            <a:grpFill/>
            <a:ln w="9525" cap="flat">
              <a:noFill/>
              <a:prstDash val="solid"/>
              <a:miter/>
            </a:ln>
          </p:spPr>
          <p:txBody>
            <a:bodyPr rtlCol="0" anchor="ctr"/>
            <a:lstStyle/>
            <a:p>
              <a:endParaRPr lang="en-IN"/>
            </a:p>
          </p:txBody>
        </p:sp>
        <p:sp>
          <p:nvSpPr>
            <p:cNvPr id="362" name="Freeform: Shape 361">
              <a:extLst>
                <a:ext uri="{FF2B5EF4-FFF2-40B4-BE49-F238E27FC236}">
                  <a16:creationId xmlns:a16="http://schemas.microsoft.com/office/drawing/2014/main" id="{4093C365-6FD0-4DEA-9335-178317F88A59}"/>
                </a:ext>
              </a:extLst>
            </p:cNvPr>
            <p:cNvSpPr/>
            <p:nvPr/>
          </p:nvSpPr>
          <p:spPr>
            <a:xfrm>
              <a:off x="2344960" y="1513332"/>
              <a:ext cx="514350" cy="276225"/>
            </a:xfrm>
            <a:custGeom>
              <a:avLst/>
              <a:gdLst>
                <a:gd name="connsiteX0" fmla="*/ 15240 w 514350"/>
                <a:gd name="connsiteY0" fmla="*/ 75057 h 276225"/>
                <a:gd name="connsiteX1" fmla="*/ 57341 w 514350"/>
                <a:gd name="connsiteY1" fmla="*/ 48292 h 276225"/>
                <a:gd name="connsiteX2" fmla="*/ 128111 w 514350"/>
                <a:gd name="connsiteY2" fmla="*/ 22765 h 276225"/>
                <a:gd name="connsiteX3" fmla="*/ 144971 w 514350"/>
                <a:gd name="connsiteY3" fmla="*/ 36290 h 276225"/>
                <a:gd name="connsiteX4" fmla="*/ 149733 w 514350"/>
                <a:gd name="connsiteY4" fmla="*/ 48863 h 276225"/>
                <a:gd name="connsiteX5" fmla="*/ 146304 w 514350"/>
                <a:gd name="connsiteY5" fmla="*/ 56293 h 276225"/>
                <a:gd name="connsiteX6" fmla="*/ 127445 w 514350"/>
                <a:gd name="connsiteY6" fmla="*/ 64008 h 276225"/>
                <a:gd name="connsiteX7" fmla="*/ 134207 w 514350"/>
                <a:gd name="connsiteY7" fmla="*/ 75057 h 276225"/>
                <a:gd name="connsiteX8" fmla="*/ 156400 w 514350"/>
                <a:gd name="connsiteY8" fmla="*/ 69914 h 276225"/>
                <a:gd name="connsiteX9" fmla="*/ 159163 w 514350"/>
                <a:gd name="connsiteY9" fmla="*/ 56293 h 276225"/>
                <a:gd name="connsiteX10" fmla="*/ 165545 w 514350"/>
                <a:gd name="connsiteY10" fmla="*/ 45815 h 276225"/>
                <a:gd name="connsiteX11" fmla="*/ 185261 w 514350"/>
                <a:gd name="connsiteY11" fmla="*/ 43053 h 276225"/>
                <a:gd name="connsiteX12" fmla="*/ 208979 w 514350"/>
                <a:gd name="connsiteY12" fmla="*/ 48863 h 276225"/>
                <a:gd name="connsiteX13" fmla="*/ 221266 w 514350"/>
                <a:gd name="connsiteY13" fmla="*/ 64865 h 276225"/>
                <a:gd name="connsiteX14" fmla="*/ 221266 w 514350"/>
                <a:gd name="connsiteY14" fmla="*/ 78105 h 276225"/>
                <a:gd name="connsiteX15" fmla="*/ 237268 w 514350"/>
                <a:gd name="connsiteY15" fmla="*/ 69342 h 276225"/>
                <a:gd name="connsiteX16" fmla="*/ 260699 w 514350"/>
                <a:gd name="connsiteY16" fmla="*/ 78105 h 276225"/>
                <a:gd name="connsiteX17" fmla="*/ 263176 w 514350"/>
                <a:gd name="connsiteY17" fmla="*/ 69914 h 276225"/>
                <a:gd name="connsiteX18" fmla="*/ 260699 w 514350"/>
                <a:gd name="connsiteY18" fmla="*/ 56293 h 276225"/>
                <a:gd name="connsiteX19" fmla="*/ 241554 w 514350"/>
                <a:gd name="connsiteY19" fmla="*/ 45815 h 276225"/>
                <a:gd name="connsiteX20" fmla="*/ 252603 w 514350"/>
                <a:gd name="connsiteY20" fmla="*/ 43148 h 276225"/>
                <a:gd name="connsiteX21" fmla="*/ 279083 w 514350"/>
                <a:gd name="connsiteY21" fmla="*/ 53435 h 276225"/>
                <a:gd name="connsiteX22" fmla="*/ 294989 w 514350"/>
                <a:gd name="connsiteY22" fmla="*/ 66104 h 276225"/>
                <a:gd name="connsiteX23" fmla="*/ 304705 w 514350"/>
                <a:gd name="connsiteY23" fmla="*/ 92583 h 276225"/>
                <a:gd name="connsiteX24" fmla="*/ 316611 w 514350"/>
                <a:gd name="connsiteY24" fmla="*/ 115729 h 276225"/>
                <a:gd name="connsiteX25" fmla="*/ 336328 w 514350"/>
                <a:gd name="connsiteY25" fmla="*/ 107823 h 276225"/>
                <a:gd name="connsiteX26" fmla="*/ 315087 w 514350"/>
                <a:gd name="connsiteY26" fmla="*/ 53435 h 276225"/>
                <a:gd name="connsiteX27" fmla="*/ 315373 w 514350"/>
                <a:gd name="connsiteY27" fmla="*/ 30480 h 276225"/>
                <a:gd name="connsiteX28" fmla="*/ 323945 w 514350"/>
                <a:gd name="connsiteY28" fmla="*/ 26099 h 276225"/>
                <a:gd name="connsiteX29" fmla="*/ 336328 w 514350"/>
                <a:gd name="connsiteY29" fmla="*/ 30861 h 276225"/>
                <a:gd name="connsiteX30" fmla="*/ 345853 w 514350"/>
                <a:gd name="connsiteY30" fmla="*/ 30480 h 276225"/>
                <a:gd name="connsiteX31" fmla="*/ 385286 w 514350"/>
                <a:gd name="connsiteY31" fmla="*/ 45815 h 276225"/>
                <a:gd name="connsiteX32" fmla="*/ 376428 w 514350"/>
                <a:gd name="connsiteY32" fmla="*/ 35243 h 276225"/>
                <a:gd name="connsiteX33" fmla="*/ 349663 w 514350"/>
                <a:gd name="connsiteY33" fmla="*/ 15240 h 276225"/>
                <a:gd name="connsiteX34" fmla="*/ 365760 w 514350"/>
                <a:gd name="connsiteY34" fmla="*/ 4286 h 276225"/>
                <a:gd name="connsiteX35" fmla="*/ 387477 w 514350"/>
                <a:gd name="connsiteY35" fmla="*/ 0 h 276225"/>
                <a:gd name="connsiteX36" fmla="*/ 414433 w 514350"/>
                <a:gd name="connsiteY36" fmla="*/ 8096 h 276225"/>
                <a:gd name="connsiteX37" fmla="*/ 419005 w 514350"/>
                <a:gd name="connsiteY37" fmla="*/ 19431 h 276225"/>
                <a:gd name="connsiteX38" fmla="*/ 408527 w 514350"/>
                <a:gd name="connsiteY38" fmla="*/ 35814 h 276225"/>
                <a:gd name="connsiteX39" fmla="*/ 396335 w 514350"/>
                <a:gd name="connsiteY39" fmla="*/ 54007 h 276225"/>
                <a:gd name="connsiteX40" fmla="*/ 398431 w 514350"/>
                <a:gd name="connsiteY40" fmla="*/ 84677 h 276225"/>
                <a:gd name="connsiteX41" fmla="*/ 413290 w 514350"/>
                <a:gd name="connsiteY41" fmla="*/ 108109 h 276225"/>
                <a:gd name="connsiteX42" fmla="*/ 419005 w 514350"/>
                <a:gd name="connsiteY42" fmla="*/ 115729 h 276225"/>
                <a:gd name="connsiteX43" fmla="*/ 415100 w 514350"/>
                <a:gd name="connsiteY43" fmla="*/ 135446 h 276225"/>
                <a:gd name="connsiteX44" fmla="*/ 424720 w 514350"/>
                <a:gd name="connsiteY44" fmla="*/ 148781 h 276225"/>
                <a:gd name="connsiteX45" fmla="*/ 458914 w 514350"/>
                <a:gd name="connsiteY45" fmla="*/ 165735 h 276225"/>
                <a:gd name="connsiteX46" fmla="*/ 492728 w 514350"/>
                <a:gd name="connsiteY46" fmla="*/ 182785 h 276225"/>
                <a:gd name="connsiteX47" fmla="*/ 516255 w 514350"/>
                <a:gd name="connsiteY47" fmla="*/ 197358 h 276225"/>
                <a:gd name="connsiteX48" fmla="*/ 521398 w 514350"/>
                <a:gd name="connsiteY48" fmla="*/ 209836 h 276225"/>
                <a:gd name="connsiteX49" fmla="*/ 517303 w 514350"/>
                <a:gd name="connsiteY49" fmla="*/ 216408 h 276225"/>
                <a:gd name="connsiteX50" fmla="*/ 509778 w 514350"/>
                <a:gd name="connsiteY50" fmla="*/ 216218 h 276225"/>
                <a:gd name="connsiteX51" fmla="*/ 480631 w 514350"/>
                <a:gd name="connsiteY51" fmla="*/ 211074 h 276225"/>
                <a:gd name="connsiteX52" fmla="*/ 460629 w 514350"/>
                <a:gd name="connsiteY52" fmla="*/ 222695 h 276225"/>
                <a:gd name="connsiteX53" fmla="*/ 452723 w 514350"/>
                <a:gd name="connsiteY53" fmla="*/ 230124 h 276225"/>
                <a:gd name="connsiteX54" fmla="*/ 459296 w 514350"/>
                <a:gd name="connsiteY54" fmla="*/ 237458 h 276225"/>
                <a:gd name="connsiteX55" fmla="*/ 473488 w 514350"/>
                <a:gd name="connsiteY55" fmla="*/ 237458 h 276225"/>
                <a:gd name="connsiteX56" fmla="*/ 479584 w 514350"/>
                <a:gd name="connsiteY56" fmla="*/ 228410 h 276225"/>
                <a:gd name="connsiteX57" fmla="*/ 496729 w 514350"/>
                <a:gd name="connsiteY57" fmla="*/ 237458 h 276225"/>
                <a:gd name="connsiteX58" fmla="*/ 500348 w 514350"/>
                <a:gd name="connsiteY58" fmla="*/ 246602 h 276225"/>
                <a:gd name="connsiteX59" fmla="*/ 493395 w 514350"/>
                <a:gd name="connsiteY59" fmla="*/ 256889 h 276225"/>
                <a:gd name="connsiteX60" fmla="*/ 461581 w 514350"/>
                <a:gd name="connsiteY60" fmla="*/ 264986 h 276225"/>
                <a:gd name="connsiteX61" fmla="*/ 426530 w 514350"/>
                <a:gd name="connsiteY61" fmla="*/ 264986 h 276225"/>
                <a:gd name="connsiteX62" fmla="*/ 414433 w 514350"/>
                <a:gd name="connsiteY62" fmla="*/ 262128 h 276225"/>
                <a:gd name="connsiteX63" fmla="*/ 403098 w 514350"/>
                <a:gd name="connsiteY63" fmla="*/ 255556 h 276225"/>
                <a:gd name="connsiteX64" fmla="*/ 366236 w 514350"/>
                <a:gd name="connsiteY64" fmla="*/ 242888 h 276225"/>
                <a:gd name="connsiteX65" fmla="*/ 357188 w 514350"/>
                <a:gd name="connsiteY65" fmla="*/ 230600 h 276225"/>
                <a:gd name="connsiteX66" fmla="*/ 340614 w 514350"/>
                <a:gd name="connsiteY66" fmla="*/ 246983 h 276225"/>
                <a:gd name="connsiteX67" fmla="*/ 325279 w 514350"/>
                <a:gd name="connsiteY67" fmla="*/ 257556 h 276225"/>
                <a:gd name="connsiteX68" fmla="*/ 302609 w 514350"/>
                <a:gd name="connsiteY68" fmla="*/ 259461 h 276225"/>
                <a:gd name="connsiteX69" fmla="*/ 278035 w 514350"/>
                <a:gd name="connsiteY69" fmla="*/ 264986 h 276225"/>
                <a:gd name="connsiteX70" fmla="*/ 235839 w 514350"/>
                <a:gd name="connsiteY70" fmla="*/ 277463 h 276225"/>
                <a:gd name="connsiteX71" fmla="*/ 196120 w 514350"/>
                <a:gd name="connsiteY71" fmla="*/ 277463 h 276225"/>
                <a:gd name="connsiteX72" fmla="*/ 159639 w 514350"/>
                <a:gd name="connsiteY72" fmla="*/ 267081 h 276225"/>
                <a:gd name="connsiteX73" fmla="*/ 153829 w 514350"/>
                <a:gd name="connsiteY73" fmla="*/ 250508 h 276225"/>
                <a:gd name="connsiteX74" fmla="*/ 152019 w 514350"/>
                <a:gd name="connsiteY74" fmla="*/ 239935 h 276225"/>
                <a:gd name="connsiteX75" fmla="*/ 115443 w 514350"/>
                <a:gd name="connsiteY75" fmla="*/ 242126 h 276225"/>
                <a:gd name="connsiteX76" fmla="*/ 87725 w 514350"/>
                <a:gd name="connsiteY76" fmla="*/ 236506 h 276225"/>
                <a:gd name="connsiteX77" fmla="*/ 55245 w 514350"/>
                <a:gd name="connsiteY77" fmla="*/ 220790 h 276225"/>
                <a:gd name="connsiteX78" fmla="*/ 48292 w 514350"/>
                <a:gd name="connsiteY78" fmla="*/ 209836 h 276225"/>
                <a:gd name="connsiteX79" fmla="*/ 60960 w 514350"/>
                <a:gd name="connsiteY79" fmla="*/ 199073 h 276225"/>
                <a:gd name="connsiteX80" fmla="*/ 120587 w 514350"/>
                <a:gd name="connsiteY80" fmla="*/ 193167 h 276225"/>
                <a:gd name="connsiteX81" fmla="*/ 172498 w 514350"/>
                <a:gd name="connsiteY81" fmla="*/ 194024 h 276225"/>
                <a:gd name="connsiteX82" fmla="*/ 206026 w 514350"/>
                <a:gd name="connsiteY82" fmla="*/ 185642 h 276225"/>
                <a:gd name="connsiteX83" fmla="*/ 185261 w 514350"/>
                <a:gd name="connsiteY83" fmla="*/ 171831 h 276225"/>
                <a:gd name="connsiteX84" fmla="*/ 133255 w 514350"/>
                <a:gd name="connsiteY84" fmla="*/ 169831 h 276225"/>
                <a:gd name="connsiteX85" fmla="*/ 108109 w 514350"/>
                <a:gd name="connsiteY85" fmla="*/ 171641 h 276225"/>
                <a:gd name="connsiteX86" fmla="*/ 69533 w 514350"/>
                <a:gd name="connsiteY86" fmla="*/ 173165 h 276225"/>
                <a:gd name="connsiteX87" fmla="*/ 30766 w 514350"/>
                <a:gd name="connsiteY87" fmla="*/ 162973 h 276225"/>
                <a:gd name="connsiteX88" fmla="*/ 24193 w 514350"/>
                <a:gd name="connsiteY88" fmla="*/ 153829 h 276225"/>
                <a:gd name="connsiteX89" fmla="*/ 33718 w 514350"/>
                <a:gd name="connsiteY89" fmla="*/ 144590 h 276225"/>
                <a:gd name="connsiteX90" fmla="*/ 66866 w 514350"/>
                <a:gd name="connsiteY90" fmla="*/ 139256 h 276225"/>
                <a:gd name="connsiteX91" fmla="*/ 99155 w 514350"/>
                <a:gd name="connsiteY91" fmla="*/ 124587 h 276225"/>
                <a:gd name="connsiteX92" fmla="*/ 88297 w 514350"/>
                <a:gd name="connsiteY92" fmla="*/ 122396 h 276225"/>
                <a:gd name="connsiteX93" fmla="*/ 58674 w 514350"/>
                <a:gd name="connsiteY93" fmla="*/ 128111 h 276225"/>
                <a:gd name="connsiteX94" fmla="*/ 31813 w 514350"/>
                <a:gd name="connsiteY94" fmla="*/ 133541 h 276225"/>
                <a:gd name="connsiteX95" fmla="*/ 20383 w 514350"/>
                <a:gd name="connsiteY95" fmla="*/ 119539 h 276225"/>
                <a:gd name="connsiteX96" fmla="*/ 4953 w 514350"/>
                <a:gd name="connsiteY96" fmla="*/ 114586 h 276225"/>
                <a:gd name="connsiteX97" fmla="*/ 0 w 514350"/>
                <a:gd name="connsiteY97" fmla="*/ 105442 h 276225"/>
                <a:gd name="connsiteX98" fmla="*/ 16669 w 514350"/>
                <a:gd name="connsiteY98" fmla="*/ 8582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514350" h="276225">
                  <a:moveTo>
                    <a:pt x="15240" y="75057"/>
                  </a:moveTo>
                  <a:lnTo>
                    <a:pt x="57341" y="48292"/>
                  </a:lnTo>
                  <a:lnTo>
                    <a:pt x="128111" y="22765"/>
                  </a:lnTo>
                  <a:lnTo>
                    <a:pt x="144971" y="36290"/>
                  </a:lnTo>
                  <a:lnTo>
                    <a:pt x="149733" y="48863"/>
                  </a:lnTo>
                  <a:lnTo>
                    <a:pt x="146304" y="56293"/>
                  </a:lnTo>
                  <a:lnTo>
                    <a:pt x="127445" y="64008"/>
                  </a:lnTo>
                  <a:lnTo>
                    <a:pt x="134207" y="75057"/>
                  </a:lnTo>
                  <a:lnTo>
                    <a:pt x="156400" y="69914"/>
                  </a:lnTo>
                  <a:lnTo>
                    <a:pt x="159163" y="56293"/>
                  </a:lnTo>
                  <a:lnTo>
                    <a:pt x="165545" y="45815"/>
                  </a:lnTo>
                  <a:lnTo>
                    <a:pt x="185261" y="43053"/>
                  </a:lnTo>
                  <a:lnTo>
                    <a:pt x="208979" y="48863"/>
                  </a:lnTo>
                  <a:lnTo>
                    <a:pt x="221266" y="64865"/>
                  </a:lnTo>
                  <a:lnTo>
                    <a:pt x="221266" y="78105"/>
                  </a:lnTo>
                  <a:lnTo>
                    <a:pt x="237268" y="69342"/>
                  </a:lnTo>
                  <a:lnTo>
                    <a:pt x="260699" y="78105"/>
                  </a:lnTo>
                  <a:lnTo>
                    <a:pt x="263176" y="69914"/>
                  </a:lnTo>
                  <a:lnTo>
                    <a:pt x="260699" y="56293"/>
                  </a:lnTo>
                  <a:lnTo>
                    <a:pt x="241554" y="45815"/>
                  </a:lnTo>
                  <a:lnTo>
                    <a:pt x="252603" y="43148"/>
                  </a:lnTo>
                  <a:lnTo>
                    <a:pt x="279083" y="53435"/>
                  </a:lnTo>
                  <a:lnTo>
                    <a:pt x="294989" y="66104"/>
                  </a:lnTo>
                  <a:lnTo>
                    <a:pt x="304705" y="92583"/>
                  </a:lnTo>
                  <a:lnTo>
                    <a:pt x="316611" y="115729"/>
                  </a:lnTo>
                  <a:lnTo>
                    <a:pt x="336328" y="107823"/>
                  </a:lnTo>
                  <a:lnTo>
                    <a:pt x="315087" y="53435"/>
                  </a:lnTo>
                  <a:lnTo>
                    <a:pt x="315373" y="30480"/>
                  </a:lnTo>
                  <a:lnTo>
                    <a:pt x="323945" y="26099"/>
                  </a:lnTo>
                  <a:lnTo>
                    <a:pt x="336328" y="30861"/>
                  </a:lnTo>
                  <a:lnTo>
                    <a:pt x="345853" y="30480"/>
                  </a:lnTo>
                  <a:lnTo>
                    <a:pt x="385286" y="45815"/>
                  </a:lnTo>
                  <a:lnTo>
                    <a:pt x="376428" y="35243"/>
                  </a:lnTo>
                  <a:lnTo>
                    <a:pt x="349663" y="15240"/>
                  </a:lnTo>
                  <a:lnTo>
                    <a:pt x="365760" y="4286"/>
                  </a:lnTo>
                  <a:lnTo>
                    <a:pt x="387477" y="0"/>
                  </a:lnTo>
                  <a:lnTo>
                    <a:pt x="414433" y="8096"/>
                  </a:lnTo>
                  <a:lnTo>
                    <a:pt x="419005" y="19431"/>
                  </a:lnTo>
                  <a:lnTo>
                    <a:pt x="408527" y="35814"/>
                  </a:lnTo>
                  <a:lnTo>
                    <a:pt x="396335" y="54007"/>
                  </a:lnTo>
                  <a:lnTo>
                    <a:pt x="398431" y="84677"/>
                  </a:lnTo>
                  <a:lnTo>
                    <a:pt x="413290" y="108109"/>
                  </a:lnTo>
                  <a:lnTo>
                    <a:pt x="419005" y="115729"/>
                  </a:lnTo>
                  <a:lnTo>
                    <a:pt x="415100" y="135446"/>
                  </a:lnTo>
                  <a:lnTo>
                    <a:pt x="424720" y="148781"/>
                  </a:lnTo>
                  <a:lnTo>
                    <a:pt x="458914" y="165735"/>
                  </a:lnTo>
                  <a:lnTo>
                    <a:pt x="492728" y="182785"/>
                  </a:lnTo>
                  <a:lnTo>
                    <a:pt x="516255" y="197358"/>
                  </a:lnTo>
                  <a:lnTo>
                    <a:pt x="521398" y="209836"/>
                  </a:lnTo>
                  <a:lnTo>
                    <a:pt x="517303" y="216408"/>
                  </a:lnTo>
                  <a:lnTo>
                    <a:pt x="509778" y="216218"/>
                  </a:lnTo>
                  <a:lnTo>
                    <a:pt x="480631" y="211074"/>
                  </a:lnTo>
                  <a:lnTo>
                    <a:pt x="460629" y="222695"/>
                  </a:lnTo>
                  <a:lnTo>
                    <a:pt x="452723" y="230124"/>
                  </a:lnTo>
                  <a:lnTo>
                    <a:pt x="459296" y="237458"/>
                  </a:lnTo>
                  <a:lnTo>
                    <a:pt x="473488" y="237458"/>
                  </a:lnTo>
                  <a:lnTo>
                    <a:pt x="479584" y="228410"/>
                  </a:lnTo>
                  <a:lnTo>
                    <a:pt x="496729" y="237458"/>
                  </a:lnTo>
                  <a:lnTo>
                    <a:pt x="500348" y="246602"/>
                  </a:lnTo>
                  <a:lnTo>
                    <a:pt x="493395" y="256889"/>
                  </a:lnTo>
                  <a:lnTo>
                    <a:pt x="461581" y="264986"/>
                  </a:lnTo>
                  <a:lnTo>
                    <a:pt x="426530" y="264986"/>
                  </a:lnTo>
                  <a:lnTo>
                    <a:pt x="414433" y="262128"/>
                  </a:lnTo>
                  <a:lnTo>
                    <a:pt x="403098" y="255556"/>
                  </a:lnTo>
                  <a:lnTo>
                    <a:pt x="366236" y="242888"/>
                  </a:lnTo>
                  <a:lnTo>
                    <a:pt x="357188" y="230600"/>
                  </a:lnTo>
                  <a:lnTo>
                    <a:pt x="340614" y="246983"/>
                  </a:lnTo>
                  <a:lnTo>
                    <a:pt x="325279" y="257556"/>
                  </a:lnTo>
                  <a:lnTo>
                    <a:pt x="302609" y="259461"/>
                  </a:lnTo>
                  <a:lnTo>
                    <a:pt x="278035" y="264986"/>
                  </a:lnTo>
                  <a:lnTo>
                    <a:pt x="235839" y="277463"/>
                  </a:lnTo>
                  <a:lnTo>
                    <a:pt x="196120" y="277463"/>
                  </a:lnTo>
                  <a:lnTo>
                    <a:pt x="159639" y="267081"/>
                  </a:lnTo>
                  <a:lnTo>
                    <a:pt x="153829" y="250508"/>
                  </a:lnTo>
                  <a:lnTo>
                    <a:pt x="152019" y="239935"/>
                  </a:lnTo>
                  <a:lnTo>
                    <a:pt x="115443" y="242126"/>
                  </a:lnTo>
                  <a:lnTo>
                    <a:pt x="87725" y="236506"/>
                  </a:lnTo>
                  <a:lnTo>
                    <a:pt x="55245" y="220790"/>
                  </a:lnTo>
                  <a:lnTo>
                    <a:pt x="48292" y="209836"/>
                  </a:lnTo>
                  <a:lnTo>
                    <a:pt x="60960" y="199073"/>
                  </a:lnTo>
                  <a:lnTo>
                    <a:pt x="120587" y="193167"/>
                  </a:lnTo>
                  <a:lnTo>
                    <a:pt x="172498" y="194024"/>
                  </a:lnTo>
                  <a:lnTo>
                    <a:pt x="206026" y="185642"/>
                  </a:lnTo>
                  <a:lnTo>
                    <a:pt x="185261" y="171831"/>
                  </a:lnTo>
                  <a:lnTo>
                    <a:pt x="133255" y="169831"/>
                  </a:lnTo>
                  <a:lnTo>
                    <a:pt x="108109" y="171641"/>
                  </a:lnTo>
                  <a:lnTo>
                    <a:pt x="69533" y="173165"/>
                  </a:lnTo>
                  <a:lnTo>
                    <a:pt x="30766" y="162973"/>
                  </a:lnTo>
                  <a:lnTo>
                    <a:pt x="24193" y="153829"/>
                  </a:lnTo>
                  <a:lnTo>
                    <a:pt x="33718" y="144590"/>
                  </a:lnTo>
                  <a:lnTo>
                    <a:pt x="66866" y="139256"/>
                  </a:lnTo>
                  <a:lnTo>
                    <a:pt x="99155" y="124587"/>
                  </a:lnTo>
                  <a:lnTo>
                    <a:pt x="88297" y="122396"/>
                  </a:lnTo>
                  <a:lnTo>
                    <a:pt x="58674" y="128111"/>
                  </a:lnTo>
                  <a:lnTo>
                    <a:pt x="31813" y="133541"/>
                  </a:lnTo>
                  <a:lnTo>
                    <a:pt x="20383" y="119539"/>
                  </a:lnTo>
                  <a:lnTo>
                    <a:pt x="4953" y="114586"/>
                  </a:lnTo>
                  <a:lnTo>
                    <a:pt x="0" y="105442"/>
                  </a:lnTo>
                  <a:lnTo>
                    <a:pt x="16669" y="85820"/>
                  </a:lnTo>
                  <a:close/>
                </a:path>
              </a:pathLst>
            </a:custGeom>
            <a:grpFill/>
            <a:ln w="9525" cap="flat">
              <a:noFill/>
              <a:prstDash val="solid"/>
              <a:miter/>
            </a:ln>
          </p:spPr>
          <p:txBody>
            <a:bodyPr rtlCol="0" anchor="ctr"/>
            <a:lstStyle/>
            <a:p>
              <a:endParaRPr lang="en-IN"/>
            </a:p>
          </p:txBody>
        </p:sp>
        <p:sp>
          <p:nvSpPr>
            <p:cNvPr id="363" name="Freeform: Shape 362">
              <a:extLst>
                <a:ext uri="{FF2B5EF4-FFF2-40B4-BE49-F238E27FC236}">
                  <a16:creationId xmlns:a16="http://schemas.microsoft.com/office/drawing/2014/main" id="{8DC61C4F-9FB8-4DB9-B715-066113CBB651}"/>
                </a:ext>
              </a:extLst>
            </p:cNvPr>
            <p:cNvSpPr/>
            <p:nvPr/>
          </p:nvSpPr>
          <p:spPr>
            <a:xfrm>
              <a:off x="2818924" y="1491044"/>
              <a:ext cx="171450" cy="152400"/>
            </a:xfrm>
            <a:custGeom>
              <a:avLst/>
              <a:gdLst>
                <a:gd name="connsiteX0" fmla="*/ 48292 w 171450"/>
                <a:gd name="connsiteY0" fmla="*/ 79248 h 152400"/>
                <a:gd name="connsiteX1" fmla="*/ 11811 w 171450"/>
                <a:gd name="connsiteY1" fmla="*/ 61722 h 152400"/>
                <a:gd name="connsiteX2" fmla="*/ 0 w 171450"/>
                <a:gd name="connsiteY2" fmla="*/ 70485 h 152400"/>
                <a:gd name="connsiteX3" fmla="*/ 6667 w 171450"/>
                <a:gd name="connsiteY3" fmla="*/ 88202 h 152400"/>
                <a:gd name="connsiteX4" fmla="*/ 33433 w 171450"/>
                <a:gd name="connsiteY4" fmla="*/ 103632 h 152400"/>
                <a:gd name="connsiteX5" fmla="*/ 58674 w 171450"/>
                <a:gd name="connsiteY5" fmla="*/ 117538 h 152400"/>
                <a:gd name="connsiteX6" fmla="*/ 100584 w 171450"/>
                <a:gd name="connsiteY6" fmla="*/ 157734 h 152400"/>
                <a:gd name="connsiteX7" fmla="*/ 112490 w 171450"/>
                <a:gd name="connsiteY7" fmla="*/ 155162 h 152400"/>
                <a:gd name="connsiteX8" fmla="*/ 127349 w 171450"/>
                <a:gd name="connsiteY8" fmla="*/ 141161 h 152400"/>
                <a:gd name="connsiteX9" fmla="*/ 136303 w 171450"/>
                <a:gd name="connsiteY9" fmla="*/ 138303 h 152400"/>
                <a:gd name="connsiteX10" fmla="*/ 158877 w 171450"/>
                <a:gd name="connsiteY10" fmla="*/ 132588 h 152400"/>
                <a:gd name="connsiteX11" fmla="*/ 172117 w 171450"/>
                <a:gd name="connsiteY11" fmla="*/ 109728 h 152400"/>
                <a:gd name="connsiteX12" fmla="*/ 180880 w 171450"/>
                <a:gd name="connsiteY12" fmla="*/ 68104 h 152400"/>
                <a:gd name="connsiteX13" fmla="*/ 180880 w 171450"/>
                <a:gd name="connsiteY13" fmla="*/ 60674 h 152400"/>
                <a:gd name="connsiteX14" fmla="*/ 166973 w 171450"/>
                <a:gd name="connsiteY14" fmla="*/ 54197 h 152400"/>
                <a:gd name="connsiteX15" fmla="*/ 163068 w 171450"/>
                <a:gd name="connsiteY15" fmla="*/ 64294 h 152400"/>
                <a:gd name="connsiteX16" fmla="*/ 166116 w 171450"/>
                <a:gd name="connsiteY16" fmla="*/ 75724 h 152400"/>
                <a:gd name="connsiteX17" fmla="*/ 161639 w 171450"/>
                <a:gd name="connsiteY17" fmla="*/ 86011 h 152400"/>
                <a:gd name="connsiteX18" fmla="*/ 151543 w 171450"/>
                <a:gd name="connsiteY18" fmla="*/ 67627 h 152400"/>
                <a:gd name="connsiteX19" fmla="*/ 123730 w 171450"/>
                <a:gd name="connsiteY19" fmla="*/ 61722 h 152400"/>
                <a:gd name="connsiteX20" fmla="*/ 124206 w 171450"/>
                <a:gd name="connsiteY20" fmla="*/ 54197 h 152400"/>
                <a:gd name="connsiteX21" fmla="*/ 142970 w 171450"/>
                <a:gd name="connsiteY21" fmla="*/ 44577 h 152400"/>
                <a:gd name="connsiteX22" fmla="*/ 160592 w 171450"/>
                <a:gd name="connsiteY22" fmla="*/ 31147 h 152400"/>
                <a:gd name="connsiteX23" fmla="*/ 160211 w 171450"/>
                <a:gd name="connsiteY23" fmla="*/ 22288 h 152400"/>
                <a:gd name="connsiteX24" fmla="*/ 145542 w 171450"/>
                <a:gd name="connsiteY24" fmla="*/ 14383 h 152400"/>
                <a:gd name="connsiteX25" fmla="*/ 140208 w 171450"/>
                <a:gd name="connsiteY25" fmla="*/ 4477 h 152400"/>
                <a:gd name="connsiteX26" fmla="*/ 125063 w 171450"/>
                <a:gd name="connsiteY26" fmla="*/ 0 h 152400"/>
                <a:gd name="connsiteX27" fmla="*/ 113157 w 171450"/>
                <a:gd name="connsiteY27" fmla="*/ 2572 h 152400"/>
                <a:gd name="connsiteX28" fmla="*/ 103346 w 171450"/>
                <a:gd name="connsiteY28" fmla="*/ 13430 h 152400"/>
                <a:gd name="connsiteX29" fmla="*/ 111252 w 171450"/>
                <a:gd name="connsiteY29" fmla="*/ 19050 h 152400"/>
                <a:gd name="connsiteX30" fmla="*/ 100584 w 171450"/>
                <a:gd name="connsiteY30" fmla="*/ 24289 h 152400"/>
                <a:gd name="connsiteX31" fmla="*/ 86773 w 171450"/>
                <a:gd name="connsiteY31" fmla="*/ 18479 h 152400"/>
                <a:gd name="connsiteX32" fmla="*/ 71628 w 171450"/>
                <a:gd name="connsiteY32" fmla="*/ 14669 h 152400"/>
                <a:gd name="connsiteX33" fmla="*/ 47434 w 171450"/>
                <a:gd name="connsiteY33" fmla="*/ 19050 h 152400"/>
                <a:gd name="connsiteX34" fmla="*/ 35814 w 171450"/>
                <a:gd name="connsiteY34" fmla="*/ 29146 h 152400"/>
                <a:gd name="connsiteX35" fmla="*/ 37243 w 171450"/>
                <a:gd name="connsiteY35" fmla="*/ 41338 h 152400"/>
                <a:gd name="connsiteX36" fmla="*/ 54388 w 171450"/>
                <a:gd name="connsiteY36" fmla="*/ 45148 h 152400"/>
                <a:gd name="connsiteX37" fmla="*/ 71628 w 171450"/>
                <a:gd name="connsiteY37" fmla="*/ 46673 h 152400"/>
                <a:gd name="connsiteX38" fmla="*/ 77343 w 171450"/>
                <a:gd name="connsiteY38" fmla="*/ 51149 h 152400"/>
                <a:gd name="connsiteX39" fmla="*/ 69056 w 171450"/>
                <a:gd name="connsiteY39" fmla="*/ 66770 h 152400"/>
                <a:gd name="connsiteX40" fmla="*/ 59912 w 171450"/>
                <a:gd name="connsiteY40" fmla="*/ 76295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71450" h="152400">
                  <a:moveTo>
                    <a:pt x="48292" y="79248"/>
                  </a:moveTo>
                  <a:lnTo>
                    <a:pt x="11811" y="61722"/>
                  </a:lnTo>
                  <a:lnTo>
                    <a:pt x="0" y="70485"/>
                  </a:lnTo>
                  <a:lnTo>
                    <a:pt x="6667" y="88202"/>
                  </a:lnTo>
                  <a:lnTo>
                    <a:pt x="33433" y="103632"/>
                  </a:lnTo>
                  <a:lnTo>
                    <a:pt x="58674" y="117538"/>
                  </a:lnTo>
                  <a:lnTo>
                    <a:pt x="100584" y="157734"/>
                  </a:lnTo>
                  <a:lnTo>
                    <a:pt x="112490" y="155162"/>
                  </a:lnTo>
                  <a:lnTo>
                    <a:pt x="127349" y="141161"/>
                  </a:lnTo>
                  <a:lnTo>
                    <a:pt x="136303" y="138303"/>
                  </a:lnTo>
                  <a:lnTo>
                    <a:pt x="158877" y="132588"/>
                  </a:lnTo>
                  <a:lnTo>
                    <a:pt x="172117" y="109728"/>
                  </a:lnTo>
                  <a:lnTo>
                    <a:pt x="180880" y="68104"/>
                  </a:lnTo>
                  <a:lnTo>
                    <a:pt x="180880" y="60674"/>
                  </a:lnTo>
                  <a:lnTo>
                    <a:pt x="166973" y="54197"/>
                  </a:lnTo>
                  <a:lnTo>
                    <a:pt x="163068" y="64294"/>
                  </a:lnTo>
                  <a:lnTo>
                    <a:pt x="166116" y="75724"/>
                  </a:lnTo>
                  <a:lnTo>
                    <a:pt x="161639" y="86011"/>
                  </a:lnTo>
                  <a:lnTo>
                    <a:pt x="151543" y="67627"/>
                  </a:lnTo>
                  <a:lnTo>
                    <a:pt x="123730" y="61722"/>
                  </a:lnTo>
                  <a:lnTo>
                    <a:pt x="124206" y="54197"/>
                  </a:lnTo>
                  <a:lnTo>
                    <a:pt x="142970" y="44577"/>
                  </a:lnTo>
                  <a:lnTo>
                    <a:pt x="160592" y="31147"/>
                  </a:lnTo>
                  <a:lnTo>
                    <a:pt x="160211" y="22288"/>
                  </a:lnTo>
                  <a:lnTo>
                    <a:pt x="145542" y="14383"/>
                  </a:lnTo>
                  <a:lnTo>
                    <a:pt x="140208" y="4477"/>
                  </a:lnTo>
                  <a:lnTo>
                    <a:pt x="125063" y="0"/>
                  </a:lnTo>
                  <a:lnTo>
                    <a:pt x="113157" y="2572"/>
                  </a:lnTo>
                  <a:lnTo>
                    <a:pt x="103346" y="13430"/>
                  </a:lnTo>
                  <a:lnTo>
                    <a:pt x="111252" y="19050"/>
                  </a:lnTo>
                  <a:lnTo>
                    <a:pt x="100584" y="24289"/>
                  </a:lnTo>
                  <a:lnTo>
                    <a:pt x="86773" y="18479"/>
                  </a:lnTo>
                  <a:lnTo>
                    <a:pt x="71628" y="14669"/>
                  </a:lnTo>
                  <a:lnTo>
                    <a:pt x="47434" y="19050"/>
                  </a:lnTo>
                  <a:lnTo>
                    <a:pt x="35814" y="29146"/>
                  </a:lnTo>
                  <a:lnTo>
                    <a:pt x="37243" y="41338"/>
                  </a:lnTo>
                  <a:lnTo>
                    <a:pt x="54388" y="45148"/>
                  </a:lnTo>
                  <a:lnTo>
                    <a:pt x="71628" y="46673"/>
                  </a:lnTo>
                  <a:lnTo>
                    <a:pt x="77343" y="51149"/>
                  </a:lnTo>
                  <a:lnTo>
                    <a:pt x="69056" y="66770"/>
                  </a:lnTo>
                  <a:lnTo>
                    <a:pt x="59912" y="76295"/>
                  </a:lnTo>
                  <a:close/>
                </a:path>
              </a:pathLst>
            </a:custGeom>
            <a:grpFill/>
            <a:ln w="9525" cap="flat">
              <a:noFill/>
              <a:prstDash val="solid"/>
              <a:miter/>
            </a:ln>
          </p:spPr>
          <p:txBody>
            <a:bodyPr rtlCol="0" anchor="ctr"/>
            <a:lstStyle/>
            <a:p>
              <a:endParaRPr lang="en-IN"/>
            </a:p>
          </p:txBody>
        </p:sp>
        <p:sp>
          <p:nvSpPr>
            <p:cNvPr id="364" name="Freeform: Shape 363">
              <a:extLst>
                <a:ext uri="{FF2B5EF4-FFF2-40B4-BE49-F238E27FC236}">
                  <a16:creationId xmlns:a16="http://schemas.microsoft.com/office/drawing/2014/main" id="{083A46EE-1294-4DC9-B4B5-13356FA6BAB8}"/>
                </a:ext>
              </a:extLst>
            </p:cNvPr>
            <p:cNvSpPr/>
            <p:nvPr/>
          </p:nvSpPr>
          <p:spPr>
            <a:xfrm>
              <a:off x="2236851" y="1290733"/>
              <a:ext cx="209550" cy="104775"/>
            </a:xfrm>
            <a:custGeom>
              <a:avLst/>
              <a:gdLst>
                <a:gd name="connsiteX0" fmla="*/ 10192 w 209550"/>
                <a:gd name="connsiteY0" fmla="*/ 101822 h 104775"/>
                <a:gd name="connsiteX1" fmla="*/ 0 w 209550"/>
                <a:gd name="connsiteY1" fmla="*/ 85249 h 104775"/>
                <a:gd name="connsiteX2" fmla="*/ 15907 w 209550"/>
                <a:gd name="connsiteY2" fmla="*/ 69533 h 104775"/>
                <a:gd name="connsiteX3" fmla="*/ 44672 w 209550"/>
                <a:gd name="connsiteY3" fmla="*/ 64484 h 104775"/>
                <a:gd name="connsiteX4" fmla="*/ 60388 w 209550"/>
                <a:gd name="connsiteY4" fmla="*/ 53340 h 104775"/>
                <a:gd name="connsiteX5" fmla="*/ 69818 w 209550"/>
                <a:gd name="connsiteY5" fmla="*/ 44101 h 104775"/>
                <a:gd name="connsiteX6" fmla="*/ 116777 w 209550"/>
                <a:gd name="connsiteY6" fmla="*/ 13430 h 104775"/>
                <a:gd name="connsiteX7" fmla="*/ 130969 w 209550"/>
                <a:gd name="connsiteY7" fmla="*/ 11525 h 104775"/>
                <a:gd name="connsiteX8" fmla="*/ 155829 w 209550"/>
                <a:gd name="connsiteY8" fmla="*/ 18288 h 104775"/>
                <a:gd name="connsiteX9" fmla="*/ 169164 w 209550"/>
                <a:gd name="connsiteY9" fmla="*/ 15335 h 104775"/>
                <a:gd name="connsiteX10" fmla="*/ 170974 w 209550"/>
                <a:gd name="connsiteY10" fmla="*/ 6286 h 104775"/>
                <a:gd name="connsiteX11" fmla="*/ 180213 w 209550"/>
                <a:gd name="connsiteY11" fmla="*/ 0 h 104775"/>
                <a:gd name="connsiteX12" fmla="*/ 186976 w 209550"/>
                <a:gd name="connsiteY12" fmla="*/ 3905 h 104775"/>
                <a:gd name="connsiteX13" fmla="*/ 209836 w 209550"/>
                <a:gd name="connsiteY13" fmla="*/ 16574 h 104775"/>
                <a:gd name="connsiteX14" fmla="*/ 190310 w 209550"/>
                <a:gd name="connsiteY14" fmla="*/ 22384 h 104775"/>
                <a:gd name="connsiteX15" fmla="*/ 192024 w 209550"/>
                <a:gd name="connsiteY15" fmla="*/ 31814 h 104775"/>
                <a:gd name="connsiteX16" fmla="*/ 193643 w 209550"/>
                <a:gd name="connsiteY16" fmla="*/ 44101 h 104775"/>
                <a:gd name="connsiteX17" fmla="*/ 192024 w 209550"/>
                <a:gd name="connsiteY17" fmla="*/ 53435 h 104775"/>
                <a:gd name="connsiteX18" fmla="*/ 169164 w 209550"/>
                <a:gd name="connsiteY18" fmla="*/ 64961 h 104775"/>
                <a:gd name="connsiteX19" fmla="*/ 155829 w 209550"/>
                <a:gd name="connsiteY19" fmla="*/ 78296 h 104775"/>
                <a:gd name="connsiteX20" fmla="*/ 142399 w 209550"/>
                <a:gd name="connsiteY20" fmla="*/ 71247 h 104775"/>
                <a:gd name="connsiteX21" fmla="*/ 139732 w 209550"/>
                <a:gd name="connsiteY21" fmla="*/ 46863 h 104775"/>
                <a:gd name="connsiteX22" fmla="*/ 127063 w 209550"/>
                <a:gd name="connsiteY22" fmla="*/ 44101 h 104775"/>
                <a:gd name="connsiteX23" fmla="*/ 119539 w 209550"/>
                <a:gd name="connsiteY23" fmla="*/ 61341 h 104775"/>
                <a:gd name="connsiteX24" fmla="*/ 112395 w 209550"/>
                <a:gd name="connsiteY24" fmla="*/ 84106 h 104775"/>
                <a:gd name="connsiteX25" fmla="*/ 108109 w 209550"/>
                <a:gd name="connsiteY25" fmla="*/ 89535 h 104775"/>
                <a:gd name="connsiteX26" fmla="*/ 97917 w 209550"/>
                <a:gd name="connsiteY26" fmla="*/ 85249 h 104775"/>
                <a:gd name="connsiteX27" fmla="*/ 87725 w 209550"/>
                <a:gd name="connsiteY27" fmla="*/ 89535 h 104775"/>
                <a:gd name="connsiteX28" fmla="*/ 73724 w 209550"/>
                <a:gd name="connsiteY28" fmla="*/ 106871 h 104775"/>
                <a:gd name="connsiteX29" fmla="*/ 63151 w 209550"/>
                <a:gd name="connsiteY29" fmla="*/ 100489 h 104775"/>
                <a:gd name="connsiteX30" fmla="*/ 53435 w 209550"/>
                <a:gd name="connsiteY30" fmla="*/ 84011 h 104775"/>
                <a:gd name="connsiteX31" fmla="*/ 44006 w 209550"/>
                <a:gd name="connsiteY31" fmla="*/ 95822 h 104775"/>
                <a:gd name="connsiteX32" fmla="*/ 30575 w 209550"/>
                <a:gd name="connsiteY32" fmla="*/ 98012 h 104775"/>
                <a:gd name="connsiteX33" fmla="*/ 20955 w 209550"/>
                <a:gd name="connsiteY33" fmla="*/ 93917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09550" h="104775">
                  <a:moveTo>
                    <a:pt x="10192" y="101822"/>
                  </a:moveTo>
                  <a:lnTo>
                    <a:pt x="0" y="85249"/>
                  </a:lnTo>
                  <a:lnTo>
                    <a:pt x="15907" y="69533"/>
                  </a:lnTo>
                  <a:lnTo>
                    <a:pt x="44672" y="64484"/>
                  </a:lnTo>
                  <a:lnTo>
                    <a:pt x="60388" y="53340"/>
                  </a:lnTo>
                  <a:lnTo>
                    <a:pt x="69818" y="44101"/>
                  </a:lnTo>
                  <a:lnTo>
                    <a:pt x="116777" y="13430"/>
                  </a:lnTo>
                  <a:lnTo>
                    <a:pt x="130969" y="11525"/>
                  </a:lnTo>
                  <a:lnTo>
                    <a:pt x="155829" y="18288"/>
                  </a:lnTo>
                  <a:lnTo>
                    <a:pt x="169164" y="15335"/>
                  </a:lnTo>
                  <a:lnTo>
                    <a:pt x="170974" y="6286"/>
                  </a:lnTo>
                  <a:lnTo>
                    <a:pt x="180213" y="0"/>
                  </a:lnTo>
                  <a:lnTo>
                    <a:pt x="186976" y="3905"/>
                  </a:lnTo>
                  <a:lnTo>
                    <a:pt x="209836" y="16574"/>
                  </a:lnTo>
                  <a:lnTo>
                    <a:pt x="190310" y="22384"/>
                  </a:lnTo>
                  <a:lnTo>
                    <a:pt x="192024" y="31814"/>
                  </a:lnTo>
                  <a:lnTo>
                    <a:pt x="193643" y="44101"/>
                  </a:lnTo>
                  <a:lnTo>
                    <a:pt x="192024" y="53435"/>
                  </a:lnTo>
                  <a:lnTo>
                    <a:pt x="169164" y="64961"/>
                  </a:lnTo>
                  <a:lnTo>
                    <a:pt x="155829" y="78296"/>
                  </a:lnTo>
                  <a:lnTo>
                    <a:pt x="142399" y="71247"/>
                  </a:lnTo>
                  <a:lnTo>
                    <a:pt x="139732" y="46863"/>
                  </a:lnTo>
                  <a:lnTo>
                    <a:pt x="127063" y="44101"/>
                  </a:lnTo>
                  <a:lnTo>
                    <a:pt x="119539" y="61341"/>
                  </a:lnTo>
                  <a:lnTo>
                    <a:pt x="112395" y="84106"/>
                  </a:lnTo>
                  <a:lnTo>
                    <a:pt x="108109" y="89535"/>
                  </a:lnTo>
                  <a:lnTo>
                    <a:pt x="97917" y="85249"/>
                  </a:lnTo>
                  <a:lnTo>
                    <a:pt x="87725" y="89535"/>
                  </a:lnTo>
                  <a:lnTo>
                    <a:pt x="73724" y="106871"/>
                  </a:lnTo>
                  <a:lnTo>
                    <a:pt x="63151" y="100489"/>
                  </a:lnTo>
                  <a:lnTo>
                    <a:pt x="53435" y="84011"/>
                  </a:lnTo>
                  <a:lnTo>
                    <a:pt x="44006" y="95822"/>
                  </a:lnTo>
                  <a:lnTo>
                    <a:pt x="30575" y="98012"/>
                  </a:lnTo>
                  <a:lnTo>
                    <a:pt x="20955" y="93917"/>
                  </a:lnTo>
                  <a:close/>
                </a:path>
              </a:pathLst>
            </a:custGeom>
            <a:grpFill/>
            <a:ln w="9525" cap="flat">
              <a:noFill/>
              <a:prstDash val="solid"/>
              <a:miter/>
            </a:ln>
          </p:spPr>
          <p:txBody>
            <a:bodyPr rtlCol="0" anchor="ctr"/>
            <a:lstStyle/>
            <a:p>
              <a:endParaRPr lang="en-IN"/>
            </a:p>
          </p:txBody>
        </p:sp>
        <p:sp>
          <p:nvSpPr>
            <p:cNvPr id="365" name="Freeform: Shape 364">
              <a:extLst>
                <a:ext uri="{FF2B5EF4-FFF2-40B4-BE49-F238E27FC236}">
                  <a16:creationId xmlns:a16="http://schemas.microsoft.com/office/drawing/2014/main" id="{D5D9B5BE-3F96-4334-87F3-83C07B5D91EA}"/>
                </a:ext>
              </a:extLst>
            </p:cNvPr>
            <p:cNvSpPr/>
            <p:nvPr/>
          </p:nvSpPr>
          <p:spPr>
            <a:xfrm>
              <a:off x="2342388" y="1382363"/>
              <a:ext cx="38100" cy="28575"/>
            </a:xfrm>
            <a:custGeom>
              <a:avLst/>
              <a:gdLst>
                <a:gd name="connsiteX0" fmla="*/ 0 w 38100"/>
                <a:gd name="connsiteY0" fmla="*/ 29242 h 28575"/>
                <a:gd name="connsiteX1" fmla="*/ 12287 w 38100"/>
                <a:gd name="connsiteY1" fmla="*/ 13716 h 28575"/>
                <a:gd name="connsiteX2" fmla="*/ 44482 w 38100"/>
                <a:gd name="connsiteY2" fmla="*/ 0 h 28575"/>
                <a:gd name="connsiteX3" fmla="*/ 38195 w 38100"/>
                <a:gd name="connsiteY3" fmla="*/ 13716 h 28575"/>
                <a:gd name="connsiteX4" fmla="*/ 22288 w 38100"/>
                <a:gd name="connsiteY4" fmla="*/ 25146 h 28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28575">
                  <a:moveTo>
                    <a:pt x="0" y="29242"/>
                  </a:moveTo>
                  <a:lnTo>
                    <a:pt x="12287" y="13716"/>
                  </a:lnTo>
                  <a:lnTo>
                    <a:pt x="44482" y="0"/>
                  </a:lnTo>
                  <a:lnTo>
                    <a:pt x="38195" y="13716"/>
                  </a:lnTo>
                  <a:lnTo>
                    <a:pt x="22288" y="25146"/>
                  </a:lnTo>
                  <a:close/>
                </a:path>
              </a:pathLst>
            </a:custGeom>
            <a:grpFill/>
            <a:ln w="9525" cap="flat">
              <a:noFill/>
              <a:prstDash val="solid"/>
              <a:miter/>
            </a:ln>
          </p:spPr>
          <p:txBody>
            <a:bodyPr rtlCol="0" anchor="ctr"/>
            <a:lstStyle/>
            <a:p>
              <a:endParaRPr lang="en-IN"/>
            </a:p>
          </p:txBody>
        </p:sp>
        <p:sp>
          <p:nvSpPr>
            <p:cNvPr id="366" name="Freeform: Shape 365">
              <a:extLst>
                <a:ext uri="{FF2B5EF4-FFF2-40B4-BE49-F238E27FC236}">
                  <a16:creationId xmlns:a16="http://schemas.microsoft.com/office/drawing/2014/main" id="{C1EECC72-A458-4003-8E89-CFA1320F199C}"/>
                </a:ext>
              </a:extLst>
            </p:cNvPr>
            <p:cNvSpPr/>
            <p:nvPr/>
          </p:nvSpPr>
          <p:spPr>
            <a:xfrm>
              <a:off x="2463260" y="1266634"/>
              <a:ext cx="38100" cy="9525"/>
            </a:xfrm>
            <a:custGeom>
              <a:avLst/>
              <a:gdLst>
                <a:gd name="connsiteX0" fmla="*/ 0 w 38100"/>
                <a:gd name="connsiteY0" fmla="*/ 3810 h 9525"/>
                <a:gd name="connsiteX1" fmla="*/ 19241 w 38100"/>
                <a:gd name="connsiteY1" fmla="*/ 0 h 9525"/>
                <a:gd name="connsiteX2" fmla="*/ 35338 w 38100"/>
                <a:gd name="connsiteY2" fmla="*/ 3810 h 9525"/>
                <a:gd name="connsiteX3" fmla="*/ 38100 w 38100"/>
                <a:gd name="connsiteY3" fmla="*/ 11430 h 9525"/>
                <a:gd name="connsiteX4" fmla="*/ 32575 w 38100"/>
                <a:gd name="connsiteY4" fmla="*/ 17526 h 9525"/>
                <a:gd name="connsiteX5" fmla="*/ 19050 w 38100"/>
                <a:gd name="connsiteY5" fmla="*/ 17526 h 9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9525">
                  <a:moveTo>
                    <a:pt x="0" y="3810"/>
                  </a:moveTo>
                  <a:lnTo>
                    <a:pt x="19241" y="0"/>
                  </a:lnTo>
                  <a:lnTo>
                    <a:pt x="35338" y="3810"/>
                  </a:lnTo>
                  <a:lnTo>
                    <a:pt x="38100" y="11430"/>
                  </a:lnTo>
                  <a:lnTo>
                    <a:pt x="32575" y="17526"/>
                  </a:lnTo>
                  <a:lnTo>
                    <a:pt x="19050" y="17526"/>
                  </a:lnTo>
                  <a:close/>
                </a:path>
              </a:pathLst>
            </a:custGeom>
            <a:grpFill/>
            <a:ln w="9525" cap="flat">
              <a:noFill/>
              <a:prstDash val="solid"/>
              <a:miter/>
            </a:ln>
          </p:spPr>
          <p:txBody>
            <a:bodyPr rtlCol="0" anchor="ctr"/>
            <a:lstStyle/>
            <a:p>
              <a:endParaRPr lang="en-IN"/>
            </a:p>
          </p:txBody>
        </p:sp>
        <p:sp>
          <p:nvSpPr>
            <p:cNvPr id="367" name="Freeform: Shape 366">
              <a:extLst>
                <a:ext uri="{FF2B5EF4-FFF2-40B4-BE49-F238E27FC236}">
                  <a16:creationId xmlns:a16="http://schemas.microsoft.com/office/drawing/2014/main" id="{9E49D402-FB00-467D-A111-BA8A0DF4A3E3}"/>
                </a:ext>
              </a:extLst>
            </p:cNvPr>
            <p:cNvSpPr/>
            <p:nvPr/>
          </p:nvSpPr>
          <p:spPr>
            <a:xfrm>
              <a:off x="2510218" y="1218819"/>
              <a:ext cx="114300" cy="28575"/>
            </a:xfrm>
            <a:custGeom>
              <a:avLst/>
              <a:gdLst>
                <a:gd name="connsiteX0" fmla="*/ 0 w 114300"/>
                <a:gd name="connsiteY0" fmla="*/ 26194 h 28575"/>
                <a:gd name="connsiteX1" fmla="*/ 6382 w 114300"/>
                <a:gd name="connsiteY1" fmla="*/ 15526 h 28575"/>
                <a:gd name="connsiteX2" fmla="*/ 42101 w 114300"/>
                <a:gd name="connsiteY2" fmla="*/ 7525 h 28575"/>
                <a:gd name="connsiteX3" fmla="*/ 66580 w 114300"/>
                <a:gd name="connsiteY3" fmla="*/ 0 h 28575"/>
                <a:gd name="connsiteX4" fmla="*/ 95441 w 114300"/>
                <a:gd name="connsiteY4" fmla="*/ 0 h 28575"/>
                <a:gd name="connsiteX5" fmla="*/ 106394 w 114300"/>
                <a:gd name="connsiteY5" fmla="*/ 5144 h 28575"/>
                <a:gd name="connsiteX6" fmla="*/ 117062 w 114300"/>
                <a:gd name="connsiteY6" fmla="*/ 18574 h 28575"/>
                <a:gd name="connsiteX7" fmla="*/ 105347 w 114300"/>
                <a:gd name="connsiteY7" fmla="*/ 31242 h 28575"/>
                <a:gd name="connsiteX8" fmla="*/ 85344 w 114300"/>
                <a:gd name="connsiteY8" fmla="*/ 31242 h 28575"/>
                <a:gd name="connsiteX9" fmla="*/ 68675 w 114300"/>
                <a:gd name="connsiteY9" fmla="*/ 24956 h 28575"/>
                <a:gd name="connsiteX10" fmla="*/ 52388 w 114300"/>
                <a:gd name="connsiteY10" fmla="*/ 26194 h 28575"/>
                <a:gd name="connsiteX11" fmla="*/ 34385 w 114300"/>
                <a:gd name="connsiteY11" fmla="*/ 28766 h 28575"/>
                <a:gd name="connsiteX12" fmla="*/ 25908 w 114300"/>
                <a:gd name="connsiteY12" fmla="*/ 22479 h 28575"/>
                <a:gd name="connsiteX13" fmla="*/ 13430 w 114300"/>
                <a:gd name="connsiteY13" fmla="*/ 28956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4300" h="28575">
                  <a:moveTo>
                    <a:pt x="0" y="26194"/>
                  </a:moveTo>
                  <a:lnTo>
                    <a:pt x="6382" y="15526"/>
                  </a:lnTo>
                  <a:lnTo>
                    <a:pt x="42101" y="7525"/>
                  </a:lnTo>
                  <a:lnTo>
                    <a:pt x="66580" y="0"/>
                  </a:lnTo>
                  <a:lnTo>
                    <a:pt x="95441" y="0"/>
                  </a:lnTo>
                  <a:lnTo>
                    <a:pt x="106394" y="5144"/>
                  </a:lnTo>
                  <a:lnTo>
                    <a:pt x="117062" y="18574"/>
                  </a:lnTo>
                  <a:lnTo>
                    <a:pt x="105347" y="31242"/>
                  </a:lnTo>
                  <a:lnTo>
                    <a:pt x="85344" y="31242"/>
                  </a:lnTo>
                  <a:lnTo>
                    <a:pt x="68675" y="24956"/>
                  </a:lnTo>
                  <a:lnTo>
                    <a:pt x="52388" y="26194"/>
                  </a:lnTo>
                  <a:lnTo>
                    <a:pt x="34385" y="28766"/>
                  </a:lnTo>
                  <a:lnTo>
                    <a:pt x="25908" y="22479"/>
                  </a:lnTo>
                  <a:lnTo>
                    <a:pt x="13430" y="28956"/>
                  </a:lnTo>
                  <a:close/>
                </a:path>
              </a:pathLst>
            </a:custGeom>
            <a:grpFill/>
            <a:ln w="9525" cap="flat">
              <a:noFill/>
              <a:prstDash val="solid"/>
              <a:miter/>
            </a:ln>
          </p:spPr>
          <p:txBody>
            <a:bodyPr rtlCol="0" anchor="ctr"/>
            <a:lstStyle/>
            <a:p>
              <a:endParaRPr lang="en-IN"/>
            </a:p>
          </p:txBody>
        </p:sp>
        <p:sp>
          <p:nvSpPr>
            <p:cNvPr id="368" name="Freeform: Shape 367">
              <a:extLst>
                <a:ext uri="{FF2B5EF4-FFF2-40B4-BE49-F238E27FC236}">
                  <a16:creationId xmlns:a16="http://schemas.microsoft.com/office/drawing/2014/main" id="{2E4BC66E-B0CE-47EB-8427-357CE2F96339}"/>
                </a:ext>
              </a:extLst>
            </p:cNvPr>
            <p:cNvSpPr/>
            <p:nvPr/>
          </p:nvSpPr>
          <p:spPr>
            <a:xfrm>
              <a:off x="2516600" y="1260253"/>
              <a:ext cx="95250" cy="47625"/>
            </a:xfrm>
            <a:custGeom>
              <a:avLst/>
              <a:gdLst>
                <a:gd name="connsiteX0" fmla="*/ 6286 w 95250"/>
                <a:gd name="connsiteY0" fmla="*/ 12764 h 47625"/>
                <a:gd name="connsiteX1" fmla="*/ 23717 w 95250"/>
                <a:gd name="connsiteY1" fmla="*/ 6286 h 47625"/>
                <a:gd name="connsiteX2" fmla="*/ 72485 w 95250"/>
                <a:gd name="connsiteY2" fmla="*/ 0 h 47625"/>
                <a:gd name="connsiteX3" fmla="*/ 89059 w 95250"/>
                <a:gd name="connsiteY3" fmla="*/ 0 h 47625"/>
                <a:gd name="connsiteX4" fmla="*/ 98965 w 95250"/>
                <a:gd name="connsiteY4" fmla="*/ 6286 h 47625"/>
                <a:gd name="connsiteX5" fmla="*/ 90297 w 95250"/>
                <a:gd name="connsiteY5" fmla="*/ 11430 h 47625"/>
                <a:gd name="connsiteX6" fmla="*/ 75057 w 95250"/>
                <a:gd name="connsiteY6" fmla="*/ 16669 h 47625"/>
                <a:gd name="connsiteX7" fmla="*/ 78867 w 95250"/>
                <a:gd name="connsiteY7" fmla="*/ 22955 h 47625"/>
                <a:gd name="connsiteX8" fmla="*/ 68104 w 95250"/>
                <a:gd name="connsiteY8" fmla="*/ 41148 h 47625"/>
                <a:gd name="connsiteX9" fmla="*/ 38195 w 95250"/>
                <a:gd name="connsiteY9" fmla="*/ 48387 h 47625"/>
                <a:gd name="connsiteX10" fmla="*/ 15621 w 95250"/>
                <a:gd name="connsiteY10" fmla="*/ 44101 h 47625"/>
                <a:gd name="connsiteX11" fmla="*/ 4191 w 95250"/>
                <a:gd name="connsiteY11" fmla="*/ 36766 h 47625"/>
                <a:gd name="connsiteX12" fmla="*/ 0 w 95250"/>
                <a:gd name="connsiteY12" fmla="*/ 22955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5250" h="47625">
                  <a:moveTo>
                    <a:pt x="6286" y="12764"/>
                  </a:moveTo>
                  <a:lnTo>
                    <a:pt x="23717" y="6286"/>
                  </a:lnTo>
                  <a:lnTo>
                    <a:pt x="72485" y="0"/>
                  </a:lnTo>
                  <a:lnTo>
                    <a:pt x="89059" y="0"/>
                  </a:lnTo>
                  <a:lnTo>
                    <a:pt x="98965" y="6286"/>
                  </a:lnTo>
                  <a:lnTo>
                    <a:pt x="90297" y="11430"/>
                  </a:lnTo>
                  <a:lnTo>
                    <a:pt x="75057" y="16669"/>
                  </a:lnTo>
                  <a:lnTo>
                    <a:pt x="78867" y="22955"/>
                  </a:lnTo>
                  <a:lnTo>
                    <a:pt x="68104" y="41148"/>
                  </a:lnTo>
                  <a:lnTo>
                    <a:pt x="38195" y="48387"/>
                  </a:lnTo>
                  <a:lnTo>
                    <a:pt x="15621" y="44101"/>
                  </a:lnTo>
                  <a:lnTo>
                    <a:pt x="4191" y="36766"/>
                  </a:lnTo>
                  <a:lnTo>
                    <a:pt x="0" y="22955"/>
                  </a:lnTo>
                  <a:close/>
                </a:path>
              </a:pathLst>
            </a:custGeom>
            <a:grpFill/>
            <a:ln w="9525" cap="flat">
              <a:noFill/>
              <a:prstDash val="solid"/>
              <a:miter/>
            </a:ln>
          </p:spPr>
          <p:txBody>
            <a:bodyPr rtlCol="0" anchor="ctr"/>
            <a:lstStyle/>
            <a:p>
              <a:endParaRPr lang="en-IN"/>
            </a:p>
          </p:txBody>
        </p:sp>
        <p:sp>
          <p:nvSpPr>
            <p:cNvPr id="369" name="Freeform: Shape 368">
              <a:extLst>
                <a:ext uri="{FF2B5EF4-FFF2-40B4-BE49-F238E27FC236}">
                  <a16:creationId xmlns:a16="http://schemas.microsoft.com/office/drawing/2014/main" id="{958B3146-C15A-46F5-924C-835D92A907CD}"/>
                </a:ext>
              </a:extLst>
            </p:cNvPr>
            <p:cNvSpPr/>
            <p:nvPr/>
          </p:nvSpPr>
          <p:spPr>
            <a:xfrm>
              <a:off x="2722626" y="1275588"/>
              <a:ext cx="38100" cy="38100"/>
            </a:xfrm>
            <a:custGeom>
              <a:avLst/>
              <a:gdLst>
                <a:gd name="connsiteX0" fmla="*/ 0 w 38100"/>
                <a:gd name="connsiteY0" fmla="*/ 5048 h 38100"/>
                <a:gd name="connsiteX1" fmla="*/ 9811 w 38100"/>
                <a:gd name="connsiteY1" fmla="*/ 0 h 38100"/>
                <a:gd name="connsiteX2" fmla="*/ 31623 w 38100"/>
                <a:gd name="connsiteY2" fmla="*/ 14954 h 38100"/>
                <a:gd name="connsiteX3" fmla="*/ 44291 w 38100"/>
                <a:gd name="connsiteY3" fmla="*/ 33147 h 38100"/>
                <a:gd name="connsiteX4" fmla="*/ 43244 w 38100"/>
                <a:gd name="connsiteY4" fmla="*/ 39338 h 38100"/>
                <a:gd name="connsiteX5" fmla="*/ 30290 w 38100"/>
                <a:gd name="connsiteY5" fmla="*/ 42005 h 38100"/>
                <a:gd name="connsiteX6" fmla="*/ 9811 w 38100"/>
                <a:gd name="connsiteY6" fmla="*/ 28004 h 38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38100">
                  <a:moveTo>
                    <a:pt x="0" y="5048"/>
                  </a:moveTo>
                  <a:lnTo>
                    <a:pt x="9811" y="0"/>
                  </a:lnTo>
                  <a:lnTo>
                    <a:pt x="31623" y="14954"/>
                  </a:lnTo>
                  <a:lnTo>
                    <a:pt x="44291" y="33147"/>
                  </a:lnTo>
                  <a:lnTo>
                    <a:pt x="43244" y="39338"/>
                  </a:lnTo>
                  <a:lnTo>
                    <a:pt x="30290" y="42005"/>
                  </a:lnTo>
                  <a:lnTo>
                    <a:pt x="9811" y="28004"/>
                  </a:lnTo>
                  <a:close/>
                </a:path>
              </a:pathLst>
            </a:custGeom>
            <a:grpFill/>
            <a:ln w="9525" cap="flat">
              <a:noFill/>
              <a:prstDash val="solid"/>
              <a:miter/>
            </a:ln>
          </p:spPr>
          <p:txBody>
            <a:bodyPr rtlCol="0" anchor="ctr"/>
            <a:lstStyle/>
            <a:p>
              <a:endParaRPr lang="en-IN"/>
            </a:p>
          </p:txBody>
        </p:sp>
        <p:sp>
          <p:nvSpPr>
            <p:cNvPr id="370" name="Freeform: Shape 369">
              <a:extLst>
                <a:ext uri="{FF2B5EF4-FFF2-40B4-BE49-F238E27FC236}">
                  <a16:creationId xmlns:a16="http://schemas.microsoft.com/office/drawing/2014/main" id="{8A417194-9883-4E77-A21F-9CF6677EDE9C}"/>
                </a:ext>
              </a:extLst>
            </p:cNvPr>
            <p:cNvSpPr/>
            <p:nvPr/>
          </p:nvSpPr>
          <p:spPr>
            <a:xfrm>
              <a:off x="2760726" y="1416272"/>
              <a:ext cx="19050" cy="19050"/>
            </a:xfrm>
            <a:custGeom>
              <a:avLst/>
              <a:gdLst>
                <a:gd name="connsiteX0" fmla="*/ 0 w 19050"/>
                <a:gd name="connsiteY0" fmla="*/ 6763 h 19050"/>
                <a:gd name="connsiteX1" fmla="*/ 6477 w 19050"/>
                <a:gd name="connsiteY1" fmla="*/ 0 h 19050"/>
                <a:gd name="connsiteX2" fmla="*/ 19717 w 19050"/>
                <a:gd name="connsiteY2" fmla="*/ 3334 h 19050"/>
                <a:gd name="connsiteX3" fmla="*/ 27813 w 19050"/>
                <a:gd name="connsiteY3" fmla="*/ 12859 h 19050"/>
                <a:gd name="connsiteX4" fmla="*/ 26765 w 19050"/>
                <a:gd name="connsiteY4" fmla="*/ 20765 h 19050"/>
                <a:gd name="connsiteX5" fmla="*/ 13525 w 19050"/>
                <a:gd name="connsiteY5" fmla="*/ 25622 h 19050"/>
                <a:gd name="connsiteX6" fmla="*/ 0 w 19050"/>
                <a:gd name="connsiteY6" fmla="*/ 18479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050" h="19050">
                  <a:moveTo>
                    <a:pt x="0" y="6763"/>
                  </a:moveTo>
                  <a:lnTo>
                    <a:pt x="6477" y="0"/>
                  </a:lnTo>
                  <a:lnTo>
                    <a:pt x="19717" y="3334"/>
                  </a:lnTo>
                  <a:lnTo>
                    <a:pt x="27813" y="12859"/>
                  </a:lnTo>
                  <a:lnTo>
                    <a:pt x="26765" y="20765"/>
                  </a:lnTo>
                  <a:lnTo>
                    <a:pt x="13525" y="25622"/>
                  </a:lnTo>
                  <a:lnTo>
                    <a:pt x="0" y="18479"/>
                  </a:lnTo>
                  <a:close/>
                </a:path>
              </a:pathLst>
            </a:custGeom>
            <a:grpFill/>
            <a:ln w="9525" cap="flat">
              <a:noFill/>
              <a:prstDash val="solid"/>
              <a:miter/>
            </a:ln>
          </p:spPr>
          <p:txBody>
            <a:bodyPr rtlCol="0" anchor="ctr"/>
            <a:lstStyle/>
            <a:p>
              <a:endParaRPr lang="en-IN"/>
            </a:p>
          </p:txBody>
        </p:sp>
        <p:sp>
          <p:nvSpPr>
            <p:cNvPr id="371" name="Freeform: Shape 370">
              <a:extLst>
                <a:ext uri="{FF2B5EF4-FFF2-40B4-BE49-F238E27FC236}">
                  <a16:creationId xmlns:a16="http://schemas.microsoft.com/office/drawing/2014/main" id="{A829E943-59FA-4178-A3EC-B40EF90DA9D3}"/>
                </a:ext>
              </a:extLst>
            </p:cNvPr>
            <p:cNvSpPr/>
            <p:nvPr/>
          </p:nvSpPr>
          <p:spPr>
            <a:xfrm>
              <a:off x="2393251" y="1337881"/>
              <a:ext cx="333375" cy="142875"/>
            </a:xfrm>
            <a:custGeom>
              <a:avLst/>
              <a:gdLst>
                <a:gd name="connsiteX0" fmla="*/ 72485 w 333375"/>
                <a:gd name="connsiteY0" fmla="*/ 13906 h 142875"/>
                <a:gd name="connsiteX1" fmla="*/ 53435 w 333375"/>
                <a:gd name="connsiteY1" fmla="*/ 26480 h 142875"/>
                <a:gd name="connsiteX2" fmla="*/ 32290 w 333375"/>
                <a:gd name="connsiteY2" fmla="*/ 35243 h 142875"/>
                <a:gd name="connsiteX3" fmla="*/ 29718 w 333375"/>
                <a:gd name="connsiteY3" fmla="*/ 42386 h 142875"/>
                <a:gd name="connsiteX4" fmla="*/ 39624 w 333375"/>
                <a:gd name="connsiteY4" fmla="*/ 50197 h 142875"/>
                <a:gd name="connsiteX5" fmla="*/ 62675 w 333375"/>
                <a:gd name="connsiteY5" fmla="*/ 53340 h 142875"/>
                <a:gd name="connsiteX6" fmla="*/ 55912 w 333375"/>
                <a:gd name="connsiteY6" fmla="*/ 59055 h 142875"/>
                <a:gd name="connsiteX7" fmla="*/ 29718 w 333375"/>
                <a:gd name="connsiteY7" fmla="*/ 58198 h 142875"/>
                <a:gd name="connsiteX8" fmla="*/ 11811 w 333375"/>
                <a:gd name="connsiteY8" fmla="*/ 71628 h 142875"/>
                <a:gd name="connsiteX9" fmla="*/ 21622 w 333375"/>
                <a:gd name="connsiteY9" fmla="*/ 74962 h 142875"/>
                <a:gd name="connsiteX10" fmla="*/ 41910 w 333375"/>
                <a:gd name="connsiteY10" fmla="*/ 71628 h 142875"/>
                <a:gd name="connsiteX11" fmla="*/ 55912 w 333375"/>
                <a:gd name="connsiteY11" fmla="*/ 71628 h 142875"/>
                <a:gd name="connsiteX12" fmla="*/ 36862 w 333375"/>
                <a:gd name="connsiteY12" fmla="*/ 78391 h 142875"/>
                <a:gd name="connsiteX13" fmla="*/ 11811 w 333375"/>
                <a:gd name="connsiteY13" fmla="*/ 83534 h 142875"/>
                <a:gd name="connsiteX14" fmla="*/ 0 w 333375"/>
                <a:gd name="connsiteY14" fmla="*/ 91535 h 142875"/>
                <a:gd name="connsiteX15" fmla="*/ 12859 w 333375"/>
                <a:gd name="connsiteY15" fmla="*/ 96012 h 142875"/>
                <a:gd name="connsiteX16" fmla="*/ 36862 w 333375"/>
                <a:gd name="connsiteY16" fmla="*/ 101727 h 142875"/>
                <a:gd name="connsiteX17" fmla="*/ 55912 w 333375"/>
                <a:gd name="connsiteY17" fmla="*/ 107252 h 142875"/>
                <a:gd name="connsiteX18" fmla="*/ 69723 w 333375"/>
                <a:gd name="connsiteY18" fmla="*/ 100394 h 142875"/>
                <a:gd name="connsiteX19" fmla="*/ 96965 w 333375"/>
                <a:gd name="connsiteY19" fmla="*/ 78391 h 142875"/>
                <a:gd name="connsiteX20" fmla="*/ 99250 w 333375"/>
                <a:gd name="connsiteY20" fmla="*/ 88964 h 142875"/>
                <a:gd name="connsiteX21" fmla="*/ 99250 w 333375"/>
                <a:gd name="connsiteY21" fmla="*/ 96774 h 142875"/>
                <a:gd name="connsiteX22" fmla="*/ 114110 w 333375"/>
                <a:gd name="connsiteY22" fmla="*/ 98107 h 142875"/>
                <a:gd name="connsiteX23" fmla="*/ 144685 w 333375"/>
                <a:gd name="connsiteY23" fmla="*/ 93440 h 142875"/>
                <a:gd name="connsiteX24" fmla="*/ 159068 w 333375"/>
                <a:gd name="connsiteY24" fmla="*/ 92774 h 142875"/>
                <a:gd name="connsiteX25" fmla="*/ 169354 w 333375"/>
                <a:gd name="connsiteY25" fmla="*/ 100394 h 142875"/>
                <a:gd name="connsiteX26" fmla="*/ 149257 w 333375"/>
                <a:gd name="connsiteY26" fmla="*/ 107252 h 142875"/>
                <a:gd name="connsiteX27" fmla="*/ 99822 w 333375"/>
                <a:gd name="connsiteY27" fmla="*/ 117443 h 142875"/>
                <a:gd name="connsiteX28" fmla="*/ 89249 w 333375"/>
                <a:gd name="connsiteY28" fmla="*/ 129731 h 142875"/>
                <a:gd name="connsiteX29" fmla="*/ 102013 w 333375"/>
                <a:gd name="connsiteY29" fmla="*/ 139827 h 142875"/>
                <a:gd name="connsiteX30" fmla="*/ 130112 w 333375"/>
                <a:gd name="connsiteY30" fmla="*/ 143447 h 142875"/>
                <a:gd name="connsiteX31" fmla="*/ 178403 w 333375"/>
                <a:gd name="connsiteY31" fmla="*/ 129731 h 142875"/>
                <a:gd name="connsiteX32" fmla="*/ 204883 w 333375"/>
                <a:gd name="connsiteY32" fmla="*/ 116396 h 142875"/>
                <a:gd name="connsiteX33" fmla="*/ 222314 w 333375"/>
                <a:gd name="connsiteY33" fmla="*/ 100394 h 142875"/>
                <a:gd name="connsiteX34" fmla="*/ 244221 w 333375"/>
                <a:gd name="connsiteY34" fmla="*/ 110871 h 142875"/>
                <a:gd name="connsiteX35" fmla="*/ 264033 w 333375"/>
                <a:gd name="connsiteY35" fmla="*/ 104108 h 142875"/>
                <a:gd name="connsiteX36" fmla="*/ 286798 w 333375"/>
                <a:gd name="connsiteY36" fmla="*/ 104013 h 142875"/>
                <a:gd name="connsiteX37" fmla="*/ 317945 w 333375"/>
                <a:gd name="connsiteY37" fmla="*/ 104204 h 142875"/>
                <a:gd name="connsiteX38" fmla="*/ 333851 w 333375"/>
                <a:gd name="connsiteY38" fmla="*/ 91154 h 142875"/>
                <a:gd name="connsiteX39" fmla="*/ 338519 w 333375"/>
                <a:gd name="connsiteY39" fmla="*/ 61627 h 142875"/>
                <a:gd name="connsiteX40" fmla="*/ 328136 w 333375"/>
                <a:gd name="connsiteY40" fmla="*/ 45720 h 142875"/>
                <a:gd name="connsiteX41" fmla="*/ 315754 w 333375"/>
                <a:gd name="connsiteY41" fmla="*/ 44482 h 142875"/>
                <a:gd name="connsiteX42" fmla="*/ 304610 w 333375"/>
                <a:gd name="connsiteY42" fmla="*/ 53340 h 142875"/>
                <a:gd name="connsiteX43" fmla="*/ 296323 w 333375"/>
                <a:gd name="connsiteY43" fmla="*/ 57150 h 142875"/>
                <a:gd name="connsiteX44" fmla="*/ 283274 w 333375"/>
                <a:gd name="connsiteY44" fmla="*/ 53340 h 142875"/>
                <a:gd name="connsiteX45" fmla="*/ 263271 w 333375"/>
                <a:gd name="connsiteY45" fmla="*/ 30480 h 142875"/>
                <a:gd name="connsiteX46" fmla="*/ 255842 w 333375"/>
                <a:gd name="connsiteY46" fmla="*/ 13906 h 142875"/>
                <a:gd name="connsiteX47" fmla="*/ 242888 w 333375"/>
                <a:gd name="connsiteY47" fmla="*/ 0 h 142875"/>
                <a:gd name="connsiteX48" fmla="*/ 222314 w 333375"/>
                <a:gd name="connsiteY48" fmla="*/ 9239 h 142875"/>
                <a:gd name="connsiteX49" fmla="*/ 204216 w 333375"/>
                <a:gd name="connsiteY49" fmla="*/ 27242 h 142875"/>
                <a:gd name="connsiteX50" fmla="*/ 212408 w 333375"/>
                <a:gd name="connsiteY50" fmla="*/ 31718 h 142875"/>
                <a:gd name="connsiteX51" fmla="*/ 223647 w 333375"/>
                <a:gd name="connsiteY51" fmla="*/ 35243 h 142875"/>
                <a:gd name="connsiteX52" fmla="*/ 225266 w 333375"/>
                <a:gd name="connsiteY52" fmla="*/ 42386 h 142875"/>
                <a:gd name="connsiteX53" fmla="*/ 214884 w 333375"/>
                <a:gd name="connsiteY53" fmla="*/ 50864 h 142875"/>
                <a:gd name="connsiteX54" fmla="*/ 222314 w 333375"/>
                <a:gd name="connsiteY54" fmla="*/ 58198 h 142875"/>
                <a:gd name="connsiteX55" fmla="*/ 234029 w 333375"/>
                <a:gd name="connsiteY55" fmla="*/ 66866 h 142875"/>
                <a:gd name="connsiteX56" fmla="*/ 234029 w 333375"/>
                <a:gd name="connsiteY56" fmla="*/ 78391 h 142875"/>
                <a:gd name="connsiteX57" fmla="*/ 212408 w 333375"/>
                <a:gd name="connsiteY57" fmla="*/ 75438 h 142875"/>
                <a:gd name="connsiteX58" fmla="*/ 188690 w 333375"/>
                <a:gd name="connsiteY58" fmla="*/ 71628 h 142875"/>
                <a:gd name="connsiteX59" fmla="*/ 170402 w 333375"/>
                <a:gd name="connsiteY59" fmla="*/ 61055 h 142875"/>
                <a:gd name="connsiteX60" fmla="*/ 153067 w 333375"/>
                <a:gd name="connsiteY60" fmla="*/ 44482 h 142875"/>
                <a:gd name="connsiteX61" fmla="*/ 123349 w 333375"/>
                <a:gd name="connsiteY61" fmla="*/ 31909 h 142875"/>
                <a:gd name="connsiteX62" fmla="*/ 103061 w 333375"/>
                <a:gd name="connsiteY62" fmla="*/ 30480 h 142875"/>
                <a:gd name="connsiteX63" fmla="*/ 89059 w 333375"/>
                <a:gd name="connsiteY63" fmla="*/ 35243 h 142875"/>
                <a:gd name="connsiteX64" fmla="*/ 83439 w 333375"/>
                <a:gd name="connsiteY64" fmla="*/ 18574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3375" h="142875">
                  <a:moveTo>
                    <a:pt x="72485" y="13906"/>
                  </a:moveTo>
                  <a:lnTo>
                    <a:pt x="53435" y="26480"/>
                  </a:lnTo>
                  <a:lnTo>
                    <a:pt x="32290" y="35243"/>
                  </a:lnTo>
                  <a:lnTo>
                    <a:pt x="29718" y="42386"/>
                  </a:lnTo>
                  <a:lnTo>
                    <a:pt x="39624" y="50197"/>
                  </a:lnTo>
                  <a:lnTo>
                    <a:pt x="62675" y="53340"/>
                  </a:lnTo>
                  <a:lnTo>
                    <a:pt x="55912" y="59055"/>
                  </a:lnTo>
                  <a:lnTo>
                    <a:pt x="29718" y="58198"/>
                  </a:lnTo>
                  <a:lnTo>
                    <a:pt x="11811" y="71628"/>
                  </a:lnTo>
                  <a:lnTo>
                    <a:pt x="21622" y="74962"/>
                  </a:lnTo>
                  <a:lnTo>
                    <a:pt x="41910" y="71628"/>
                  </a:lnTo>
                  <a:lnTo>
                    <a:pt x="55912" y="71628"/>
                  </a:lnTo>
                  <a:lnTo>
                    <a:pt x="36862" y="78391"/>
                  </a:lnTo>
                  <a:lnTo>
                    <a:pt x="11811" y="83534"/>
                  </a:lnTo>
                  <a:lnTo>
                    <a:pt x="0" y="91535"/>
                  </a:lnTo>
                  <a:lnTo>
                    <a:pt x="12859" y="96012"/>
                  </a:lnTo>
                  <a:lnTo>
                    <a:pt x="36862" y="101727"/>
                  </a:lnTo>
                  <a:lnTo>
                    <a:pt x="55912" y="107252"/>
                  </a:lnTo>
                  <a:lnTo>
                    <a:pt x="69723" y="100394"/>
                  </a:lnTo>
                  <a:lnTo>
                    <a:pt x="96965" y="78391"/>
                  </a:lnTo>
                  <a:lnTo>
                    <a:pt x="99250" y="88964"/>
                  </a:lnTo>
                  <a:lnTo>
                    <a:pt x="99250" y="96774"/>
                  </a:lnTo>
                  <a:lnTo>
                    <a:pt x="114110" y="98107"/>
                  </a:lnTo>
                  <a:lnTo>
                    <a:pt x="144685" y="93440"/>
                  </a:lnTo>
                  <a:lnTo>
                    <a:pt x="159068" y="92774"/>
                  </a:lnTo>
                  <a:lnTo>
                    <a:pt x="169354" y="100394"/>
                  </a:lnTo>
                  <a:lnTo>
                    <a:pt x="149257" y="107252"/>
                  </a:lnTo>
                  <a:lnTo>
                    <a:pt x="99822" y="117443"/>
                  </a:lnTo>
                  <a:lnTo>
                    <a:pt x="89249" y="129731"/>
                  </a:lnTo>
                  <a:lnTo>
                    <a:pt x="102013" y="139827"/>
                  </a:lnTo>
                  <a:lnTo>
                    <a:pt x="130112" y="143447"/>
                  </a:lnTo>
                  <a:lnTo>
                    <a:pt x="178403" y="129731"/>
                  </a:lnTo>
                  <a:lnTo>
                    <a:pt x="204883" y="116396"/>
                  </a:lnTo>
                  <a:lnTo>
                    <a:pt x="222314" y="100394"/>
                  </a:lnTo>
                  <a:lnTo>
                    <a:pt x="244221" y="110871"/>
                  </a:lnTo>
                  <a:lnTo>
                    <a:pt x="264033" y="104108"/>
                  </a:lnTo>
                  <a:lnTo>
                    <a:pt x="286798" y="104013"/>
                  </a:lnTo>
                  <a:lnTo>
                    <a:pt x="317945" y="104204"/>
                  </a:lnTo>
                  <a:lnTo>
                    <a:pt x="333851" y="91154"/>
                  </a:lnTo>
                  <a:lnTo>
                    <a:pt x="338519" y="61627"/>
                  </a:lnTo>
                  <a:lnTo>
                    <a:pt x="328136" y="45720"/>
                  </a:lnTo>
                  <a:lnTo>
                    <a:pt x="315754" y="44482"/>
                  </a:lnTo>
                  <a:lnTo>
                    <a:pt x="304610" y="53340"/>
                  </a:lnTo>
                  <a:lnTo>
                    <a:pt x="296323" y="57150"/>
                  </a:lnTo>
                  <a:lnTo>
                    <a:pt x="283274" y="53340"/>
                  </a:lnTo>
                  <a:lnTo>
                    <a:pt x="263271" y="30480"/>
                  </a:lnTo>
                  <a:lnTo>
                    <a:pt x="255842" y="13906"/>
                  </a:lnTo>
                  <a:lnTo>
                    <a:pt x="242888" y="0"/>
                  </a:lnTo>
                  <a:lnTo>
                    <a:pt x="222314" y="9239"/>
                  </a:lnTo>
                  <a:lnTo>
                    <a:pt x="204216" y="27242"/>
                  </a:lnTo>
                  <a:lnTo>
                    <a:pt x="212408" y="31718"/>
                  </a:lnTo>
                  <a:lnTo>
                    <a:pt x="223647" y="35243"/>
                  </a:lnTo>
                  <a:lnTo>
                    <a:pt x="225266" y="42386"/>
                  </a:lnTo>
                  <a:lnTo>
                    <a:pt x="214884" y="50864"/>
                  </a:lnTo>
                  <a:lnTo>
                    <a:pt x="222314" y="58198"/>
                  </a:lnTo>
                  <a:lnTo>
                    <a:pt x="234029" y="66866"/>
                  </a:lnTo>
                  <a:lnTo>
                    <a:pt x="234029" y="78391"/>
                  </a:lnTo>
                  <a:lnTo>
                    <a:pt x="212408" y="75438"/>
                  </a:lnTo>
                  <a:lnTo>
                    <a:pt x="188690" y="71628"/>
                  </a:lnTo>
                  <a:lnTo>
                    <a:pt x="170402" y="61055"/>
                  </a:lnTo>
                  <a:lnTo>
                    <a:pt x="153067" y="44482"/>
                  </a:lnTo>
                  <a:lnTo>
                    <a:pt x="123349" y="31909"/>
                  </a:lnTo>
                  <a:lnTo>
                    <a:pt x="103061" y="30480"/>
                  </a:lnTo>
                  <a:lnTo>
                    <a:pt x="89059" y="35243"/>
                  </a:lnTo>
                  <a:lnTo>
                    <a:pt x="83439" y="18574"/>
                  </a:lnTo>
                  <a:close/>
                </a:path>
              </a:pathLst>
            </a:custGeom>
            <a:grpFill/>
            <a:ln w="9525" cap="flat">
              <a:noFill/>
              <a:prstDash val="solid"/>
              <a:miter/>
            </a:ln>
          </p:spPr>
          <p:txBody>
            <a:bodyPr rtlCol="0" anchor="ctr"/>
            <a:lstStyle/>
            <a:p>
              <a:endParaRPr lang="en-IN"/>
            </a:p>
          </p:txBody>
        </p:sp>
        <p:sp>
          <p:nvSpPr>
            <p:cNvPr id="372" name="Freeform: Shape 371">
              <a:extLst>
                <a:ext uri="{FF2B5EF4-FFF2-40B4-BE49-F238E27FC236}">
                  <a16:creationId xmlns:a16="http://schemas.microsoft.com/office/drawing/2014/main" id="{0B4A296B-59DC-4612-BC89-FEAF750233DC}"/>
                </a:ext>
              </a:extLst>
            </p:cNvPr>
            <p:cNvSpPr/>
            <p:nvPr/>
          </p:nvSpPr>
          <p:spPr>
            <a:xfrm>
              <a:off x="2737866" y="1174337"/>
              <a:ext cx="180975" cy="85725"/>
            </a:xfrm>
            <a:custGeom>
              <a:avLst/>
              <a:gdLst>
                <a:gd name="connsiteX0" fmla="*/ 10382 w 180975"/>
                <a:gd name="connsiteY0" fmla="*/ 35338 h 85725"/>
                <a:gd name="connsiteX1" fmla="*/ 0 w 180975"/>
                <a:gd name="connsiteY1" fmla="*/ 3334 h 85725"/>
                <a:gd name="connsiteX2" fmla="*/ 21431 w 180975"/>
                <a:gd name="connsiteY2" fmla="*/ 0 h 85725"/>
                <a:gd name="connsiteX3" fmla="*/ 57817 w 180975"/>
                <a:gd name="connsiteY3" fmla="*/ 1714 h 85725"/>
                <a:gd name="connsiteX4" fmla="*/ 82582 w 180975"/>
                <a:gd name="connsiteY4" fmla="*/ 14764 h 85725"/>
                <a:gd name="connsiteX5" fmla="*/ 87630 w 180975"/>
                <a:gd name="connsiteY5" fmla="*/ 24194 h 85725"/>
                <a:gd name="connsiteX6" fmla="*/ 101632 w 180975"/>
                <a:gd name="connsiteY6" fmla="*/ 17335 h 85725"/>
                <a:gd name="connsiteX7" fmla="*/ 116681 w 180975"/>
                <a:gd name="connsiteY7" fmla="*/ 26575 h 85725"/>
                <a:gd name="connsiteX8" fmla="*/ 132112 w 180975"/>
                <a:gd name="connsiteY8" fmla="*/ 37624 h 85725"/>
                <a:gd name="connsiteX9" fmla="*/ 144685 w 180975"/>
                <a:gd name="connsiteY9" fmla="*/ 39148 h 85725"/>
                <a:gd name="connsiteX10" fmla="*/ 165830 w 180975"/>
                <a:gd name="connsiteY10" fmla="*/ 49625 h 85725"/>
                <a:gd name="connsiteX11" fmla="*/ 165830 w 180975"/>
                <a:gd name="connsiteY11" fmla="*/ 67056 h 85725"/>
                <a:gd name="connsiteX12" fmla="*/ 181451 w 180975"/>
                <a:gd name="connsiteY12" fmla="*/ 82296 h 85725"/>
                <a:gd name="connsiteX13" fmla="*/ 177927 w 180975"/>
                <a:gd name="connsiteY13" fmla="*/ 89821 h 85725"/>
                <a:gd name="connsiteX14" fmla="*/ 152591 w 180975"/>
                <a:gd name="connsiteY14" fmla="*/ 89821 h 85725"/>
                <a:gd name="connsiteX15" fmla="*/ 124587 w 180975"/>
                <a:gd name="connsiteY15" fmla="*/ 83439 h 85725"/>
                <a:gd name="connsiteX16" fmla="*/ 113347 w 180975"/>
                <a:gd name="connsiteY16" fmla="*/ 75724 h 85725"/>
                <a:gd name="connsiteX17" fmla="*/ 80963 w 180975"/>
                <a:gd name="connsiteY17" fmla="*/ 65722 h 85725"/>
                <a:gd name="connsiteX18" fmla="*/ 58579 w 180975"/>
                <a:gd name="connsiteY18" fmla="*/ 67056 h 85725"/>
                <a:gd name="connsiteX19" fmla="*/ 26098 w 180975"/>
                <a:gd name="connsiteY19" fmla="*/ 71723 h 85725"/>
                <a:gd name="connsiteX20" fmla="*/ 11430 w 180975"/>
                <a:gd name="connsiteY20" fmla="*/ 59245 h 85725"/>
                <a:gd name="connsiteX21" fmla="*/ 29337 w 180975"/>
                <a:gd name="connsiteY21" fmla="*/ 55912 h 85725"/>
                <a:gd name="connsiteX22" fmla="*/ 57245 w 180975"/>
                <a:gd name="connsiteY22" fmla="*/ 51625 h 85725"/>
                <a:gd name="connsiteX23" fmla="*/ 51340 w 180975"/>
                <a:gd name="connsiteY23" fmla="*/ 38195 h 85725"/>
                <a:gd name="connsiteX24" fmla="*/ 36767 w 180975"/>
                <a:gd name="connsiteY24" fmla="*/ 31337 h 85725"/>
                <a:gd name="connsiteX25" fmla="*/ 10382 w 180975"/>
                <a:gd name="connsiteY25" fmla="*/ 35338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0975" h="85725">
                  <a:moveTo>
                    <a:pt x="10382" y="35338"/>
                  </a:moveTo>
                  <a:lnTo>
                    <a:pt x="0" y="3334"/>
                  </a:lnTo>
                  <a:lnTo>
                    <a:pt x="21431" y="0"/>
                  </a:lnTo>
                  <a:lnTo>
                    <a:pt x="57817" y="1714"/>
                  </a:lnTo>
                  <a:lnTo>
                    <a:pt x="82582" y="14764"/>
                  </a:lnTo>
                  <a:lnTo>
                    <a:pt x="87630" y="24194"/>
                  </a:lnTo>
                  <a:lnTo>
                    <a:pt x="101632" y="17335"/>
                  </a:lnTo>
                  <a:lnTo>
                    <a:pt x="116681" y="26575"/>
                  </a:lnTo>
                  <a:lnTo>
                    <a:pt x="132112" y="37624"/>
                  </a:lnTo>
                  <a:lnTo>
                    <a:pt x="144685" y="39148"/>
                  </a:lnTo>
                  <a:lnTo>
                    <a:pt x="165830" y="49625"/>
                  </a:lnTo>
                  <a:lnTo>
                    <a:pt x="165830" y="67056"/>
                  </a:lnTo>
                  <a:lnTo>
                    <a:pt x="181451" y="82296"/>
                  </a:lnTo>
                  <a:cubicBezTo>
                    <a:pt x="181451" y="82296"/>
                    <a:pt x="187833" y="82105"/>
                    <a:pt x="177927" y="89821"/>
                  </a:cubicBezTo>
                  <a:cubicBezTo>
                    <a:pt x="168021" y="97536"/>
                    <a:pt x="152591" y="89821"/>
                    <a:pt x="152591" y="89821"/>
                  </a:cubicBezTo>
                  <a:lnTo>
                    <a:pt x="124587" y="83439"/>
                  </a:lnTo>
                  <a:lnTo>
                    <a:pt x="113347" y="75724"/>
                  </a:lnTo>
                  <a:lnTo>
                    <a:pt x="80963" y="65722"/>
                  </a:lnTo>
                  <a:lnTo>
                    <a:pt x="58579" y="67056"/>
                  </a:lnTo>
                  <a:lnTo>
                    <a:pt x="26098" y="71723"/>
                  </a:lnTo>
                  <a:lnTo>
                    <a:pt x="11430" y="59245"/>
                  </a:lnTo>
                  <a:lnTo>
                    <a:pt x="29337" y="55912"/>
                  </a:lnTo>
                  <a:lnTo>
                    <a:pt x="57245" y="51625"/>
                  </a:lnTo>
                  <a:lnTo>
                    <a:pt x="51340" y="38195"/>
                  </a:lnTo>
                  <a:lnTo>
                    <a:pt x="36767" y="31337"/>
                  </a:lnTo>
                  <a:lnTo>
                    <a:pt x="10382" y="35338"/>
                  </a:lnTo>
                  <a:close/>
                </a:path>
              </a:pathLst>
            </a:custGeom>
            <a:grpFill/>
            <a:ln w="9525" cap="flat">
              <a:noFill/>
              <a:prstDash val="solid"/>
              <a:miter/>
            </a:ln>
          </p:spPr>
          <p:txBody>
            <a:bodyPr rtlCol="0" anchor="ctr"/>
            <a:lstStyle/>
            <a:p>
              <a:endParaRPr lang="en-IN"/>
            </a:p>
          </p:txBody>
        </p:sp>
        <p:sp>
          <p:nvSpPr>
            <p:cNvPr id="373" name="Freeform: Shape 372">
              <a:extLst>
                <a:ext uri="{FF2B5EF4-FFF2-40B4-BE49-F238E27FC236}">
                  <a16:creationId xmlns:a16="http://schemas.microsoft.com/office/drawing/2014/main" id="{BC8DE121-4FB0-4D9D-B9D5-A061F573EB6F}"/>
                </a:ext>
              </a:extLst>
            </p:cNvPr>
            <p:cNvSpPr/>
            <p:nvPr/>
          </p:nvSpPr>
          <p:spPr>
            <a:xfrm>
              <a:off x="2893028" y="1131380"/>
              <a:ext cx="38100" cy="19050"/>
            </a:xfrm>
            <a:custGeom>
              <a:avLst/>
              <a:gdLst>
                <a:gd name="connsiteX0" fmla="*/ 0 w 38100"/>
                <a:gd name="connsiteY0" fmla="*/ 3048 h 19050"/>
                <a:gd name="connsiteX1" fmla="*/ 26479 w 38100"/>
                <a:gd name="connsiteY1" fmla="*/ 22289 h 19050"/>
                <a:gd name="connsiteX2" fmla="*/ 38100 w 38100"/>
                <a:gd name="connsiteY2" fmla="*/ 17050 h 19050"/>
                <a:gd name="connsiteX3" fmla="*/ 28480 w 38100"/>
                <a:gd name="connsiteY3" fmla="*/ 3524 h 19050"/>
                <a:gd name="connsiteX4" fmla="*/ 19050 w 38100"/>
                <a:gd name="connsiteY4" fmla="*/ 0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19050">
                  <a:moveTo>
                    <a:pt x="0" y="3048"/>
                  </a:moveTo>
                  <a:lnTo>
                    <a:pt x="26479" y="22289"/>
                  </a:lnTo>
                  <a:lnTo>
                    <a:pt x="38100" y="17050"/>
                  </a:lnTo>
                  <a:lnTo>
                    <a:pt x="28480" y="3524"/>
                  </a:lnTo>
                  <a:lnTo>
                    <a:pt x="19050" y="0"/>
                  </a:lnTo>
                  <a:close/>
                </a:path>
              </a:pathLst>
            </a:custGeom>
            <a:grpFill/>
            <a:ln w="9525" cap="flat">
              <a:noFill/>
              <a:prstDash val="solid"/>
              <a:miter/>
            </a:ln>
          </p:spPr>
          <p:txBody>
            <a:bodyPr rtlCol="0" anchor="ctr"/>
            <a:lstStyle/>
            <a:p>
              <a:endParaRPr lang="en-IN"/>
            </a:p>
          </p:txBody>
        </p:sp>
        <p:sp>
          <p:nvSpPr>
            <p:cNvPr id="374" name="Freeform: Shape 373">
              <a:extLst>
                <a:ext uri="{FF2B5EF4-FFF2-40B4-BE49-F238E27FC236}">
                  <a16:creationId xmlns:a16="http://schemas.microsoft.com/office/drawing/2014/main" id="{65B6DC06-3467-4142-AE95-07FB07449466}"/>
                </a:ext>
              </a:extLst>
            </p:cNvPr>
            <p:cNvSpPr/>
            <p:nvPr/>
          </p:nvSpPr>
          <p:spPr>
            <a:xfrm>
              <a:off x="2987135" y="1411700"/>
              <a:ext cx="95250" cy="47625"/>
            </a:xfrm>
            <a:custGeom>
              <a:avLst/>
              <a:gdLst>
                <a:gd name="connsiteX0" fmla="*/ 0 w 95250"/>
                <a:gd name="connsiteY0" fmla="*/ 32956 h 47625"/>
                <a:gd name="connsiteX1" fmla="*/ 20955 w 95250"/>
                <a:gd name="connsiteY1" fmla="*/ 10001 h 47625"/>
                <a:gd name="connsiteX2" fmla="*/ 57721 w 95250"/>
                <a:gd name="connsiteY2" fmla="*/ 0 h 47625"/>
                <a:gd name="connsiteX3" fmla="*/ 85249 w 95250"/>
                <a:gd name="connsiteY3" fmla="*/ 16478 h 47625"/>
                <a:gd name="connsiteX4" fmla="*/ 97631 w 95250"/>
                <a:gd name="connsiteY4" fmla="*/ 35909 h 47625"/>
                <a:gd name="connsiteX5" fmla="*/ 86487 w 95250"/>
                <a:gd name="connsiteY5" fmla="*/ 53340 h 47625"/>
                <a:gd name="connsiteX6" fmla="*/ 54102 w 95250"/>
                <a:gd name="connsiteY6" fmla="*/ 5010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250" h="47625">
                  <a:moveTo>
                    <a:pt x="0" y="32956"/>
                  </a:moveTo>
                  <a:lnTo>
                    <a:pt x="20955" y="10001"/>
                  </a:lnTo>
                  <a:lnTo>
                    <a:pt x="57721" y="0"/>
                  </a:lnTo>
                  <a:lnTo>
                    <a:pt x="85249" y="16478"/>
                  </a:lnTo>
                  <a:lnTo>
                    <a:pt x="97631" y="35909"/>
                  </a:lnTo>
                  <a:lnTo>
                    <a:pt x="86487" y="53340"/>
                  </a:lnTo>
                  <a:lnTo>
                    <a:pt x="54102" y="50102"/>
                  </a:lnTo>
                  <a:close/>
                </a:path>
              </a:pathLst>
            </a:custGeom>
            <a:grpFill/>
            <a:ln w="9525" cap="flat">
              <a:noFill/>
              <a:prstDash val="solid"/>
              <a:miter/>
            </a:ln>
          </p:spPr>
          <p:txBody>
            <a:bodyPr rtlCol="0" anchor="ctr"/>
            <a:lstStyle/>
            <a:p>
              <a:endParaRPr lang="en-IN"/>
            </a:p>
          </p:txBody>
        </p:sp>
        <p:sp>
          <p:nvSpPr>
            <p:cNvPr id="375" name="Freeform: Shape 374">
              <a:extLst>
                <a:ext uri="{FF2B5EF4-FFF2-40B4-BE49-F238E27FC236}">
                  <a16:creationId xmlns:a16="http://schemas.microsoft.com/office/drawing/2014/main" id="{005031EA-C8F1-4FFC-855B-1034FC164735}"/>
                </a:ext>
              </a:extLst>
            </p:cNvPr>
            <p:cNvSpPr/>
            <p:nvPr/>
          </p:nvSpPr>
          <p:spPr>
            <a:xfrm>
              <a:off x="3146203" y="1286542"/>
              <a:ext cx="38100" cy="28575"/>
            </a:xfrm>
            <a:custGeom>
              <a:avLst/>
              <a:gdLst>
                <a:gd name="connsiteX0" fmla="*/ 0 w 38100"/>
                <a:gd name="connsiteY0" fmla="*/ 14859 h 28575"/>
                <a:gd name="connsiteX1" fmla="*/ 22384 w 38100"/>
                <a:gd name="connsiteY1" fmla="*/ 0 h 28575"/>
                <a:gd name="connsiteX2" fmla="*/ 36767 w 38100"/>
                <a:gd name="connsiteY2" fmla="*/ 2953 h 28575"/>
                <a:gd name="connsiteX3" fmla="*/ 44767 w 38100"/>
                <a:gd name="connsiteY3" fmla="*/ 13240 h 28575"/>
                <a:gd name="connsiteX4" fmla="*/ 34195 w 38100"/>
                <a:gd name="connsiteY4" fmla="*/ 22193 h 28575"/>
                <a:gd name="connsiteX5" fmla="*/ 22384 w 38100"/>
                <a:gd name="connsiteY5" fmla="*/ 31052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28575">
                  <a:moveTo>
                    <a:pt x="0" y="14859"/>
                  </a:moveTo>
                  <a:lnTo>
                    <a:pt x="22384" y="0"/>
                  </a:lnTo>
                  <a:lnTo>
                    <a:pt x="36767" y="2953"/>
                  </a:lnTo>
                  <a:lnTo>
                    <a:pt x="44767" y="13240"/>
                  </a:lnTo>
                  <a:lnTo>
                    <a:pt x="34195" y="22193"/>
                  </a:lnTo>
                  <a:lnTo>
                    <a:pt x="22384" y="31052"/>
                  </a:lnTo>
                  <a:close/>
                </a:path>
              </a:pathLst>
            </a:custGeom>
            <a:grpFill/>
            <a:ln w="9525" cap="flat">
              <a:noFill/>
              <a:prstDash val="solid"/>
              <a:miter/>
            </a:ln>
          </p:spPr>
          <p:txBody>
            <a:bodyPr rtlCol="0" anchor="ctr"/>
            <a:lstStyle/>
            <a:p>
              <a:endParaRPr lang="en-IN"/>
            </a:p>
          </p:txBody>
        </p:sp>
        <p:sp>
          <p:nvSpPr>
            <p:cNvPr id="376" name="Freeform: Shape 375">
              <a:extLst>
                <a:ext uri="{FF2B5EF4-FFF2-40B4-BE49-F238E27FC236}">
                  <a16:creationId xmlns:a16="http://schemas.microsoft.com/office/drawing/2014/main" id="{C921879F-0370-4124-9616-3F6220FF4E6D}"/>
                </a:ext>
              </a:extLst>
            </p:cNvPr>
            <p:cNvSpPr/>
            <p:nvPr/>
          </p:nvSpPr>
          <p:spPr>
            <a:xfrm>
              <a:off x="3003613" y="1278350"/>
              <a:ext cx="76200" cy="19050"/>
            </a:xfrm>
            <a:custGeom>
              <a:avLst/>
              <a:gdLst>
                <a:gd name="connsiteX0" fmla="*/ 0 w 76200"/>
                <a:gd name="connsiteY0" fmla="*/ 16288 h 19050"/>
                <a:gd name="connsiteX1" fmla="*/ 12763 w 76200"/>
                <a:gd name="connsiteY1" fmla="*/ 6096 h 19050"/>
                <a:gd name="connsiteX2" fmla="*/ 48196 w 76200"/>
                <a:gd name="connsiteY2" fmla="*/ 0 h 19050"/>
                <a:gd name="connsiteX3" fmla="*/ 83915 w 76200"/>
                <a:gd name="connsiteY3" fmla="*/ 1048 h 19050"/>
                <a:gd name="connsiteX4" fmla="*/ 72676 w 76200"/>
                <a:gd name="connsiteY4" fmla="*/ 10763 h 19050"/>
                <a:gd name="connsiteX5" fmla="*/ 41243 w 76200"/>
                <a:gd name="connsiteY5" fmla="*/ 23051 h 19050"/>
                <a:gd name="connsiteX6" fmla="*/ 22003 w 76200"/>
                <a:gd name="connsiteY6" fmla="*/ 2286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9050">
                  <a:moveTo>
                    <a:pt x="0" y="16288"/>
                  </a:moveTo>
                  <a:lnTo>
                    <a:pt x="12763" y="6096"/>
                  </a:lnTo>
                  <a:lnTo>
                    <a:pt x="48196" y="0"/>
                  </a:lnTo>
                  <a:lnTo>
                    <a:pt x="83915" y="1048"/>
                  </a:lnTo>
                  <a:lnTo>
                    <a:pt x="72676" y="10763"/>
                  </a:lnTo>
                  <a:lnTo>
                    <a:pt x="41243" y="23051"/>
                  </a:lnTo>
                  <a:lnTo>
                    <a:pt x="22003" y="22860"/>
                  </a:lnTo>
                  <a:close/>
                </a:path>
              </a:pathLst>
            </a:custGeom>
            <a:grpFill/>
            <a:ln w="9525" cap="flat">
              <a:noFill/>
              <a:prstDash val="solid"/>
              <a:miter/>
            </a:ln>
          </p:spPr>
          <p:txBody>
            <a:bodyPr rtlCol="0" anchor="ctr"/>
            <a:lstStyle/>
            <a:p>
              <a:endParaRPr lang="en-IN"/>
            </a:p>
          </p:txBody>
        </p:sp>
        <p:sp>
          <p:nvSpPr>
            <p:cNvPr id="377" name="Freeform: Shape 376">
              <a:extLst>
                <a:ext uri="{FF2B5EF4-FFF2-40B4-BE49-F238E27FC236}">
                  <a16:creationId xmlns:a16="http://schemas.microsoft.com/office/drawing/2014/main" id="{ED14ADEB-19EB-4516-9DE1-0EAF4BB3936E}"/>
                </a:ext>
              </a:extLst>
            </p:cNvPr>
            <p:cNvSpPr/>
            <p:nvPr/>
          </p:nvSpPr>
          <p:spPr>
            <a:xfrm>
              <a:off x="2947702" y="1211961"/>
              <a:ext cx="95250" cy="57150"/>
            </a:xfrm>
            <a:custGeom>
              <a:avLst/>
              <a:gdLst>
                <a:gd name="connsiteX0" fmla="*/ 0 w 95250"/>
                <a:gd name="connsiteY0" fmla="*/ 0 h 57150"/>
                <a:gd name="connsiteX1" fmla="*/ 0 w 95250"/>
                <a:gd name="connsiteY1" fmla="*/ 14859 h 57150"/>
                <a:gd name="connsiteX2" fmla="*/ 14764 w 95250"/>
                <a:gd name="connsiteY2" fmla="*/ 44672 h 57150"/>
                <a:gd name="connsiteX3" fmla="*/ 24765 w 95250"/>
                <a:gd name="connsiteY3" fmla="*/ 55531 h 57150"/>
                <a:gd name="connsiteX4" fmla="*/ 36862 w 95250"/>
                <a:gd name="connsiteY4" fmla="*/ 61055 h 57150"/>
                <a:gd name="connsiteX5" fmla="*/ 97155 w 95250"/>
                <a:gd name="connsiteY5" fmla="*/ 48292 h 57150"/>
                <a:gd name="connsiteX6" fmla="*/ 87249 w 95250"/>
                <a:gd name="connsiteY6" fmla="*/ 38100 h 57150"/>
                <a:gd name="connsiteX7" fmla="*/ 91345 w 95250"/>
                <a:gd name="connsiteY7" fmla="*/ 22479 h 57150"/>
                <a:gd name="connsiteX8" fmla="*/ 76867 w 95250"/>
                <a:gd name="connsiteY8" fmla="*/ 17526 h 57150"/>
                <a:gd name="connsiteX9" fmla="*/ 59722 w 95250"/>
                <a:gd name="connsiteY9" fmla="*/ 19050 h 57150"/>
                <a:gd name="connsiteX10" fmla="*/ 38195 w 95250"/>
                <a:gd name="connsiteY10" fmla="*/ 10477 h 57150"/>
                <a:gd name="connsiteX11" fmla="*/ 15621 w 95250"/>
                <a:gd name="connsiteY11" fmla="*/ 0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 h="57150">
                  <a:moveTo>
                    <a:pt x="0" y="0"/>
                  </a:moveTo>
                  <a:lnTo>
                    <a:pt x="0" y="14859"/>
                  </a:lnTo>
                  <a:lnTo>
                    <a:pt x="14764" y="44672"/>
                  </a:lnTo>
                  <a:lnTo>
                    <a:pt x="24765" y="55531"/>
                  </a:lnTo>
                  <a:lnTo>
                    <a:pt x="36862" y="61055"/>
                  </a:lnTo>
                  <a:lnTo>
                    <a:pt x="97155" y="48292"/>
                  </a:lnTo>
                  <a:lnTo>
                    <a:pt x="87249" y="38100"/>
                  </a:lnTo>
                  <a:lnTo>
                    <a:pt x="91345" y="22479"/>
                  </a:lnTo>
                  <a:lnTo>
                    <a:pt x="76867" y="17526"/>
                  </a:lnTo>
                  <a:lnTo>
                    <a:pt x="59722" y="19050"/>
                  </a:lnTo>
                  <a:lnTo>
                    <a:pt x="38195" y="10477"/>
                  </a:lnTo>
                  <a:lnTo>
                    <a:pt x="15621" y="0"/>
                  </a:lnTo>
                  <a:close/>
                </a:path>
              </a:pathLst>
            </a:custGeom>
            <a:grpFill/>
            <a:ln w="9525" cap="flat">
              <a:noFill/>
              <a:prstDash val="solid"/>
              <a:miter/>
            </a:ln>
          </p:spPr>
          <p:txBody>
            <a:bodyPr rtlCol="0" anchor="ctr"/>
            <a:lstStyle/>
            <a:p>
              <a:endParaRPr lang="en-IN"/>
            </a:p>
          </p:txBody>
        </p:sp>
        <p:sp>
          <p:nvSpPr>
            <p:cNvPr id="378" name="Freeform: Shape 377">
              <a:extLst>
                <a:ext uri="{FF2B5EF4-FFF2-40B4-BE49-F238E27FC236}">
                  <a16:creationId xmlns:a16="http://schemas.microsoft.com/office/drawing/2014/main" id="{085BAEE6-31CE-45AD-BC62-579957302CBE}"/>
                </a:ext>
              </a:extLst>
            </p:cNvPr>
            <p:cNvSpPr/>
            <p:nvPr/>
          </p:nvSpPr>
          <p:spPr>
            <a:xfrm>
              <a:off x="3362230" y="2056638"/>
              <a:ext cx="47625" cy="28575"/>
            </a:xfrm>
            <a:custGeom>
              <a:avLst/>
              <a:gdLst>
                <a:gd name="connsiteX0" fmla="*/ 0 w 47625"/>
                <a:gd name="connsiteY0" fmla="*/ 34004 h 28575"/>
                <a:gd name="connsiteX1" fmla="*/ 0 w 47625"/>
                <a:gd name="connsiteY1" fmla="*/ 17621 h 28575"/>
                <a:gd name="connsiteX2" fmla="*/ 12954 w 47625"/>
                <a:gd name="connsiteY2" fmla="*/ 9144 h 28575"/>
                <a:gd name="connsiteX3" fmla="*/ 39148 w 47625"/>
                <a:gd name="connsiteY3" fmla="*/ 0 h 28575"/>
                <a:gd name="connsiteX4" fmla="*/ 48387 w 47625"/>
                <a:gd name="connsiteY4" fmla="*/ 2191 h 28575"/>
                <a:gd name="connsiteX5" fmla="*/ 40958 w 47625"/>
                <a:gd name="connsiteY5" fmla="*/ 18383 h 28575"/>
                <a:gd name="connsiteX6" fmla="*/ 28194 w 47625"/>
                <a:gd name="connsiteY6" fmla="*/ 30194 h 28575"/>
                <a:gd name="connsiteX7" fmla="*/ 11906 w 47625"/>
                <a:gd name="connsiteY7" fmla="*/ 36671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28575">
                  <a:moveTo>
                    <a:pt x="0" y="34004"/>
                  </a:moveTo>
                  <a:lnTo>
                    <a:pt x="0" y="17621"/>
                  </a:lnTo>
                  <a:lnTo>
                    <a:pt x="12954" y="9144"/>
                  </a:lnTo>
                  <a:lnTo>
                    <a:pt x="39148" y="0"/>
                  </a:lnTo>
                  <a:lnTo>
                    <a:pt x="48387" y="2191"/>
                  </a:lnTo>
                  <a:lnTo>
                    <a:pt x="40958" y="18383"/>
                  </a:lnTo>
                  <a:lnTo>
                    <a:pt x="28194" y="30194"/>
                  </a:lnTo>
                  <a:lnTo>
                    <a:pt x="11906" y="36671"/>
                  </a:lnTo>
                  <a:close/>
                </a:path>
              </a:pathLst>
            </a:custGeom>
            <a:grpFill/>
            <a:ln w="9525" cap="flat">
              <a:noFill/>
              <a:prstDash val="solid"/>
              <a:miter/>
            </a:ln>
          </p:spPr>
          <p:txBody>
            <a:bodyPr rtlCol="0" anchor="ctr"/>
            <a:lstStyle/>
            <a:p>
              <a:endParaRPr lang="en-IN"/>
            </a:p>
          </p:txBody>
        </p:sp>
        <p:sp>
          <p:nvSpPr>
            <p:cNvPr id="379" name="Freeform: Shape 378">
              <a:extLst>
                <a:ext uri="{FF2B5EF4-FFF2-40B4-BE49-F238E27FC236}">
                  <a16:creationId xmlns:a16="http://schemas.microsoft.com/office/drawing/2014/main" id="{07A86A01-6B25-489C-8CB6-7E8BE0F3FABB}"/>
                </a:ext>
              </a:extLst>
            </p:cNvPr>
            <p:cNvSpPr/>
            <p:nvPr/>
          </p:nvSpPr>
          <p:spPr>
            <a:xfrm>
              <a:off x="3465195" y="2086832"/>
              <a:ext cx="19050" cy="28575"/>
            </a:xfrm>
            <a:custGeom>
              <a:avLst/>
              <a:gdLst>
                <a:gd name="connsiteX0" fmla="*/ 12764 w 19050"/>
                <a:gd name="connsiteY0" fmla="*/ 0 h 28575"/>
                <a:gd name="connsiteX1" fmla="*/ 0 w 19050"/>
                <a:gd name="connsiteY1" fmla="*/ 6572 h 28575"/>
                <a:gd name="connsiteX2" fmla="*/ 0 w 19050"/>
                <a:gd name="connsiteY2" fmla="*/ 21527 h 28575"/>
                <a:gd name="connsiteX3" fmla="*/ 8954 w 19050"/>
                <a:gd name="connsiteY3" fmla="*/ 31813 h 28575"/>
                <a:gd name="connsiteX4" fmla="*/ 19717 w 19050"/>
                <a:gd name="connsiteY4" fmla="*/ 21527 h 28575"/>
                <a:gd name="connsiteX5" fmla="*/ 24003 w 19050"/>
                <a:gd name="connsiteY5" fmla="*/ 6477 h 28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050" h="28575">
                  <a:moveTo>
                    <a:pt x="12764" y="0"/>
                  </a:moveTo>
                  <a:lnTo>
                    <a:pt x="0" y="6572"/>
                  </a:lnTo>
                  <a:lnTo>
                    <a:pt x="0" y="21527"/>
                  </a:lnTo>
                  <a:lnTo>
                    <a:pt x="8954" y="31813"/>
                  </a:lnTo>
                  <a:lnTo>
                    <a:pt x="19717" y="21527"/>
                  </a:lnTo>
                  <a:lnTo>
                    <a:pt x="24003" y="6477"/>
                  </a:lnTo>
                  <a:close/>
                </a:path>
              </a:pathLst>
            </a:custGeom>
            <a:grpFill/>
            <a:ln w="9525" cap="flat">
              <a:noFill/>
              <a:prstDash val="solid"/>
              <a:miter/>
            </a:ln>
          </p:spPr>
          <p:txBody>
            <a:bodyPr rtlCol="0" anchor="ctr"/>
            <a:lstStyle/>
            <a:p>
              <a:endParaRPr lang="en-IN"/>
            </a:p>
          </p:txBody>
        </p:sp>
        <p:sp>
          <p:nvSpPr>
            <p:cNvPr id="380" name="Freeform: Shape 379">
              <a:extLst>
                <a:ext uri="{FF2B5EF4-FFF2-40B4-BE49-F238E27FC236}">
                  <a16:creationId xmlns:a16="http://schemas.microsoft.com/office/drawing/2014/main" id="{5455C967-31B3-44DD-8385-E4C7C7C910FD}"/>
                </a:ext>
              </a:extLst>
            </p:cNvPr>
            <p:cNvSpPr/>
            <p:nvPr/>
          </p:nvSpPr>
          <p:spPr>
            <a:xfrm>
              <a:off x="2764822" y="1334929"/>
              <a:ext cx="200025" cy="104775"/>
            </a:xfrm>
            <a:custGeom>
              <a:avLst/>
              <a:gdLst>
                <a:gd name="connsiteX0" fmla="*/ 31909 w 200025"/>
                <a:gd name="connsiteY0" fmla="*/ 10382 h 104775"/>
                <a:gd name="connsiteX1" fmla="*/ 13811 w 200025"/>
                <a:gd name="connsiteY1" fmla="*/ 4191 h 104775"/>
                <a:gd name="connsiteX2" fmla="*/ 0 w 200025"/>
                <a:gd name="connsiteY2" fmla="*/ 10382 h 104775"/>
                <a:gd name="connsiteX3" fmla="*/ 2476 w 200025"/>
                <a:gd name="connsiteY3" fmla="*/ 26956 h 104775"/>
                <a:gd name="connsiteX4" fmla="*/ 23813 w 200025"/>
                <a:gd name="connsiteY4" fmla="*/ 53340 h 104775"/>
                <a:gd name="connsiteX5" fmla="*/ 55817 w 200025"/>
                <a:gd name="connsiteY5" fmla="*/ 71628 h 104775"/>
                <a:gd name="connsiteX6" fmla="*/ 90011 w 200025"/>
                <a:gd name="connsiteY6" fmla="*/ 71628 h 104775"/>
                <a:gd name="connsiteX7" fmla="*/ 116776 w 200025"/>
                <a:gd name="connsiteY7" fmla="*/ 62960 h 104775"/>
                <a:gd name="connsiteX8" fmla="*/ 124492 w 200025"/>
                <a:gd name="connsiteY8" fmla="*/ 70390 h 104775"/>
                <a:gd name="connsiteX9" fmla="*/ 117538 w 200025"/>
                <a:gd name="connsiteY9" fmla="*/ 94202 h 104775"/>
                <a:gd name="connsiteX10" fmla="*/ 118110 w 200025"/>
                <a:gd name="connsiteY10" fmla="*/ 106013 h 104775"/>
                <a:gd name="connsiteX11" fmla="*/ 137160 w 200025"/>
                <a:gd name="connsiteY11" fmla="*/ 112776 h 104775"/>
                <a:gd name="connsiteX12" fmla="*/ 191262 w 200025"/>
                <a:gd name="connsiteY12" fmla="*/ 103537 h 104775"/>
                <a:gd name="connsiteX13" fmla="*/ 202025 w 200025"/>
                <a:gd name="connsiteY13" fmla="*/ 85630 h 104775"/>
                <a:gd name="connsiteX14" fmla="*/ 199454 w 200025"/>
                <a:gd name="connsiteY14" fmla="*/ 56388 h 104775"/>
                <a:gd name="connsiteX15" fmla="*/ 192786 w 200025"/>
                <a:gd name="connsiteY15" fmla="*/ 28480 h 104775"/>
                <a:gd name="connsiteX16" fmla="*/ 166402 w 200025"/>
                <a:gd name="connsiteY16" fmla="*/ 13144 h 104775"/>
                <a:gd name="connsiteX17" fmla="*/ 156686 w 200025"/>
                <a:gd name="connsiteY17" fmla="*/ 17716 h 104775"/>
                <a:gd name="connsiteX18" fmla="*/ 128206 w 200025"/>
                <a:gd name="connsiteY18" fmla="*/ 8001 h 104775"/>
                <a:gd name="connsiteX19" fmla="*/ 102394 w 200025"/>
                <a:gd name="connsiteY19" fmla="*/ 0 h 104775"/>
                <a:gd name="connsiteX20" fmla="*/ 102394 w 200025"/>
                <a:gd name="connsiteY20" fmla="*/ 9811 h 104775"/>
                <a:gd name="connsiteX21" fmla="*/ 121825 w 200025"/>
                <a:gd name="connsiteY21" fmla="*/ 34862 h 104775"/>
                <a:gd name="connsiteX22" fmla="*/ 125730 w 200025"/>
                <a:gd name="connsiteY22" fmla="*/ 43053 h 104775"/>
                <a:gd name="connsiteX23" fmla="*/ 102394 w 200025"/>
                <a:gd name="connsiteY23" fmla="*/ 34195 h 104775"/>
                <a:gd name="connsiteX24" fmla="*/ 88773 w 200025"/>
                <a:gd name="connsiteY24" fmla="*/ 25908 h 104775"/>
                <a:gd name="connsiteX25" fmla="*/ 72390 w 200025"/>
                <a:gd name="connsiteY25" fmla="*/ 18383 h 104775"/>
                <a:gd name="connsiteX26" fmla="*/ 78105 w 200025"/>
                <a:gd name="connsiteY26" fmla="*/ 38290 h 104775"/>
                <a:gd name="connsiteX27" fmla="*/ 81629 w 200025"/>
                <a:gd name="connsiteY27" fmla="*/ 56388 h 104775"/>
                <a:gd name="connsiteX28" fmla="*/ 70199 w 200025"/>
                <a:gd name="connsiteY28" fmla="*/ 56388 h 104775"/>
                <a:gd name="connsiteX29" fmla="*/ 53530 w 200025"/>
                <a:gd name="connsiteY29" fmla="*/ 38290 h 104775"/>
                <a:gd name="connsiteX30" fmla="*/ 31909 w 200025"/>
                <a:gd name="connsiteY30" fmla="*/ 10382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0025" h="104775">
                  <a:moveTo>
                    <a:pt x="31909" y="10382"/>
                  </a:moveTo>
                  <a:lnTo>
                    <a:pt x="13811" y="4191"/>
                  </a:lnTo>
                  <a:lnTo>
                    <a:pt x="0" y="10382"/>
                  </a:lnTo>
                  <a:lnTo>
                    <a:pt x="2476" y="26956"/>
                  </a:lnTo>
                  <a:lnTo>
                    <a:pt x="23813" y="53340"/>
                  </a:lnTo>
                  <a:lnTo>
                    <a:pt x="55817" y="71628"/>
                  </a:lnTo>
                  <a:lnTo>
                    <a:pt x="90011" y="71628"/>
                  </a:lnTo>
                  <a:lnTo>
                    <a:pt x="116776" y="62960"/>
                  </a:lnTo>
                  <a:lnTo>
                    <a:pt x="124492" y="70390"/>
                  </a:lnTo>
                  <a:lnTo>
                    <a:pt x="117538" y="94202"/>
                  </a:lnTo>
                  <a:lnTo>
                    <a:pt x="118110" y="106013"/>
                  </a:lnTo>
                  <a:lnTo>
                    <a:pt x="137160" y="112776"/>
                  </a:lnTo>
                  <a:lnTo>
                    <a:pt x="191262" y="103537"/>
                  </a:lnTo>
                  <a:lnTo>
                    <a:pt x="202025" y="85630"/>
                  </a:lnTo>
                  <a:lnTo>
                    <a:pt x="199454" y="56388"/>
                  </a:lnTo>
                  <a:cubicBezTo>
                    <a:pt x="199454" y="56388"/>
                    <a:pt x="195834" y="32385"/>
                    <a:pt x="192786" y="28480"/>
                  </a:cubicBezTo>
                  <a:cubicBezTo>
                    <a:pt x="189738" y="24670"/>
                    <a:pt x="166402" y="13144"/>
                    <a:pt x="166402" y="13144"/>
                  </a:cubicBezTo>
                  <a:lnTo>
                    <a:pt x="156686" y="17716"/>
                  </a:lnTo>
                  <a:lnTo>
                    <a:pt x="128206" y="8001"/>
                  </a:lnTo>
                  <a:lnTo>
                    <a:pt x="102394" y="0"/>
                  </a:lnTo>
                  <a:lnTo>
                    <a:pt x="102394" y="9811"/>
                  </a:lnTo>
                  <a:lnTo>
                    <a:pt x="121825" y="34862"/>
                  </a:lnTo>
                  <a:lnTo>
                    <a:pt x="125730" y="43053"/>
                  </a:lnTo>
                  <a:lnTo>
                    <a:pt x="102394" y="34195"/>
                  </a:lnTo>
                  <a:lnTo>
                    <a:pt x="88773" y="25908"/>
                  </a:lnTo>
                  <a:lnTo>
                    <a:pt x="72390" y="18383"/>
                  </a:lnTo>
                  <a:lnTo>
                    <a:pt x="78105" y="38290"/>
                  </a:lnTo>
                  <a:lnTo>
                    <a:pt x="81629" y="56388"/>
                  </a:lnTo>
                  <a:lnTo>
                    <a:pt x="70199" y="56388"/>
                  </a:lnTo>
                  <a:lnTo>
                    <a:pt x="53530" y="38290"/>
                  </a:lnTo>
                  <a:lnTo>
                    <a:pt x="31909" y="10382"/>
                  </a:lnTo>
                  <a:close/>
                </a:path>
              </a:pathLst>
            </a:custGeom>
            <a:grpFill/>
            <a:ln w="9525" cap="flat">
              <a:noFill/>
              <a:prstDash val="solid"/>
              <a:miter/>
            </a:ln>
          </p:spPr>
          <p:txBody>
            <a:bodyPr rtlCol="0" anchor="ctr"/>
            <a:lstStyle/>
            <a:p>
              <a:endParaRPr lang="en-IN"/>
            </a:p>
          </p:txBody>
        </p:sp>
        <p:sp>
          <p:nvSpPr>
            <p:cNvPr id="381" name="Freeform: Shape 380">
              <a:extLst>
                <a:ext uri="{FF2B5EF4-FFF2-40B4-BE49-F238E27FC236}">
                  <a16:creationId xmlns:a16="http://schemas.microsoft.com/office/drawing/2014/main" id="{479D74FF-3F40-4FF2-9ECC-8B5A6E36703F}"/>
                </a:ext>
              </a:extLst>
            </p:cNvPr>
            <p:cNvSpPr/>
            <p:nvPr/>
          </p:nvSpPr>
          <p:spPr>
            <a:xfrm>
              <a:off x="2987992" y="1323118"/>
              <a:ext cx="485775" cy="142875"/>
            </a:xfrm>
            <a:custGeom>
              <a:avLst/>
              <a:gdLst>
                <a:gd name="connsiteX0" fmla="*/ 0 w 485775"/>
                <a:gd name="connsiteY0" fmla="*/ 8096 h 142875"/>
                <a:gd name="connsiteX1" fmla="*/ 40005 w 485775"/>
                <a:gd name="connsiteY1" fmla="*/ 0 h 142875"/>
                <a:gd name="connsiteX2" fmla="*/ 57626 w 485775"/>
                <a:gd name="connsiteY2" fmla="*/ 1715 h 142875"/>
                <a:gd name="connsiteX3" fmla="*/ 84963 w 485775"/>
                <a:gd name="connsiteY3" fmla="*/ 11716 h 142875"/>
                <a:gd name="connsiteX4" fmla="*/ 115729 w 485775"/>
                <a:gd name="connsiteY4" fmla="*/ 24194 h 142875"/>
                <a:gd name="connsiteX5" fmla="*/ 134017 w 485775"/>
                <a:gd name="connsiteY5" fmla="*/ 23717 h 142875"/>
                <a:gd name="connsiteX6" fmla="*/ 171736 w 485775"/>
                <a:gd name="connsiteY6" fmla="*/ 24194 h 142875"/>
                <a:gd name="connsiteX7" fmla="*/ 210312 w 485775"/>
                <a:gd name="connsiteY7" fmla="*/ 46577 h 142875"/>
                <a:gd name="connsiteX8" fmla="*/ 192500 w 485775"/>
                <a:gd name="connsiteY8" fmla="*/ 50006 h 142875"/>
                <a:gd name="connsiteX9" fmla="*/ 186976 w 485775"/>
                <a:gd name="connsiteY9" fmla="*/ 68104 h 142875"/>
                <a:gd name="connsiteX10" fmla="*/ 201359 w 485775"/>
                <a:gd name="connsiteY10" fmla="*/ 73247 h 142875"/>
                <a:gd name="connsiteX11" fmla="*/ 223838 w 485775"/>
                <a:gd name="connsiteY11" fmla="*/ 74771 h 142875"/>
                <a:gd name="connsiteX12" fmla="*/ 235458 w 485775"/>
                <a:gd name="connsiteY12" fmla="*/ 88487 h 142875"/>
                <a:gd name="connsiteX13" fmla="*/ 270986 w 485775"/>
                <a:gd name="connsiteY13" fmla="*/ 88678 h 142875"/>
                <a:gd name="connsiteX14" fmla="*/ 303467 w 485775"/>
                <a:gd name="connsiteY14" fmla="*/ 88487 h 142875"/>
                <a:gd name="connsiteX15" fmla="*/ 329756 w 485775"/>
                <a:gd name="connsiteY15" fmla="*/ 83534 h 142875"/>
                <a:gd name="connsiteX16" fmla="*/ 356711 w 485775"/>
                <a:gd name="connsiteY16" fmla="*/ 77915 h 142875"/>
                <a:gd name="connsiteX17" fmla="*/ 452914 w 485775"/>
                <a:gd name="connsiteY17" fmla="*/ 82487 h 142875"/>
                <a:gd name="connsiteX18" fmla="*/ 491300 w 485775"/>
                <a:gd name="connsiteY18" fmla="*/ 94964 h 142875"/>
                <a:gd name="connsiteX19" fmla="*/ 484251 w 485775"/>
                <a:gd name="connsiteY19" fmla="*/ 124587 h 142875"/>
                <a:gd name="connsiteX20" fmla="*/ 465868 w 485775"/>
                <a:gd name="connsiteY20" fmla="*/ 140684 h 142875"/>
                <a:gd name="connsiteX21" fmla="*/ 436150 w 485775"/>
                <a:gd name="connsiteY21" fmla="*/ 142970 h 142875"/>
                <a:gd name="connsiteX22" fmla="*/ 410051 w 485775"/>
                <a:gd name="connsiteY22" fmla="*/ 142970 h 142875"/>
                <a:gd name="connsiteX23" fmla="*/ 381667 w 485775"/>
                <a:gd name="connsiteY23" fmla="*/ 132207 h 142875"/>
                <a:gd name="connsiteX24" fmla="*/ 369094 w 485775"/>
                <a:gd name="connsiteY24" fmla="*/ 142970 h 142875"/>
                <a:gd name="connsiteX25" fmla="*/ 325946 w 485775"/>
                <a:gd name="connsiteY25" fmla="*/ 149543 h 142875"/>
                <a:gd name="connsiteX26" fmla="*/ 258985 w 485775"/>
                <a:gd name="connsiteY26" fmla="*/ 145733 h 142875"/>
                <a:gd name="connsiteX27" fmla="*/ 230505 w 485775"/>
                <a:gd name="connsiteY27" fmla="*/ 131731 h 142875"/>
                <a:gd name="connsiteX28" fmla="*/ 210121 w 485775"/>
                <a:gd name="connsiteY28" fmla="*/ 140589 h 142875"/>
                <a:gd name="connsiteX29" fmla="*/ 192310 w 485775"/>
                <a:gd name="connsiteY29" fmla="*/ 149447 h 142875"/>
                <a:gd name="connsiteX30" fmla="*/ 176879 w 485775"/>
                <a:gd name="connsiteY30" fmla="*/ 141827 h 142875"/>
                <a:gd name="connsiteX31" fmla="*/ 151067 w 485775"/>
                <a:gd name="connsiteY31" fmla="*/ 130683 h 142875"/>
                <a:gd name="connsiteX32" fmla="*/ 133445 w 485775"/>
                <a:gd name="connsiteY32" fmla="*/ 124397 h 142875"/>
                <a:gd name="connsiteX33" fmla="*/ 127635 w 485775"/>
                <a:gd name="connsiteY33" fmla="*/ 105823 h 142875"/>
                <a:gd name="connsiteX34" fmla="*/ 128683 w 485775"/>
                <a:gd name="connsiteY34" fmla="*/ 71819 h 142875"/>
                <a:gd name="connsiteX35" fmla="*/ 90488 w 485775"/>
                <a:gd name="connsiteY35" fmla="*/ 42577 h 142875"/>
                <a:gd name="connsiteX36" fmla="*/ 77153 w 485775"/>
                <a:gd name="connsiteY36" fmla="*/ 45815 h 142875"/>
                <a:gd name="connsiteX37" fmla="*/ 24575 w 485775"/>
                <a:gd name="connsiteY37" fmla="*/ 30766 h 142875"/>
                <a:gd name="connsiteX38" fmla="*/ 95 w 485775"/>
                <a:gd name="connsiteY38" fmla="*/ 15907 h 142875"/>
                <a:gd name="connsiteX39" fmla="*/ 0 w 485775"/>
                <a:gd name="connsiteY39" fmla="*/ 8096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85775" h="142875">
                  <a:moveTo>
                    <a:pt x="0" y="8096"/>
                  </a:moveTo>
                  <a:lnTo>
                    <a:pt x="40005" y="0"/>
                  </a:lnTo>
                  <a:lnTo>
                    <a:pt x="57626" y="1715"/>
                  </a:lnTo>
                  <a:lnTo>
                    <a:pt x="84963" y="11716"/>
                  </a:lnTo>
                  <a:lnTo>
                    <a:pt x="115729" y="24194"/>
                  </a:lnTo>
                  <a:lnTo>
                    <a:pt x="134017" y="23717"/>
                  </a:lnTo>
                  <a:lnTo>
                    <a:pt x="171736" y="24194"/>
                  </a:lnTo>
                  <a:lnTo>
                    <a:pt x="210312" y="46577"/>
                  </a:lnTo>
                  <a:lnTo>
                    <a:pt x="192500" y="50006"/>
                  </a:lnTo>
                  <a:lnTo>
                    <a:pt x="186976" y="68104"/>
                  </a:lnTo>
                  <a:lnTo>
                    <a:pt x="201359" y="73247"/>
                  </a:lnTo>
                  <a:lnTo>
                    <a:pt x="223838" y="74771"/>
                  </a:lnTo>
                  <a:lnTo>
                    <a:pt x="235458" y="88487"/>
                  </a:lnTo>
                  <a:lnTo>
                    <a:pt x="270986" y="88678"/>
                  </a:lnTo>
                  <a:lnTo>
                    <a:pt x="303467" y="88487"/>
                  </a:lnTo>
                  <a:lnTo>
                    <a:pt x="329756" y="83534"/>
                  </a:lnTo>
                  <a:cubicBezTo>
                    <a:pt x="329756" y="83534"/>
                    <a:pt x="353378" y="78200"/>
                    <a:pt x="356711" y="77915"/>
                  </a:cubicBezTo>
                  <a:cubicBezTo>
                    <a:pt x="360045" y="77724"/>
                    <a:pt x="452914" y="82487"/>
                    <a:pt x="452914" y="82487"/>
                  </a:cubicBezTo>
                  <a:lnTo>
                    <a:pt x="491300" y="94964"/>
                  </a:lnTo>
                  <a:lnTo>
                    <a:pt x="484251" y="124587"/>
                  </a:lnTo>
                  <a:lnTo>
                    <a:pt x="465868" y="140684"/>
                  </a:lnTo>
                  <a:lnTo>
                    <a:pt x="436150" y="142970"/>
                  </a:lnTo>
                  <a:lnTo>
                    <a:pt x="410051" y="142970"/>
                  </a:lnTo>
                  <a:lnTo>
                    <a:pt x="381667" y="132207"/>
                  </a:lnTo>
                  <a:lnTo>
                    <a:pt x="369094" y="142970"/>
                  </a:lnTo>
                  <a:lnTo>
                    <a:pt x="325946" y="149543"/>
                  </a:lnTo>
                  <a:lnTo>
                    <a:pt x="258985" y="145733"/>
                  </a:lnTo>
                  <a:lnTo>
                    <a:pt x="230505" y="131731"/>
                  </a:lnTo>
                  <a:lnTo>
                    <a:pt x="210121" y="140589"/>
                  </a:lnTo>
                  <a:lnTo>
                    <a:pt x="192310" y="149447"/>
                  </a:lnTo>
                  <a:lnTo>
                    <a:pt x="176879" y="141827"/>
                  </a:lnTo>
                  <a:lnTo>
                    <a:pt x="151067" y="130683"/>
                  </a:lnTo>
                  <a:lnTo>
                    <a:pt x="133445" y="124397"/>
                  </a:lnTo>
                  <a:lnTo>
                    <a:pt x="127635" y="105823"/>
                  </a:lnTo>
                  <a:lnTo>
                    <a:pt x="128683" y="71819"/>
                  </a:lnTo>
                  <a:lnTo>
                    <a:pt x="90488" y="42577"/>
                  </a:lnTo>
                  <a:lnTo>
                    <a:pt x="77153" y="45815"/>
                  </a:lnTo>
                  <a:lnTo>
                    <a:pt x="24575" y="30766"/>
                  </a:lnTo>
                  <a:lnTo>
                    <a:pt x="95" y="15907"/>
                  </a:lnTo>
                  <a:lnTo>
                    <a:pt x="0" y="8096"/>
                  </a:lnTo>
                  <a:close/>
                </a:path>
              </a:pathLst>
            </a:custGeom>
            <a:grpFill/>
            <a:ln w="9525" cap="flat">
              <a:noFill/>
              <a:prstDash val="solid"/>
              <a:miter/>
            </a:ln>
          </p:spPr>
          <p:txBody>
            <a:bodyPr rtlCol="0" anchor="ctr"/>
            <a:lstStyle/>
            <a:p>
              <a:endParaRPr lang="en-IN"/>
            </a:p>
          </p:txBody>
        </p:sp>
        <p:sp>
          <p:nvSpPr>
            <p:cNvPr id="382" name="Freeform: Shape 381">
              <a:extLst>
                <a:ext uri="{FF2B5EF4-FFF2-40B4-BE49-F238E27FC236}">
                  <a16:creationId xmlns:a16="http://schemas.microsoft.com/office/drawing/2014/main" id="{A6AB5221-E859-4ACB-8F09-A53DEBBB1CA1}"/>
                </a:ext>
              </a:extLst>
            </p:cNvPr>
            <p:cNvSpPr/>
            <p:nvPr/>
          </p:nvSpPr>
          <p:spPr>
            <a:xfrm>
              <a:off x="3259264" y="1922240"/>
              <a:ext cx="190500" cy="123825"/>
            </a:xfrm>
            <a:custGeom>
              <a:avLst/>
              <a:gdLst>
                <a:gd name="connsiteX0" fmla="*/ 60389 w 190500"/>
                <a:gd name="connsiteY0" fmla="*/ 0 h 123825"/>
                <a:gd name="connsiteX1" fmla="*/ 31814 w 190500"/>
                <a:gd name="connsiteY1" fmla="*/ 26003 h 123825"/>
                <a:gd name="connsiteX2" fmla="*/ 27242 w 190500"/>
                <a:gd name="connsiteY2" fmla="*/ 42577 h 123825"/>
                <a:gd name="connsiteX3" fmla="*/ 22574 w 190500"/>
                <a:gd name="connsiteY3" fmla="*/ 52578 h 123825"/>
                <a:gd name="connsiteX4" fmla="*/ 24194 w 190500"/>
                <a:gd name="connsiteY4" fmla="*/ 65437 h 123825"/>
                <a:gd name="connsiteX5" fmla="*/ 22574 w 190500"/>
                <a:gd name="connsiteY5" fmla="*/ 78677 h 123825"/>
                <a:gd name="connsiteX6" fmla="*/ 0 w 190500"/>
                <a:gd name="connsiteY6" fmla="*/ 103537 h 123825"/>
                <a:gd name="connsiteX7" fmla="*/ 9430 w 190500"/>
                <a:gd name="connsiteY7" fmla="*/ 108109 h 123825"/>
                <a:gd name="connsiteX8" fmla="*/ 35624 w 190500"/>
                <a:gd name="connsiteY8" fmla="*/ 102299 h 123825"/>
                <a:gd name="connsiteX9" fmla="*/ 50864 w 190500"/>
                <a:gd name="connsiteY9" fmla="*/ 125158 h 123825"/>
                <a:gd name="connsiteX10" fmla="*/ 70199 w 190500"/>
                <a:gd name="connsiteY10" fmla="*/ 120396 h 123825"/>
                <a:gd name="connsiteX11" fmla="*/ 99155 w 190500"/>
                <a:gd name="connsiteY11" fmla="*/ 98489 h 123825"/>
                <a:gd name="connsiteX12" fmla="*/ 117158 w 190500"/>
                <a:gd name="connsiteY12" fmla="*/ 89345 h 123825"/>
                <a:gd name="connsiteX13" fmla="*/ 136017 w 190500"/>
                <a:gd name="connsiteY13" fmla="*/ 97155 h 123825"/>
                <a:gd name="connsiteX14" fmla="*/ 166116 w 190500"/>
                <a:gd name="connsiteY14" fmla="*/ 107061 h 123825"/>
                <a:gd name="connsiteX15" fmla="*/ 194501 w 190500"/>
                <a:gd name="connsiteY15" fmla="*/ 98489 h 123825"/>
                <a:gd name="connsiteX16" fmla="*/ 181642 w 190500"/>
                <a:gd name="connsiteY16" fmla="*/ 86106 h 123825"/>
                <a:gd name="connsiteX17" fmla="*/ 155162 w 190500"/>
                <a:gd name="connsiteY17" fmla="*/ 66675 h 123825"/>
                <a:gd name="connsiteX18" fmla="*/ 145066 w 190500"/>
                <a:gd name="connsiteY18" fmla="*/ 53721 h 123825"/>
                <a:gd name="connsiteX19" fmla="*/ 113729 w 190500"/>
                <a:gd name="connsiteY19" fmla="*/ 39338 h 123825"/>
                <a:gd name="connsiteX20" fmla="*/ 74009 w 190500"/>
                <a:gd name="connsiteY20" fmla="*/ 21146 h 12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500" h="123825">
                  <a:moveTo>
                    <a:pt x="60389" y="0"/>
                  </a:moveTo>
                  <a:lnTo>
                    <a:pt x="31814" y="26003"/>
                  </a:lnTo>
                  <a:lnTo>
                    <a:pt x="27242" y="42577"/>
                  </a:lnTo>
                  <a:lnTo>
                    <a:pt x="22574" y="52578"/>
                  </a:lnTo>
                  <a:lnTo>
                    <a:pt x="24194" y="65437"/>
                  </a:lnTo>
                  <a:lnTo>
                    <a:pt x="22574" y="78677"/>
                  </a:lnTo>
                  <a:lnTo>
                    <a:pt x="0" y="103537"/>
                  </a:lnTo>
                  <a:lnTo>
                    <a:pt x="9430" y="108109"/>
                  </a:lnTo>
                  <a:lnTo>
                    <a:pt x="35624" y="102299"/>
                  </a:lnTo>
                  <a:lnTo>
                    <a:pt x="50864" y="125158"/>
                  </a:lnTo>
                  <a:lnTo>
                    <a:pt x="70199" y="120396"/>
                  </a:lnTo>
                  <a:lnTo>
                    <a:pt x="99155" y="98489"/>
                  </a:lnTo>
                  <a:lnTo>
                    <a:pt x="117158" y="89345"/>
                  </a:lnTo>
                  <a:lnTo>
                    <a:pt x="136017" y="97155"/>
                  </a:lnTo>
                  <a:lnTo>
                    <a:pt x="166116" y="107061"/>
                  </a:lnTo>
                  <a:lnTo>
                    <a:pt x="194501" y="98489"/>
                  </a:lnTo>
                  <a:lnTo>
                    <a:pt x="181642" y="86106"/>
                  </a:lnTo>
                  <a:lnTo>
                    <a:pt x="155162" y="66675"/>
                  </a:lnTo>
                  <a:lnTo>
                    <a:pt x="145066" y="53721"/>
                  </a:lnTo>
                  <a:lnTo>
                    <a:pt x="113729" y="39338"/>
                  </a:lnTo>
                  <a:lnTo>
                    <a:pt x="74009" y="21146"/>
                  </a:lnTo>
                  <a:close/>
                </a:path>
              </a:pathLst>
            </a:custGeom>
            <a:grpFill/>
            <a:ln w="9525" cap="flat">
              <a:noFill/>
              <a:prstDash val="solid"/>
              <a:miter/>
            </a:ln>
          </p:spPr>
          <p:txBody>
            <a:bodyPr rtlCol="0" anchor="ctr"/>
            <a:lstStyle/>
            <a:p>
              <a:endParaRPr lang="en-IN"/>
            </a:p>
          </p:txBody>
        </p:sp>
        <p:sp>
          <p:nvSpPr>
            <p:cNvPr id="383" name="Freeform: Shape 382">
              <a:extLst>
                <a:ext uri="{FF2B5EF4-FFF2-40B4-BE49-F238E27FC236}">
                  <a16:creationId xmlns:a16="http://schemas.microsoft.com/office/drawing/2014/main" id="{104FB466-F5BB-4DEC-A371-3219C59C9611}"/>
                </a:ext>
              </a:extLst>
            </p:cNvPr>
            <p:cNvSpPr/>
            <p:nvPr/>
          </p:nvSpPr>
          <p:spPr>
            <a:xfrm>
              <a:off x="3542824" y="1800320"/>
              <a:ext cx="66675" cy="47625"/>
            </a:xfrm>
            <a:custGeom>
              <a:avLst/>
              <a:gdLst>
                <a:gd name="connsiteX0" fmla="*/ 0 w 66675"/>
                <a:gd name="connsiteY0" fmla="*/ 44958 h 47625"/>
                <a:gd name="connsiteX1" fmla="*/ 0 w 66675"/>
                <a:gd name="connsiteY1" fmla="*/ 19240 h 47625"/>
                <a:gd name="connsiteX2" fmla="*/ 15335 w 66675"/>
                <a:gd name="connsiteY2" fmla="*/ 4000 h 47625"/>
                <a:gd name="connsiteX3" fmla="*/ 43529 w 66675"/>
                <a:gd name="connsiteY3" fmla="*/ 0 h 47625"/>
                <a:gd name="connsiteX4" fmla="*/ 69342 w 66675"/>
                <a:gd name="connsiteY4" fmla="*/ 22479 h 47625"/>
                <a:gd name="connsiteX5" fmla="*/ 58483 w 66675"/>
                <a:gd name="connsiteY5" fmla="*/ 47434 h 47625"/>
                <a:gd name="connsiteX6" fmla="*/ 34671 w 66675"/>
                <a:gd name="connsiteY6" fmla="*/ 55912 h 47625"/>
                <a:gd name="connsiteX7" fmla="*/ 14002 w 66675"/>
                <a:gd name="connsiteY7" fmla="*/ 55912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675" h="47625">
                  <a:moveTo>
                    <a:pt x="0" y="44958"/>
                  </a:moveTo>
                  <a:lnTo>
                    <a:pt x="0" y="19240"/>
                  </a:lnTo>
                  <a:lnTo>
                    <a:pt x="15335" y="4000"/>
                  </a:lnTo>
                  <a:lnTo>
                    <a:pt x="43529" y="0"/>
                  </a:lnTo>
                  <a:lnTo>
                    <a:pt x="69342" y="22479"/>
                  </a:lnTo>
                  <a:lnTo>
                    <a:pt x="58483" y="47434"/>
                  </a:lnTo>
                  <a:lnTo>
                    <a:pt x="34671" y="55912"/>
                  </a:lnTo>
                  <a:lnTo>
                    <a:pt x="14002" y="55912"/>
                  </a:lnTo>
                  <a:close/>
                </a:path>
              </a:pathLst>
            </a:custGeom>
            <a:grpFill/>
            <a:ln w="9525" cap="flat">
              <a:noFill/>
              <a:prstDash val="solid"/>
              <a:miter/>
            </a:ln>
          </p:spPr>
          <p:txBody>
            <a:bodyPr rtlCol="0" anchor="ctr"/>
            <a:lstStyle/>
            <a:p>
              <a:endParaRPr lang="en-IN"/>
            </a:p>
          </p:txBody>
        </p:sp>
        <p:sp>
          <p:nvSpPr>
            <p:cNvPr id="384" name="Freeform: Shape 383">
              <a:extLst>
                <a:ext uri="{FF2B5EF4-FFF2-40B4-BE49-F238E27FC236}">
                  <a16:creationId xmlns:a16="http://schemas.microsoft.com/office/drawing/2014/main" id="{08CB534E-B0CB-4C36-A733-1DBEB6513906}"/>
                </a:ext>
              </a:extLst>
            </p:cNvPr>
            <p:cNvSpPr/>
            <p:nvPr/>
          </p:nvSpPr>
          <p:spPr>
            <a:xfrm>
              <a:off x="3442335" y="1510094"/>
              <a:ext cx="123825" cy="57150"/>
            </a:xfrm>
            <a:custGeom>
              <a:avLst/>
              <a:gdLst>
                <a:gd name="connsiteX0" fmla="*/ 0 w 123825"/>
                <a:gd name="connsiteY0" fmla="*/ 7048 h 57150"/>
                <a:gd name="connsiteX1" fmla="*/ 19907 w 123825"/>
                <a:gd name="connsiteY1" fmla="*/ 0 h 57150"/>
                <a:gd name="connsiteX2" fmla="*/ 46863 w 123825"/>
                <a:gd name="connsiteY2" fmla="*/ 9525 h 57150"/>
                <a:gd name="connsiteX3" fmla="*/ 66485 w 123825"/>
                <a:gd name="connsiteY3" fmla="*/ 9525 h 57150"/>
                <a:gd name="connsiteX4" fmla="*/ 100489 w 123825"/>
                <a:gd name="connsiteY4" fmla="*/ 20669 h 57150"/>
                <a:gd name="connsiteX5" fmla="*/ 129730 w 123825"/>
                <a:gd name="connsiteY5" fmla="*/ 45244 h 57150"/>
                <a:gd name="connsiteX6" fmla="*/ 83820 w 123825"/>
                <a:gd name="connsiteY6" fmla="*/ 51911 h 57150"/>
                <a:gd name="connsiteX7" fmla="*/ 61055 w 123825"/>
                <a:gd name="connsiteY7" fmla="*/ 56674 h 57150"/>
                <a:gd name="connsiteX8" fmla="*/ 46863 w 123825"/>
                <a:gd name="connsiteY8" fmla="*/ 62008 h 57150"/>
                <a:gd name="connsiteX9" fmla="*/ 22860 w 123825"/>
                <a:gd name="connsiteY9" fmla="*/ 62008 h 57150"/>
                <a:gd name="connsiteX10" fmla="*/ 17812 w 123825"/>
                <a:gd name="connsiteY10" fmla="*/ 42672 h 57150"/>
                <a:gd name="connsiteX11" fmla="*/ 11430 w 123825"/>
                <a:gd name="connsiteY11" fmla="*/ 27527 h 57150"/>
                <a:gd name="connsiteX12" fmla="*/ 0 w 123825"/>
                <a:gd name="connsiteY12" fmla="*/ 18002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3825" h="57150">
                  <a:moveTo>
                    <a:pt x="0" y="7048"/>
                  </a:moveTo>
                  <a:lnTo>
                    <a:pt x="19907" y="0"/>
                  </a:lnTo>
                  <a:lnTo>
                    <a:pt x="46863" y="9525"/>
                  </a:lnTo>
                  <a:lnTo>
                    <a:pt x="66485" y="9525"/>
                  </a:lnTo>
                  <a:lnTo>
                    <a:pt x="100489" y="20669"/>
                  </a:lnTo>
                  <a:lnTo>
                    <a:pt x="129730" y="45244"/>
                  </a:lnTo>
                  <a:lnTo>
                    <a:pt x="83820" y="51911"/>
                  </a:lnTo>
                  <a:lnTo>
                    <a:pt x="61055" y="56674"/>
                  </a:lnTo>
                  <a:lnTo>
                    <a:pt x="46863" y="62008"/>
                  </a:lnTo>
                  <a:lnTo>
                    <a:pt x="22860" y="62008"/>
                  </a:lnTo>
                  <a:lnTo>
                    <a:pt x="17812" y="42672"/>
                  </a:lnTo>
                  <a:lnTo>
                    <a:pt x="11430" y="27527"/>
                  </a:lnTo>
                  <a:lnTo>
                    <a:pt x="0" y="18002"/>
                  </a:lnTo>
                  <a:close/>
                </a:path>
              </a:pathLst>
            </a:custGeom>
            <a:grpFill/>
            <a:ln w="9525" cap="flat">
              <a:noFill/>
              <a:prstDash val="solid"/>
              <a:miter/>
            </a:ln>
          </p:spPr>
          <p:txBody>
            <a:bodyPr rtlCol="0" anchor="ctr"/>
            <a:lstStyle/>
            <a:p>
              <a:endParaRPr lang="en-IN"/>
            </a:p>
          </p:txBody>
        </p:sp>
        <p:sp>
          <p:nvSpPr>
            <p:cNvPr id="385" name="Freeform: Shape 384">
              <a:extLst>
                <a:ext uri="{FF2B5EF4-FFF2-40B4-BE49-F238E27FC236}">
                  <a16:creationId xmlns:a16="http://schemas.microsoft.com/office/drawing/2014/main" id="{A7BCA9AE-E4C1-48E8-9864-3474D742F276}"/>
                </a:ext>
              </a:extLst>
            </p:cNvPr>
            <p:cNvSpPr/>
            <p:nvPr/>
          </p:nvSpPr>
          <p:spPr>
            <a:xfrm>
              <a:off x="3180493" y="1510189"/>
              <a:ext cx="819150" cy="590550"/>
            </a:xfrm>
            <a:custGeom>
              <a:avLst/>
              <a:gdLst>
                <a:gd name="connsiteX0" fmla="*/ 143637 w 819150"/>
                <a:gd name="connsiteY0" fmla="*/ 5715 h 590550"/>
                <a:gd name="connsiteX1" fmla="*/ 59912 w 819150"/>
                <a:gd name="connsiteY1" fmla="*/ 14573 h 590550"/>
                <a:gd name="connsiteX2" fmla="*/ 30480 w 819150"/>
                <a:gd name="connsiteY2" fmla="*/ 33718 h 590550"/>
                <a:gd name="connsiteX3" fmla="*/ 0 w 819150"/>
                <a:gd name="connsiteY3" fmla="*/ 75724 h 590550"/>
                <a:gd name="connsiteX4" fmla="*/ 3810 w 819150"/>
                <a:gd name="connsiteY4" fmla="*/ 132874 h 590550"/>
                <a:gd name="connsiteX5" fmla="*/ 21146 w 819150"/>
                <a:gd name="connsiteY5" fmla="*/ 138684 h 590550"/>
                <a:gd name="connsiteX6" fmla="*/ 64770 w 819150"/>
                <a:gd name="connsiteY6" fmla="*/ 144304 h 590550"/>
                <a:gd name="connsiteX7" fmla="*/ 78772 w 819150"/>
                <a:gd name="connsiteY7" fmla="*/ 152876 h 590550"/>
                <a:gd name="connsiteX8" fmla="*/ 65246 w 819150"/>
                <a:gd name="connsiteY8" fmla="*/ 157448 h 590550"/>
                <a:gd name="connsiteX9" fmla="*/ 31242 w 819150"/>
                <a:gd name="connsiteY9" fmla="*/ 153734 h 590550"/>
                <a:gd name="connsiteX10" fmla="*/ 15145 w 819150"/>
                <a:gd name="connsiteY10" fmla="*/ 160877 h 590550"/>
                <a:gd name="connsiteX11" fmla="*/ 27908 w 819150"/>
                <a:gd name="connsiteY11" fmla="*/ 175927 h 590550"/>
                <a:gd name="connsiteX12" fmla="*/ 53150 w 819150"/>
                <a:gd name="connsiteY12" fmla="*/ 187928 h 590550"/>
                <a:gd name="connsiteX13" fmla="*/ 71152 w 819150"/>
                <a:gd name="connsiteY13" fmla="*/ 188786 h 590550"/>
                <a:gd name="connsiteX14" fmla="*/ 92583 w 819150"/>
                <a:gd name="connsiteY14" fmla="*/ 186785 h 590550"/>
                <a:gd name="connsiteX15" fmla="*/ 100393 w 819150"/>
                <a:gd name="connsiteY15" fmla="*/ 195167 h 590550"/>
                <a:gd name="connsiteX16" fmla="*/ 111728 w 819150"/>
                <a:gd name="connsiteY16" fmla="*/ 201740 h 590550"/>
                <a:gd name="connsiteX17" fmla="*/ 157639 w 819150"/>
                <a:gd name="connsiteY17" fmla="*/ 204025 h 590550"/>
                <a:gd name="connsiteX18" fmla="*/ 221266 w 819150"/>
                <a:gd name="connsiteY18" fmla="*/ 215455 h 590550"/>
                <a:gd name="connsiteX19" fmla="*/ 239935 w 819150"/>
                <a:gd name="connsiteY19" fmla="*/ 211265 h 590550"/>
                <a:gd name="connsiteX20" fmla="*/ 250507 w 819150"/>
                <a:gd name="connsiteY20" fmla="*/ 202692 h 590550"/>
                <a:gd name="connsiteX21" fmla="*/ 295275 w 819150"/>
                <a:gd name="connsiteY21" fmla="*/ 215455 h 590550"/>
                <a:gd name="connsiteX22" fmla="*/ 315278 w 819150"/>
                <a:gd name="connsiteY22" fmla="*/ 211645 h 590550"/>
                <a:gd name="connsiteX23" fmla="*/ 311467 w 819150"/>
                <a:gd name="connsiteY23" fmla="*/ 193834 h 590550"/>
                <a:gd name="connsiteX24" fmla="*/ 308705 w 819150"/>
                <a:gd name="connsiteY24" fmla="*/ 180213 h 590550"/>
                <a:gd name="connsiteX25" fmla="*/ 338614 w 819150"/>
                <a:gd name="connsiteY25" fmla="*/ 189071 h 590550"/>
                <a:gd name="connsiteX26" fmla="*/ 352235 w 819150"/>
                <a:gd name="connsiteY26" fmla="*/ 201454 h 590550"/>
                <a:gd name="connsiteX27" fmla="*/ 367474 w 819150"/>
                <a:gd name="connsiteY27" fmla="*/ 215455 h 590550"/>
                <a:gd name="connsiteX28" fmla="*/ 388906 w 819150"/>
                <a:gd name="connsiteY28" fmla="*/ 229552 h 590550"/>
                <a:gd name="connsiteX29" fmla="*/ 410718 w 819150"/>
                <a:gd name="connsiteY29" fmla="*/ 244792 h 590550"/>
                <a:gd name="connsiteX30" fmla="*/ 382714 w 819150"/>
                <a:gd name="connsiteY30" fmla="*/ 268986 h 590550"/>
                <a:gd name="connsiteX31" fmla="*/ 398240 w 819150"/>
                <a:gd name="connsiteY31" fmla="*/ 268986 h 590550"/>
                <a:gd name="connsiteX32" fmla="*/ 427196 w 819150"/>
                <a:gd name="connsiteY32" fmla="*/ 256318 h 590550"/>
                <a:gd name="connsiteX33" fmla="*/ 440817 w 819150"/>
                <a:gd name="connsiteY33" fmla="*/ 268986 h 590550"/>
                <a:gd name="connsiteX34" fmla="*/ 453962 w 819150"/>
                <a:gd name="connsiteY34" fmla="*/ 284226 h 590550"/>
                <a:gd name="connsiteX35" fmla="*/ 470249 w 819150"/>
                <a:gd name="connsiteY35" fmla="*/ 284226 h 590550"/>
                <a:gd name="connsiteX36" fmla="*/ 497205 w 819150"/>
                <a:gd name="connsiteY36" fmla="*/ 312230 h 590550"/>
                <a:gd name="connsiteX37" fmla="*/ 503587 w 819150"/>
                <a:gd name="connsiteY37" fmla="*/ 334518 h 590550"/>
                <a:gd name="connsiteX38" fmla="*/ 497205 w 819150"/>
                <a:gd name="connsiteY38" fmla="*/ 361759 h 590550"/>
                <a:gd name="connsiteX39" fmla="*/ 519398 w 819150"/>
                <a:gd name="connsiteY39" fmla="*/ 365569 h 590550"/>
                <a:gd name="connsiteX40" fmla="*/ 544258 w 819150"/>
                <a:gd name="connsiteY40" fmla="*/ 357949 h 590550"/>
                <a:gd name="connsiteX41" fmla="*/ 559975 w 819150"/>
                <a:gd name="connsiteY41" fmla="*/ 356997 h 590550"/>
                <a:gd name="connsiteX42" fmla="*/ 587597 w 819150"/>
                <a:gd name="connsiteY42" fmla="*/ 365569 h 590550"/>
                <a:gd name="connsiteX43" fmla="*/ 587597 w 819150"/>
                <a:gd name="connsiteY43" fmla="*/ 388334 h 590550"/>
                <a:gd name="connsiteX44" fmla="*/ 564166 w 819150"/>
                <a:gd name="connsiteY44" fmla="*/ 400145 h 590550"/>
                <a:gd name="connsiteX45" fmla="*/ 546830 w 819150"/>
                <a:gd name="connsiteY45" fmla="*/ 399955 h 590550"/>
                <a:gd name="connsiteX46" fmla="*/ 539972 w 819150"/>
                <a:gd name="connsiteY46" fmla="*/ 386715 h 590550"/>
                <a:gd name="connsiteX47" fmla="*/ 515017 w 819150"/>
                <a:gd name="connsiteY47" fmla="*/ 372904 h 590550"/>
                <a:gd name="connsiteX48" fmla="*/ 474345 w 819150"/>
                <a:gd name="connsiteY48" fmla="*/ 373190 h 590550"/>
                <a:gd name="connsiteX49" fmla="*/ 455962 w 819150"/>
                <a:gd name="connsiteY49" fmla="*/ 400050 h 590550"/>
                <a:gd name="connsiteX50" fmla="*/ 466725 w 819150"/>
                <a:gd name="connsiteY50" fmla="*/ 421481 h 590550"/>
                <a:gd name="connsiteX51" fmla="*/ 445961 w 819150"/>
                <a:gd name="connsiteY51" fmla="*/ 437864 h 590550"/>
                <a:gd name="connsiteX52" fmla="*/ 416147 w 819150"/>
                <a:gd name="connsiteY52" fmla="*/ 439198 h 590550"/>
                <a:gd name="connsiteX53" fmla="*/ 378142 w 819150"/>
                <a:gd name="connsiteY53" fmla="*/ 432149 h 590550"/>
                <a:gd name="connsiteX54" fmla="*/ 361093 w 819150"/>
                <a:gd name="connsiteY54" fmla="*/ 443103 h 590550"/>
                <a:gd name="connsiteX55" fmla="*/ 343948 w 819150"/>
                <a:gd name="connsiteY55" fmla="*/ 453866 h 590550"/>
                <a:gd name="connsiteX56" fmla="*/ 344614 w 819150"/>
                <a:gd name="connsiteY56" fmla="*/ 478726 h 590550"/>
                <a:gd name="connsiteX57" fmla="*/ 362426 w 819150"/>
                <a:gd name="connsiteY57" fmla="*/ 485299 h 590550"/>
                <a:gd name="connsiteX58" fmla="*/ 408241 w 819150"/>
                <a:gd name="connsiteY58" fmla="*/ 481298 h 590550"/>
                <a:gd name="connsiteX59" fmla="*/ 431863 w 819150"/>
                <a:gd name="connsiteY59" fmla="*/ 483870 h 590550"/>
                <a:gd name="connsiteX60" fmla="*/ 436245 w 819150"/>
                <a:gd name="connsiteY60" fmla="*/ 476250 h 590550"/>
                <a:gd name="connsiteX61" fmla="*/ 479488 w 819150"/>
                <a:gd name="connsiteY61" fmla="*/ 473678 h 590550"/>
                <a:gd name="connsiteX62" fmla="*/ 492633 w 819150"/>
                <a:gd name="connsiteY62" fmla="*/ 485299 h 590550"/>
                <a:gd name="connsiteX63" fmla="*/ 512540 w 819150"/>
                <a:gd name="connsiteY63" fmla="*/ 502920 h 590550"/>
                <a:gd name="connsiteX64" fmla="*/ 522256 w 819150"/>
                <a:gd name="connsiteY64" fmla="*/ 508540 h 590550"/>
                <a:gd name="connsiteX65" fmla="*/ 529019 w 819150"/>
                <a:gd name="connsiteY65" fmla="*/ 539782 h 590550"/>
                <a:gd name="connsiteX66" fmla="*/ 551307 w 819150"/>
                <a:gd name="connsiteY66" fmla="*/ 546449 h 590550"/>
                <a:gd name="connsiteX67" fmla="*/ 578548 w 819150"/>
                <a:gd name="connsiteY67" fmla="*/ 546449 h 590550"/>
                <a:gd name="connsiteX68" fmla="*/ 597694 w 819150"/>
                <a:gd name="connsiteY68" fmla="*/ 561403 h 590550"/>
                <a:gd name="connsiteX69" fmla="*/ 632936 w 819150"/>
                <a:gd name="connsiteY69" fmla="*/ 583311 h 590550"/>
                <a:gd name="connsiteX70" fmla="*/ 664845 w 819150"/>
                <a:gd name="connsiteY70" fmla="*/ 598265 h 590550"/>
                <a:gd name="connsiteX71" fmla="*/ 679609 w 819150"/>
                <a:gd name="connsiteY71" fmla="*/ 598265 h 590550"/>
                <a:gd name="connsiteX72" fmla="*/ 684562 w 819150"/>
                <a:gd name="connsiteY72" fmla="*/ 583311 h 590550"/>
                <a:gd name="connsiteX73" fmla="*/ 640080 w 819150"/>
                <a:gd name="connsiteY73" fmla="*/ 537305 h 590550"/>
                <a:gd name="connsiteX74" fmla="*/ 611696 w 819150"/>
                <a:gd name="connsiteY74" fmla="*/ 519493 h 590550"/>
                <a:gd name="connsiteX75" fmla="*/ 619220 w 819150"/>
                <a:gd name="connsiteY75" fmla="*/ 514350 h 590550"/>
                <a:gd name="connsiteX76" fmla="*/ 654939 w 819150"/>
                <a:gd name="connsiteY76" fmla="*/ 527113 h 590550"/>
                <a:gd name="connsiteX77" fmla="*/ 684562 w 819150"/>
                <a:gd name="connsiteY77" fmla="*/ 542830 h 590550"/>
                <a:gd name="connsiteX78" fmla="*/ 710470 w 819150"/>
                <a:gd name="connsiteY78" fmla="*/ 545116 h 590550"/>
                <a:gd name="connsiteX79" fmla="*/ 732472 w 819150"/>
                <a:gd name="connsiteY79" fmla="*/ 532162 h 590550"/>
                <a:gd name="connsiteX80" fmla="*/ 736854 w 819150"/>
                <a:gd name="connsiteY80" fmla="*/ 517684 h 590550"/>
                <a:gd name="connsiteX81" fmla="*/ 719328 w 819150"/>
                <a:gd name="connsiteY81" fmla="*/ 508159 h 590550"/>
                <a:gd name="connsiteX82" fmla="*/ 715708 w 819150"/>
                <a:gd name="connsiteY82" fmla="*/ 487775 h 590550"/>
                <a:gd name="connsiteX83" fmla="*/ 709136 w 819150"/>
                <a:gd name="connsiteY83" fmla="*/ 472916 h 590550"/>
                <a:gd name="connsiteX84" fmla="*/ 687991 w 819150"/>
                <a:gd name="connsiteY84" fmla="*/ 459581 h 590550"/>
                <a:gd name="connsiteX85" fmla="*/ 665988 w 819150"/>
                <a:gd name="connsiteY85" fmla="*/ 455867 h 590550"/>
                <a:gd name="connsiteX86" fmla="*/ 643319 w 819150"/>
                <a:gd name="connsiteY86" fmla="*/ 441103 h 590550"/>
                <a:gd name="connsiteX87" fmla="*/ 638080 w 819150"/>
                <a:gd name="connsiteY87" fmla="*/ 424148 h 590550"/>
                <a:gd name="connsiteX88" fmla="*/ 641032 w 819150"/>
                <a:gd name="connsiteY88" fmla="*/ 416338 h 590550"/>
                <a:gd name="connsiteX89" fmla="*/ 644747 w 819150"/>
                <a:gd name="connsiteY89" fmla="*/ 397383 h 590550"/>
                <a:gd name="connsiteX90" fmla="*/ 648653 w 819150"/>
                <a:gd name="connsiteY90" fmla="*/ 384524 h 590550"/>
                <a:gd name="connsiteX91" fmla="*/ 660273 w 819150"/>
                <a:gd name="connsiteY91" fmla="*/ 381190 h 590550"/>
                <a:gd name="connsiteX92" fmla="*/ 677704 w 819150"/>
                <a:gd name="connsiteY92" fmla="*/ 393382 h 590550"/>
                <a:gd name="connsiteX93" fmla="*/ 697325 w 819150"/>
                <a:gd name="connsiteY93" fmla="*/ 401384 h 590550"/>
                <a:gd name="connsiteX94" fmla="*/ 714661 w 819150"/>
                <a:gd name="connsiteY94" fmla="*/ 421957 h 590550"/>
                <a:gd name="connsiteX95" fmla="*/ 748284 w 819150"/>
                <a:gd name="connsiteY95" fmla="*/ 449294 h 590550"/>
                <a:gd name="connsiteX96" fmla="*/ 761810 w 819150"/>
                <a:gd name="connsiteY96" fmla="*/ 431578 h 590550"/>
                <a:gd name="connsiteX97" fmla="*/ 791051 w 819150"/>
                <a:gd name="connsiteY97" fmla="*/ 415004 h 590550"/>
                <a:gd name="connsiteX98" fmla="*/ 798386 w 819150"/>
                <a:gd name="connsiteY98" fmla="*/ 398621 h 590550"/>
                <a:gd name="connsiteX99" fmla="*/ 827913 w 819150"/>
                <a:gd name="connsiteY99" fmla="*/ 378142 h 590550"/>
                <a:gd name="connsiteX100" fmla="*/ 827913 w 819150"/>
                <a:gd name="connsiteY100" fmla="*/ 367284 h 590550"/>
                <a:gd name="connsiteX101" fmla="*/ 818102 w 819150"/>
                <a:gd name="connsiteY101" fmla="*/ 360426 h 590550"/>
                <a:gd name="connsiteX102" fmla="*/ 794861 w 819150"/>
                <a:gd name="connsiteY102" fmla="*/ 357759 h 590550"/>
                <a:gd name="connsiteX103" fmla="*/ 776097 w 819150"/>
                <a:gd name="connsiteY103" fmla="*/ 356997 h 590550"/>
                <a:gd name="connsiteX104" fmla="*/ 772478 w 819150"/>
                <a:gd name="connsiteY104" fmla="*/ 345853 h 590550"/>
                <a:gd name="connsiteX105" fmla="*/ 770668 w 819150"/>
                <a:gd name="connsiteY105" fmla="*/ 336137 h 590550"/>
                <a:gd name="connsiteX106" fmla="*/ 741902 w 819150"/>
                <a:gd name="connsiteY106" fmla="*/ 314039 h 590550"/>
                <a:gd name="connsiteX107" fmla="*/ 719804 w 819150"/>
                <a:gd name="connsiteY107" fmla="*/ 309372 h 590550"/>
                <a:gd name="connsiteX108" fmla="*/ 698849 w 819150"/>
                <a:gd name="connsiteY108" fmla="*/ 310420 h 590550"/>
                <a:gd name="connsiteX109" fmla="*/ 680180 w 819150"/>
                <a:gd name="connsiteY109" fmla="*/ 294703 h 590550"/>
                <a:gd name="connsiteX110" fmla="*/ 659702 w 819150"/>
                <a:gd name="connsiteY110" fmla="*/ 289941 h 590550"/>
                <a:gd name="connsiteX111" fmla="*/ 638651 w 819150"/>
                <a:gd name="connsiteY111" fmla="*/ 278701 h 590550"/>
                <a:gd name="connsiteX112" fmla="*/ 630746 w 819150"/>
                <a:gd name="connsiteY112" fmla="*/ 259842 h 590550"/>
                <a:gd name="connsiteX113" fmla="*/ 642080 w 819150"/>
                <a:gd name="connsiteY113" fmla="*/ 252889 h 590550"/>
                <a:gd name="connsiteX114" fmla="*/ 670179 w 819150"/>
                <a:gd name="connsiteY114" fmla="*/ 250984 h 590550"/>
                <a:gd name="connsiteX115" fmla="*/ 648938 w 819150"/>
                <a:gd name="connsiteY115" fmla="*/ 240125 h 590550"/>
                <a:gd name="connsiteX116" fmla="*/ 637127 w 819150"/>
                <a:gd name="connsiteY116" fmla="*/ 234410 h 590550"/>
                <a:gd name="connsiteX117" fmla="*/ 643890 w 819150"/>
                <a:gd name="connsiteY117" fmla="*/ 226028 h 590550"/>
                <a:gd name="connsiteX118" fmla="*/ 654558 w 819150"/>
                <a:gd name="connsiteY118" fmla="*/ 212693 h 590550"/>
                <a:gd name="connsiteX119" fmla="*/ 646843 w 819150"/>
                <a:gd name="connsiteY119" fmla="*/ 203740 h 590550"/>
                <a:gd name="connsiteX120" fmla="*/ 629507 w 819150"/>
                <a:gd name="connsiteY120" fmla="*/ 192881 h 590550"/>
                <a:gd name="connsiteX121" fmla="*/ 617887 w 819150"/>
                <a:gd name="connsiteY121" fmla="*/ 207931 h 590550"/>
                <a:gd name="connsiteX122" fmla="*/ 609029 w 819150"/>
                <a:gd name="connsiteY122" fmla="*/ 206311 h 590550"/>
                <a:gd name="connsiteX123" fmla="*/ 617982 w 819150"/>
                <a:gd name="connsiteY123" fmla="*/ 192976 h 590550"/>
                <a:gd name="connsiteX124" fmla="*/ 623030 w 819150"/>
                <a:gd name="connsiteY124" fmla="*/ 185166 h 590550"/>
                <a:gd name="connsiteX125" fmla="*/ 607600 w 819150"/>
                <a:gd name="connsiteY125" fmla="*/ 172593 h 590550"/>
                <a:gd name="connsiteX126" fmla="*/ 571405 w 819150"/>
                <a:gd name="connsiteY126" fmla="*/ 173450 h 590550"/>
                <a:gd name="connsiteX127" fmla="*/ 556070 w 819150"/>
                <a:gd name="connsiteY127" fmla="*/ 170878 h 590550"/>
                <a:gd name="connsiteX128" fmla="*/ 558260 w 819150"/>
                <a:gd name="connsiteY128" fmla="*/ 157163 h 590550"/>
                <a:gd name="connsiteX129" fmla="*/ 536543 w 819150"/>
                <a:gd name="connsiteY129" fmla="*/ 158115 h 590550"/>
                <a:gd name="connsiteX130" fmla="*/ 521398 w 819150"/>
                <a:gd name="connsiteY130" fmla="*/ 164782 h 590550"/>
                <a:gd name="connsiteX131" fmla="*/ 505015 w 819150"/>
                <a:gd name="connsiteY131" fmla="*/ 164878 h 590550"/>
                <a:gd name="connsiteX132" fmla="*/ 498443 w 819150"/>
                <a:gd name="connsiteY132" fmla="*/ 153829 h 590550"/>
                <a:gd name="connsiteX133" fmla="*/ 524065 w 819150"/>
                <a:gd name="connsiteY133" fmla="*/ 151828 h 590550"/>
                <a:gd name="connsiteX134" fmla="*/ 535210 w 819150"/>
                <a:gd name="connsiteY134" fmla="*/ 140398 h 590550"/>
                <a:gd name="connsiteX135" fmla="*/ 535305 w 819150"/>
                <a:gd name="connsiteY135" fmla="*/ 133064 h 590550"/>
                <a:gd name="connsiteX136" fmla="*/ 518541 w 819150"/>
                <a:gd name="connsiteY136" fmla="*/ 124396 h 590550"/>
                <a:gd name="connsiteX137" fmla="*/ 498443 w 819150"/>
                <a:gd name="connsiteY137" fmla="*/ 127921 h 590550"/>
                <a:gd name="connsiteX138" fmla="*/ 492062 w 819150"/>
                <a:gd name="connsiteY138" fmla="*/ 134398 h 590550"/>
                <a:gd name="connsiteX139" fmla="*/ 484537 w 819150"/>
                <a:gd name="connsiteY139" fmla="*/ 141161 h 590550"/>
                <a:gd name="connsiteX140" fmla="*/ 475679 w 819150"/>
                <a:gd name="connsiteY140" fmla="*/ 132683 h 590550"/>
                <a:gd name="connsiteX141" fmla="*/ 464153 w 819150"/>
                <a:gd name="connsiteY141" fmla="*/ 119824 h 590550"/>
                <a:gd name="connsiteX142" fmla="*/ 459010 w 819150"/>
                <a:gd name="connsiteY142" fmla="*/ 107632 h 590550"/>
                <a:gd name="connsiteX143" fmla="*/ 426625 w 819150"/>
                <a:gd name="connsiteY143" fmla="*/ 98584 h 590550"/>
                <a:gd name="connsiteX144" fmla="*/ 420148 w 819150"/>
                <a:gd name="connsiteY144" fmla="*/ 77343 h 590550"/>
                <a:gd name="connsiteX145" fmla="*/ 397097 w 819150"/>
                <a:gd name="connsiteY145" fmla="*/ 67342 h 590550"/>
                <a:gd name="connsiteX146" fmla="*/ 362426 w 819150"/>
                <a:gd name="connsiteY146" fmla="*/ 63151 h 590550"/>
                <a:gd name="connsiteX147" fmla="*/ 333089 w 819150"/>
                <a:gd name="connsiteY147" fmla="*/ 74771 h 590550"/>
                <a:gd name="connsiteX148" fmla="*/ 330708 w 819150"/>
                <a:gd name="connsiteY148" fmla="*/ 87344 h 590550"/>
                <a:gd name="connsiteX149" fmla="*/ 326898 w 819150"/>
                <a:gd name="connsiteY149" fmla="*/ 94583 h 590550"/>
                <a:gd name="connsiteX150" fmla="*/ 314420 w 819150"/>
                <a:gd name="connsiteY150" fmla="*/ 90106 h 590550"/>
                <a:gd name="connsiteX151" fmla="*/ 312896 w 819150"/>
                <a:gd name="connsiteY151" fmla="*/ 80963 h 590550"/>
                <a:gd name="connsiteX152" fmla="*/ 288893 w 819150"/>
                <a:gd name="connsiteY152" fmla="*/ 81629 h 590550"/>
                <a:gd name="connsiteX153" fmla="*/ 273558 w 819150"/>
                <a:gd name="connsiteY153" fmla="*/ 93726 h 590550"/>
                <a:gd name="connsiteX154" fmla="*/ 265938 w 819150"/>
                <a:gd name="connsiteY154" fmla="*/ 96202 h 590550"/>
                <a:gd name="connsiteX155" fmla="*/ 260604 w 819150"/>
                <a:gd name="connsiteY155" fmla="*/ 81534 h 590550"/>
                <a:gd name="connsiteX156" fmla="*/ 267176 w 819150"/>
                <a:gd name="connsiteY156" fmla="*/ 47815 h 590550"/>
                <a:gd name="connsiteX157" fmla="*/ 256699 w 819150"/>
                <a:gd name="connsiteY157" fmla="*/ 31718 h 590550"/>
                <a:gd name="connsiteX158" fmla="*/ 246793 w 819150"/>
                <a:gd name="connsiteY158" fmla="*/ 13430 h 590550"/>
                <a:gd name="connsiteX159" fmla="*/ 230410 w 819150"/>
                <a:gd name="connsiteY159" fmla="*/ 0 h 590550"/>
                <a:gd name="connsiteX160" fmla="*/ 206121 w 819150"/>
                <a:gd name="connsiteY160" fmla="*/ 4667 h 590550"/>
                <a:gd name="connsiteX161" fmla="*/ 190881 w 819150"/>
                <a:gd name="connsiteY161" fmla="*/ 13335 h 590550"/>
                <a:gd name="connsiteX162" fmla="*/ 157829 w 819150"/>
                <a:gd name="connsiteY162" fmla="*/ 27432 h 590550"/>
                <a:gd name="connsiteX163" fmla="*/ 137541 w 819150"/>
                <a:gd name="connsiteY163" fmla="*/ 31623 h 590550"/>
                <a:gd name="connsiteX164" fmla="*/ 121158 w 819150"/>
                <a:gd name="connsiteY164" fmla="*/ 51625 h 590550"/>
                <a:gd name="connsiteX165" fmla="*/ 133921 w 819150"/>
                <a:gd name="connsiteY165" fmla="*/ 72104 h 590550"/>
                <a:gd name="connsiteX166" fmla="*/ 138684 w 819150"/>
                <a:gd name="connsiteY166" fmla="*/ 79534 h 590550"/>
                <a:gd name="connsiteX167" fmla="*/ 138208 w 819150"/>
                <a:gd name="connsiteY167" fmla="*/ 91630 h 590550"/>
                <a:gd name="connsiteX168" fmla="*/ 127159 w 819150"/>
                <a:gd name="connsiteY168" fmla="*/ 100965 h 590550"/>
                <a:gd name="connsiteX169" fmla="*/ 133159 w 819150"/>
                <a:gd name="connsiteY169" fmla="*/ 109442 h 590550"/>
                <a:gd name="connsiteX170" fmla="*/ 147638 w 819150"/>
                <a:gd name="connsiteY170" fmla="*/ 112014 h 590550"/>
                <a:gd name="connsiteX171" fmla="*/ 154400 w 819150"/>
                <a:gd name="connsiteY171" fmla="*/ 120491 h 590550"/>
                <a:gd name="connsiteX172" fmla="*/ 153543 w 819150"/>
                <a:gd name="connsiteY172" fmla="*/ 134112 h 590550"/>
                <a:gd name="connsiteX173" fmla="*/ 137350 w 819150"/>
                <a:gd name="connsiteY173" fmla="*/ 131540 h 590550"/>
                <a:gd name="connsiteX174" fmla="*/ 114395 w 819150"/>
                <a:gd name="connsiteY174" fmla="*/ 121348 h 590550"/>
                <a:gd name="connsiteX175" fmla="*/ 99917 w 819150"/>
                <a:gd name="connsiteY175" fmla="*/ 101727 h 590550"/>
                <a:gd name="connsiteX176" fmla="*/ 100775 w 819150"/>
                <a:gd name="connsiteY176" fmla="*/ 78772 h 590550"/>
                <a:gd name="connsiteX177" fmla="*/ 95726 w 819150"/>
                <a:gd name="connsiteY177" fmla="*/ 61913 h 590550"/>
                <a:gd name="connsiteX178" fmla="*/ 104204 w 819150"/>
                <a:gd name="connsiteY178" fmla="*/ 38767 h 590550"/>
                <a:gd name="connsiteX179" fmla="*/ 125444 w 819150"/>
                <a:gd name="connsiteY179" fmla="*/ 20860 h 590550"/>
                <a:gd name="connsiteX180" fmla="*/ 143637 w 819150"/>
                <a:gd name="connsiteY180" fmla="*/ 5715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819150" h="590550">
                  <a:moveTo>
                    <a:pt x="143637" y="5715"/>
                  </a:moveTo>
                  <a:lnTo>
                    <a:pt x="59912" y="14573"/>
                  </a:lnTo>
                  <a:lnTo>
                    <a:pt x="30480" y="33718"/>
                  </a:lnTo>
                  <a:lnTo>
                    <a:pt x="0" y="75724"/>
                  </a:lnTo>
                  <a:lnTo>
                    <a:pt x="3810" y="132874"/>
                  </a:lnTo>
                  <a:lnTo>
                    <a:pt x="21146" y="138684"/>
                  </a:lnTo>
                  <a:lnTo>
                    <a:pt x="64770" y="144304"/>
                  </a:lnTo>
                  <a:lnTo>
                    <a:pt x="78772" y="152876"/>
                  </a:lnTo>
                  <a:lnTo>
                    <a:pt x="65246" y="157448"/>
                  </a:lnTo>
                  <a:lnTo>
                    <a:pt x="31242" y="153734"/>
                  </a:lnTo>
                  <a:lnTo>
                    <a:pt x="15145" y="160877"/>
                  </a:lnTo>
                  <a:lnTo>
                    <a:pt x="27908" y="175927"/>
                  </a:lnTo>
                  <a:lnTo>
                    <a:pt x="53150" y="187928"/>
                  </a:lnTo>
                  <a:lnTo>
                    <a:pt x="71152" y="188786"/>
                  </a:lnTo>
                  <a:lnTo>
                    <a:pt x="92583" y="186785"/>
                  </a:lnTo>
                  <a:lnTo>
                    <a:pt x="100393" y="195167"/>
                  </a:lnTo>
                  <a:lnTo>
                    <a:pt x="111728" y="201740"/>
                  </a:lnTo>
                  <a:lnTo>
                    <a:pt x="157639" y="204025"/>
                  </a:lnTo>
                  <a:lnTo>
                    <a:pt x="221266" y="215455"/>
                  </a:lnTo>
                  <a:lnTo>
                    <a:pt x="239935" y="211265"/>
                  </a:lnTo>
                  <a:lnTo>
                    <a:pt x="250507" y="202692"/>
                  </a:lnTo>
                  <a:lnTo>
                    <a:pt x="295275" y="215455"/>
                  </a:lnTo>
                  <a:lnTo>
                    <a:pt x="315278" y="211645"/>
                  </a:lnTo>
                  <a:lnTo>
                    <a:pt x="311467" y="193834"/>
                  </a:lnTo>
                  <a:lnTo>
                    <a:pt x="308705" y="180213"/>
                  </a:lnTo>
                  <a:lnTo>
                    <a:pt x="338614" y="189071"/>
                  </a:lnTo>
                  <a:lnTo>
                    <a:pt x="352235" y="201454"/>
                  </a:lnTo>
                  <a:lnTo>
                    <a:pt x="367474" y="215455"/>
                  </a:lnTo>
                  <a:lnTo>
                    <a:pt x="388906" y="229552"/>
                  </a:lnTo>
                  <a:lnTo>
                    <a:pt x="410718" y="244792"/>
                  </a:lnTo>
                  <a:lnTo>
                    <a:pt x="382714" y="268986"/>
                  </a:lnTo>
                  <a:lnTo>
                    <a:pt x="398240" y="268986"/>
                  </a:lnTo>
                  <a:lnTo>
                    <a:pt x="427196" y="256318"/>
                  </a:lnTo>
                  <a:lnTo>
                    <a:pt x="440817" y="268986"/>
                  </a:lnTo>
                  <a:lnTo>
                    <a:pt x="453962" y="284226"/>
                  </a:lnTo>
                  <a:lnTo>
                    <a:pt x="470249" y="284226"/>
                  </a:lnTo>
                  <a:lnTo>
                    <a:pt x="497205" y="312230"/>
                  </a:lnTo>
                  <a:lnTo>
                    <a:pt x="503587" y="334518"/>
                  </a:lnTo>
                  <a:lnTo>
                    <a:pt x="497205" y="361759"/>
                  </a:lnTo>
                  <a:lnTo>
                    <a:pt x="519398" y="365569"/>
                  </a:lnTo>
                  <a:lnTo>
                    <a:pt x="544258" y="357949"/>
                  </a:lnTo>
                  <a:lnTo>
                    <a:pt x="559975" y="356997"/>
                  </a:lnTo>
                  <a:lnTo>
                    <a:pt x="587597" y="365569"/>
                  </a:lnTo>
                  <a:lnTo>
                    <a:pt x="587597" y="388334"/>
                  </a:lnTo>
                  <a:lnTo>
                    <a:pt x="564166" y="400145"/>
                  </a:lnTo>
                  <a:lnTo>
                    <a:pt x="546830" y="399955"/>
                  </a:lnTo>
                  <a:lnTo>
                    <a:pt x="539972" y="386715"/>
                  </a:lnTo>
                  <a:lnTo>
                    <a:pt x="515017" y="372904"/>
                  </a:lnTo>
                  <a:lnTo>
                    <a:pt x="474345" y="373190"/>
                  </a:lnTo>
                  <a:lnTo>
                    <a:pt x="455962" y="400050"/>
                  </a:lnTo>
                  <a:lnTo>
                    <a:pt x="466725" y="421481"/>
                  </a:lnTo>
                  <a:lnTo>
                    <a:pt x="445961" y="437864"/>
                  </a:lnTo>
                  <a:lnTo>
                    <a:pt x="416147" y="439198"/>
                  </a:lnTo>
                  <a:lnTo>
                    <a:pt x="378142" y="432149"/>
                  </a:lnTo>
                  <a:lnTo>
                    <a:pt x="361093" y="443103"/>
                  </a:lnTo>
                  <a:lnTo>
                    <a:pt x="343948" y="453866"/>
                  </a:lnTo>
                  <a:lnTo>
                    <a:pt x="344614" y="478726"/>
                  </a:lnTo>
                  <a:lnTo>
                    <a:pt x="362426" y="485299"/>
                  </a:lnTo>
                  <a:lnTo>
                    <a:pt x="408241" y="481298"/>
                  </a:lnTo>
                  <a:lnTo>
                    <a:pt x="431863" y="483870"/>
                  </a:lnTo>
                  <a:lnTo>
                    <a:pt x="436245" y="476250"/>
                  </a:lnTo>
                  <a:lnTo>
                    <a:pt x="479488" y="473678"/>
                  </a:lnTo>
                  <a:lnTo>
                    <a:pt x="492633" y="485299"/>
                  </a:lnTo>
                  <a:lnTo>
                    <a:pt x="512540" y="502920"/>
                  </a:lnTo>
                  <a:lnTo>
                    <a:pt x="522256" y="508540"/>
                  </a:lnTo>
                  <a:lnTo>
                    <a:pt x="529019" y="539782"/>
                  </a:lnTo>
                  <a:lnTo>
                    <a:pt x="551307" y="546449"/>
                  </a:lnTo>
                  <a:lnTo>
                    <a:pt x="578548" y="546449"/>
                  </a:lnTo>
                  <a:lnTo>
                    <a:pt x="597694" y="561403"/>
                  </a:lnTo>
                  <a:lnTo>
                    <a:pt x="632936" y="583311"/>
                  </a:lnTo>
                  <a:lnTo>
                    <a:pt x="664845" y="598265"/>
                  </a:lnTo>
                  <a:lnTo>
                    <a:pt x="679609" y="598265"/>
                  </a:lnTo>
                  <a:lnTo>
                    <a:pt x="684562" y="583311"/>
                  </a:lnTo>
                  <a:lnTo>
                    <a:pt x="640080" y="537305"/>
                  </a:lnTo>
                  <a:lnTo>
                    <a:pt x="611696" y="519493"/>
                  </a:lnTo>
                  <a:lnTo>
                    <a:pt x="619220" y="514350"/>
                  </a:lnTo>
                  <a:lnTo>
                    <a:pt x="654939" y="527113"/>
                  </a:lnTo>
                  <a:lnTo>
                    <a:pt x="684562" y="542830"/>
                  </a:lnTo>
                  <a:lnTo>
                    <a:pt x="710470" y="545116"/>
                  </a:lnTo>
                  <a:lnTo>
                    <a:pt x="732472" y="532162"/>
                  </a:lnTo>
                  <a:lnTo>
                    <a:pt x="736854" y="517684"/>
                  </a:lnTo>
                  <a:lnTo>
                    <a:pt x="719328" y="508159"/>
                  </a:lnTo>
                  <a:lnTo>
                    <a:pt x="715708" y="487775"/>
                  </a:lnTo>
                  <a:lnTo>
                    <a:pt x="709136" y="472916"/>
                  </a:lnTo>
                  <a:lnTo>
                    <a:pt x="687991" y="459581"/>
                  </a:lnTo>
                  <a:lnTo>
                    <a:pt x="665988" y="455867"/>
                  </a:lnTo>
                  <a:lnTo>
                    <a:pt x="643319" y="441103"/>
                  </a:lnTo>
                  <a:lnTo>
                    <a:pt x="638080" y="424148"/>
                  </a:lnTo>
                  <a:lnTo>
                    <a:pt x="641032" y="416338"/>
                  </a:lnTo>
                  <a:lnTo>
                    <a:pt x="644747" y="397383"/>
                  </a:lnTo>
                  <a:lnTo>
                    <a:pt x="648653" y="384524"/>
                  </a:lnTo>
                  <a:lnTo>
                    <a:pt x="660273" y="381190"/>
                  </a:lnTo>
                  <a:lnTo>
                    <a:pt x="677704" y="393382"/>
                  </a:lnTo>
                  <a:lnTo>
                    <a:pt x="697325" y="401384"/>
                  </a:lnTo>
                  <a:lnTo>
                    <a:pt x="714661" y="421957"/>
                  </a:lnTo>
                  <a:lnTo>
                    <a:pt x="748284" y="449294"/>
                  </a:lnTo>
                  <a:lnTo>
                    <a:pt x="761810" y="431578"/>
                  </a:lnTo>
                  <a:lnTo>
                    <a:pt x="791051" y="415004"/>
                  </a:lnTo>
                  <a:lnTo>
                    <a:pt x="798386" y="398621"/>
                  </a:lnTo>
                  <a:lnTo>
                    <a:pt x="827913" y="378142"/>
                  </a:lnTo>
                  <a:lnTo>
                    <a:pt x="827913" y="367284"/>
                  </a:lnTo>
                  <a:lnTo>
                    <a:pt x="818102" y="360426"/>
                  </a:lnTo>
                  <a:lnTo>
                    <a:pt x="794861" y="357759"/>
                  </a:lnTo>
                  <a:lnTo>
                    <a:pt x="776097" y="356997"/>
                  </a:lnTo>
                  <a:lnTo>
                    <a:pt x="772478" y="345853"/>
                  </a:lnTo>
                  <a:cubicBezTo>
                    <a:pt x="772478" y="345853"/>
                    <a:pt x="777621" y="345281"/>
                    <a:pt x="770668" y="336137"/>
                  </a:cubicBezTo>
                  <a:cubicBezTo>
                    <a:pt x="763714" y="326993"/>
                    <a:pt x="741902" y="314039"/>
                    <a:pt x="741902" y="314039"/>
                  </a:cubicBezTo>
                  <a:lnTo>
                    <a:pt x="719804" y="309372"/>
                  </a:lnTo>
                  <a:lnTo>
                    <a:pt x="698849" y="310420"/>
                  </a:lnTo>
                  <a:lnTo>
                    <a:pt x="680180" y="294703"/>
                  </a:lnTo>
                  <a:lnTo>
                    <a:pt x="659702" y="289941"/>
                  </a:lnTo>
                  <a:lnTo>
                    <a:pt x="638651" y="278701"/>
                  </a:lnTo>
                  <a:lnTo>
                    <a:pt x="630746" y="259842"/>
                  </a:lnTo>
                  <a:lnTo>
                    <a:pt x="642080" y="252889"/>
                  </a:lnTo>
                  <a:lnTo>
                    <a:pt x="670179" y="250984"/>
                  </a:lnTo>
                  <a:lnTo>
                    <a:pt x="648938" y="240125"/>
                  </a:lnTo>
                  <a:lnTo>
                    <a:pt x="637127" y="234410"/>
                  </a:lnTo>
                  <a:lnTo>
                    <a:pt x="643890" y="226028"/>
                  </a:lnTo>
                  <a:lnTo>
                    <a:pt x="654558" y="212693"/>
                  </a:lnTo>
                  <a:lnTo>
                    <a:pt x="646843" y="203740"/>
                  </a:lnTo>
                  <a:lnTo>
                    <a:pt x="629507" y="192881"/>
                  </a:lnTo>
                  <a:lnTo>
                    <a:pt x="617887" y="207931"/>
                  </a:lnTo>
                  <a:lnTo>
                    <a:pt x="609029" y="206311"/>
                  </a:lnTo>
                  <a:lnTo>
                    <a:pt x="617982" y="192976"/>
                  </a:lnTo>
                  <a:lnTo>
                    <a:pt x="623030" y="185166"/>
                  </a:lnTo>
                  <a:lnTo>
                    <a:pt x="607600" y="172593"/>
                  </a:lnTo>
                  <a:lnTo>
                    <a:pt x="571405" y="173450"/>
                  </a:lnTo>
                  <a:lnTo>
                    <a:pt x="556070" y="170878"/>
                  </a:lnTo>
                  <a:lnTo>
                    <a:pt x="558260" y="157163"/>
                  </a:lnTo>
                  <a:lnTo>
                    <a:pt x="536543" y="158115"/>
                  </a:lnTo>
                  <a:lnTo>
                    <a:pt x="521398" y="164782"/>
                  </a:lnTo>
                  <a:lnTo>
                    <a:pt x="505015" y="164878"/>
                  </a:lnTo>
                  <a:lnTo>
                    <a:pt x="498443" y="153829"/>
                  </a:lnTo>
                  <a:lnTo>
                    <a:pt x="524065" y="151828"/>
                  </a:lnTo>
                  <a:lnTo>
                    <a:pt x="535210" y="140398"/>
                  </a:lnTo>
                  <a:lnTo>
                    <a:pt x="535305" y="133064"/>
                  </a:lnTo>
                  <a:lnTo>
                    <a:pt x="518541" y="124396"/>
                  </a:lnTo>
                  <a:lnTo>
                    <a:pt x="498443" y="127921"/>
                  </a:lnTo>
                  <a:lnTo>
                    <a:pt x="492062" y="134398"/>
                  </a:lnTo>
                  <a:lnTo>
                    <a:pt x="484537" y="141161"/>
                  </a:lnTo>
                  <a:lnTo>
                    <a:pt x="475679" y="132683"/>
                  </a:lnTo>
                  <a:lnTo>
                    <a:pt x="464153" y="119824"/>
                  </a:lnTo>
                  <a:lnTo>
                    <a:pt x="459010" y="107632"/>
                  </a:lnTo>
                  <a:lnTo>
                    <a:pt x="426625" y="98584"/>
                  </a:lnTo>
                  <a:lnTo>
                    <a:pt x="420148" y="77343"/>
                  </a:lnTo>
                  <a:lnTo>
                    <a:pt x="397097" y="67342"/>
                  </a:lnTo>
                  <a:lnTo>
                    <a:pt x="362426" y="63151"/>
                  </a:lnTo>
                  <a:lnTo>
                    <a:pt x="333089" y="74771"/>
                  </a:lnTo>
                  <a:lnTo>
                    <a:pt x="330708" y="87344"/>
                  </a:lnTo>
                  <a:lnTo>
                    <a:pt x="326898" y="94583"/>
                  </a:lnTo>
                  <a:lnTo>
                    <a:pt x="314420" y="90106"/>
                  </a:lnTo>
                  <a:lnTo>
                    <a:pt x="312896" y="80963"/>
                  </a:lnTo>
                  <a:lnTo>
                    <a:pt x="288893" y="81629"/>
                  </a:lnTo>
                  <a:lnTo>
                    <a:pt x="273558" y="93726"/>
                  </a:lnTo>
                  <a:lnTo>
                    <a:pt x="265938" y="96202"/>
                  </a:lnTo>
                  <a:lnTo>
                    <a:pt x="260604" y="81534"/>
                  </a:lnTo>
                  <a:lnTo>
                    <a:pt x="267176" y="47815"/>
                  </a:lnTo>
                  <a:lnTo>
                    <a:pt x="256699" y="31718"/>
                  </a:lnTo>
                  <a:lnTo>
                    <a:pt x="246793" y="13430"/>
                  </a:lnTo>
                  <a:lnTo>
                    <a:pt x="230410" y="0"/>
                  </a:lnTo>
                  <a:lnTo>
                    <a:pt x="206121" y="4667"/>
                  </a:lnTo>
                  <a:lnTo>
                    <a:pt x="190881" y="13335"/>
                  </a:lnTo>
                  <a:lnTo>
                    <a:pt x="157829" y="27432"/>
                  </a:lnTo>
                  <a:lnTo>
                    <a:pt x="137541" y="31623"/>
                  </a:lnTo>
                  <a:lnTo>
                    <a:pt x="121158" y="51625"/>
                  </a:lnTo>
                  <a:lnTo>
                    <a:pt x="133921" y="72104"/>
                  </a:lnTo>
                  <a:lnTo>
                    <a:pt x="138684" y="79534"/>
                  </a:lnTo>
                  <a:lnTo>
                    <a:pt x="138208" y="91630"/>
                  </a:lnTo>
                  <a:lnTo>
                    <a:pt x="127159" y="100965"/>
                  </a:lnTo>
                  <a:lnTo>
                    <a:pt x="133159" y="109442"/>
                  </a:lnTo>
                  <a:lnTo>
                    <a:pt x="147638" y="112014"/>
                  </a:lnTo>
                  <a:lnTo>
                    <a:pt x="154400" y="120491"/>
                  </a:lnTo>
                  <a:lnTo>
                    <a:pt x="153543" y="134112"/>
                  </a:lnTo>
                  <a:cubicBezTo>
                    <a:pt x="153543" y="134112"/>
                    <a:pt x="139922" y="132397"/>
                    <a:pt x="137350" y="131540"/>
                  </a:cubicBezTo>
                  <a:cubicBezTo>
                    <a:pt x="134779" y="130683"/>
                    <a:pt x="114395" y="121348"/>
                    <a:pt x="114395" y="121348"/>
                  </a:cubicBezTo>
                  <a:lnTo>
                    <a:pt x="99917" y="101727"/>
                  </a:lnTo>
                  <a:lnTo>
                    <a:pt x="100775" y="78772"/>
                  </a:lnTo>
                  <a:lnTo>
                    <a:pt x="95726" y="61913"/>
                  </a:lnTo>
                  <a:lnTo>
                    <a:pt x="104204" y="38767"/>
                  </a:lnTo>
                  <a:lnTo>
                    <a:pt x="125444" y="20860"/>
                  </a:lnTo>
                  <a:lnTo>
                    <a:pt x="143637" y="5715"/>
                  </a:lnTo>
                  <a:close/>
                </a:path>
              </a:pathLst>
            </a:custGeom>
            <a:grpFill/>
            <a:ln w="9525" cap="flat">
              <a:noFill/>
              <a:prstDash val="solid"/>
              <a:miter/>
            </a:ln>
          </p:spPr>
          <p:txBody>
            <a:bodyPr rtlCol="0" anchor="ctr"/>
            <a:lstStyle/>
            <a:p>
              <a:endParaRPr lang="en-IN"/>
            </a:p>
          </p:txBody>
        </p:sp>
        <p:sp>
          <p:nvSpPr>
            <p:cNvPr id="386" name="Freeform: Shape 385">
              <a:extLst>
                <a:ext uri="{FF2B5EF4-FFF2-40B4-BE49-F238E27FC236}">
                  <a16:creationId xmlns:a16="http://schemas.microsoft.com/office/drawing/2014/main" id="{CD6518C4-2921-43ED-9463-4D4E82FA1623}"/>
                </a:ext>
              </a:extLst>
            </p:cNvPr>
            <p:cNvSpPr/>
            <p:nvPr/>
          </p:nvSpPr>
          <p:spPr>
            <a:xfrm>
              <a:off x="3919252" y="2599277"/>
              <a:ext cx="76200" cy="38100"/>
            </a:xfrm>
            <a:custGeom>
              <a:avLst/>
              <a:gdLst>
                <a:gd name="connsiteX0" fmla="*/ 0 w 76200"/>
                <a:gd name="connsiteY0" fmla="*/ 0 h 38100"/>
                <a:gd name="connsiteX1" fmla="*/ 78867 w 76200"/>
                <a:gd name="connsiteY1" fmla="*/ 26765 h 38100"/>
                <a:gd name="connsiteX2" fmla="*/ 73628 w 76200"/>
                <a:gd name="connsiteY2" fmla="*/ 42196 h 38100"/>
                <a:gd name="connsiteX3" fmla="*/ 0 w 76200"/>
                <a:gd name="connsiteY3" fmla="*/ 0 h 38100"/>
              </a:gdLst>
              <a:ahLst/>
              <a:cxnLst>
                <a:cxn ang="0">
                  <a:pos x="connsiteX0" y="connsiteY0"/>
                </a:cxn>
                <a:cxn ang="0">
                  <a:pos x="connsiteX1" y="connsiteY1"/>
                </a:cxn>
                <a:cxn ang="0">
                  <a:pos x="connsiteX2" y="connsiteY2"/>
                </a:cxn>
                <a:cxn ang="0">
                  <a:pos x="connsiteX3" y="connsiteY3"/>
                </a:cxn>
              </a:cxnLst>
              <a:rect l="l" t="t" r="r" b="b"/>
              <a:pathLst>
                <a:path w="76200" h="38100">
                  <a:moveTo>
                    <a:pt x="0" y="0"/>
                  </a:moveTo>
                  <a:cubicBezTo>
                    <a:pt x="59627" y="11906"/>
                    <a:pt x="78867" y="26765"/>
                    <a:pt x="78867" y="26765"/>
                  </a:cubicBezTo>
                  <a:lnTo>
                    <a:pt x="73628" y="42196"/>
                  </a:lnTo>
                  <a:lnTo>
                    <a:pt x="0" y="0"/>
                  </a:lnTo>
                  <a:close/>
                </a:path>
              </a:pathLst>
            </a:custGeom>
            <a:grpFill/>
            <a:ln w="9525" cap="flat">
              <a:noFill/>
              <a:prstDash val="solid"/>
              <a:miter/>
            </a:ln>
          </p:spPr>
          <p:txBody>
            <a:bodyPr rtlCol="0" anchor="ctr"/>
            <a:lstStyle/>
            <a:p>
              <a:endParaRPr lang="en-IN"/>
            </a:p>
          </p:txBody>
        </p:sp>
        <p:sp>
          <p:nvSpPr>
            <p:cNvPr id="387" name="Freeform: Shape 386">
              <a:extLst>
                <a:ext uri="{FF2B5EF4-FFF2-40B4-BE49-F238E27FC236}">
                  <a16:creationId xmlns:a16="http://schemas.microsoft.com/office/drawing/2014/main" id="{82ABEA5C-C74C-4EA1-B58B-AF05883EA25E}"/>
                </a:ext>
              </a:extLst>
            </p:cNvPr>
            <p:cNvSpPr/>
            <p:nvPr/>
          </p:nvSpPr>
          <p:spPr>
            <a:xfrm>
              <a:off x="4069937" y="2535841"/>
              <a:ext cx="180975" cy="171450"/>
            </a:xfrm>
            <a:custGeom>
              <a:avLst/>
              <a:gdLst>
                <a:gd name="connsiteX0" fmla="*/ 101251 w 180975"/>
                <a:gd name="connsiteY0" fmla="*/ 0 h 171450"/>
                <a:gd name="connsiteX1" fmla="*/ 59531 w 180975"/>
                <a:gd name="connsiteY1" fmla="*/ 27813 h 171450"/>
                <a:gd name="connsiteX2" fmla="*/ 43243 w 180975"/>
                <a:gd name="connsiteY2" fmla="*/ 53626 h 171450"/>
                <a:gd name="connsiteX3" fmla="*/ 38957 w 180975"/>
                <a:gd name="connsiteY3" fmla="*/ 77629 h 171450"/>
                <a:gd name="connsiteX4" fmla="*/ 38957 w 180975"/>
                <a:gd name="connsiteY4" fmla="*/ 93821 h 171450"/>
                <a:gd name="connsiteX5" fmla="*/ 26860 w 180975"/>
                <a:gd name="connsiteY5" fmla="*/ 91821 h 171450"/>
                <a:gd name="connsiteX6" fmla="*/ 11335 w 180975"/>
                <a:gd name="connsiteY6" fmla="*/ 93821 h 171450"/>
                <a:gd name="connsiteX7" fmla="*/ 10763 w 180975"/>
                <a:gd name="connsiteY7" fmla="*/ 108871 h 171450"/>
                <a:gd name="connsiteX8" fmla="*/ 10763 w 180975"/>
                <a:gd name="connsiteY8" fmla="*/ 116396 h 171450"/>
                <a:gd name="connsiteX9" fmla="*/ 0 w 180975"/>
                <a:gd name="connsiteY9" fmla="*/ 131159 h 171450"/>
                <a:gd name="connsiteX10" fmla="*/ 2286 w 180975"/>
                <a:gd name="connsiteY10" fmla="*/ 143637 h 171450"/>
                <a:gd name="connsiteX11" fmla="*/ 17240 w 180975"/>
                <a:gd name="connsiteY11" fmla="*/ 143637 h 171450"/>
                <a:gd name="connsiteX12" fmla="*/ 38005 w 180975"/>
                <a:gd name="connsiteY12" fmla="*/ 142685 h 171450"/>
                <a:gd name="connsiteX13" fmla="*/ 55816 w 180975"/>
                <a:gd name="connsiteY13" fmla="*/ 143637 h 171450"/>
                <a:gd name="connsiteX14" fmla="*/ 72009 w 180975"/>
                <a:gd name="connsiteY14" fmla="*/ 142780 h 171450"/>
                <a:gd name="connsiteX15" fmla="*/ 92297 w 180975"/>
                <a:gd name="connsiteY15" fmla="*/ 133445 h 171450"/>
                <a:gd name="connsiteX16" fmla="*/ 101251 w 180975"/>
                <a:gd name="connsiteY16" fmla="*/ 137732 h 171450"/>
                <a:gd name="connsiteX17" fmla="*/ 113347 w 180975"/>
                <a:gd name="connsiteY17" fmla="*/ 142685 h 171450"/>
                <a:gd name="connsiteX18" fmla="*/ 106585 w 180975"/>
                <a:gd name="connsiteY18" fmla="*/ 163068 h 171450"/>
                <a:gd name="connsiteX19" fmla="*/ 123444 w 180975"/>
                <a:gd name="connsiteY19" fmla="*/ 157734 h 171450"/>
                <a:gd name="connsiteX20" fmla="*/ 131159 w 180975"/>
                <a:gd name="connsiteY20" fmla="*/ 152876 h 171450"/>
                <a:gd name="connsiteX21" fmla="*/ 147542 w 180975"/>
                <a:gd name="connsiteY21" fmla="*/ 153162 h 171450"/>
                <a:gd name="connsiteX22" fmla="*/ 152305 w 180975"/>
                <a:gd name="connsiteY22" fmla="*/ 168021 h 171450"/>
                <a:gd name="connsiteX23" fmla="*/ 169640 w 180975"/>
                <a:gd name="connsiteY23" fmla="*/ 171926 h 171450"/>
                <a:gd name="connsiteX24" fmla="*/ 184595 w 180975"/>
                <a:gd name="connsiteY24" fmla="*/ 164783 h 171450"/>
                <a:gd name="connsiteX25" fmla="*/ 184595 w 180975"/>
                <a:gd name="connsiteY25" fmla="*/ 152971 h 171450"/>
                <a:gd name="connsiteX26" fmla="*/ 171831 w 180975"/>
                <a:gd name="connsiteY26" fmla="*/ 139351 h 171450"/>
                <a:gd name="connsiteX27" fmla="*/ 165449 w 180975"/>
                <a:gd name="connsiteY27" fmla="*/ 144494 h 171450"/>
                <a:gd name="connsiteX28" fmla="*/ 164878 w 180975"/>
                <a:gd name="connsiteY28" fmla="*/ 132017 h 171450"/>
                <a:gd name="connsiteX29" fmla="*/ 170116 w 180975"/>
                <a:gd name="connsiteY29" fmla="*/ 124111 h 171450"/>
                <a:gd name="connsiteX30" fmla="*/ 173926 w 180975"/>
                <a:gd name="connsiteY30" fmla="*/ 116872 h 171450"/>
                <a:gd name="connsiteX31" fmla="*/ 158305 w 180975"/>
                <a:gd name="connsiteY31" fmla="*/ 117348 h 171450"/>
                <a:gd name="connsiteX32" fmla="*/ 151829 w 180975"/>
                <a:gd name="connsiteY32" fmla="*/ 116396 h 171450"/>
                <a:gd name="connsiteX33" fmla="*/ 152019 w 180975"/>
                <a:gd name="connsiteY33" fmla="*/ 105632 h 171450"/>
                <a:gd name="connsiteX34" fmla="*/ 160020 w 180975"/>
                <a:gd name="connsiteY34" fmla="*/ 89345 h 171450"/>
                <a:gd name="connsiteX35" fmla="*/ 152686 w 180975"/>
                <a:gd name="connsiteY35" fmla="*/ 79820 h 171450"/>
                <a:gd name="connsiteX36" fmla="*/ 137065 w 180975"/>
                <a:gd name="connsiteY36" fmla="*/ 83344 h 171450"/>
                <a:gd name="connsiteX37" fmla="*/ 128778 w 180975"/>
                <a:gd name="connsiteY37" fmla="*/ 89154 h 171450"/>
                <a:gd name="connsiteX38" fmla="*/ 120491 w 180975"/>
                <a:gd name="connsiteY38" fmla="*/ 85916 h 171450"/>
                <a:gd name="connsiteX39" fmla="*/ 111633 w 180975"/>
                <a:gd name="connsiteY39" fmla="*/ 78296 h 171450"/>
                <a:gd name="connsiteX40" fmla="*/ 101251 w 180975"/>
                <a:gd name="connsiteY40" fmla="*/ 68294 h 171450"/>
                <a:gd name="connsiteX41" fmla="*/ 98965 w 180975"/>
                <a:gd name="connsiteY41" fmla="*/ 61341 h 171450"/>
                <a:gd name="connsiteX42" fmla="*/ 92297 w 180975"/>
                <a:gd name="connsiteY42" fmla="*/ 55817 h 171450"/>
                <a:gd name="connsiteX43" fmla="*/ 76867 w 180975"/>
                <a:gd name="connsiteY43" fmla="*/ 62198 h 171450"/>
                <a:gd name="connsiteX44" fmla="*/ 67532 w 180975"/>
                <a:gd name="connsiteY44" fmla="*/ 61436 h 171450"/>
                <a:gd name="connsiteX45" fmla="*/ 79438 w 180975"/>
                <a:gd name="connsiteY45" fmla="*/ 41815 h 171450"/>
                <a:gd name="connsiteX46" fmla="*/ 86201 w 180975"/>
                <a:gd name="connsiteY46" fmla="*/ 27908 h 171450"/>
                <a:gd name="connsiteX47" fmla="*/ 92297 w 180975"/>
                <a:gd name="connsiteY47" fmla="*/ 17717 h 171450"/>
                <a:gd name="connsiteX48" fmla="*/ 99822 w 180975"/>
                <a:gd name="connsiteY48" fmla="*/ 9620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80975" h="171450">
                  <a:moveTo>
                    <a:pt x="101251" y="0"/>
                  </a:moveTo>
                  <a:lnTo>
                    <a:pt x="59531" y="27813"/>
                  </a:lnTo>
                  <a:lnTo>
                    <a:pt x="43243" y="53626"/>
                  </a:lnTo>
                  <a:lnTo>
                    <a:pt x="38957" y="77629"/>
                  </a:lnTo>
                  <a:lnTo>
                    <a:pt x="38957" y="93821"/>
                  </a:lnTo>
                  <a:lnTo>
                    <a:pt x="26860" y="91821"/>
                  </a:lnTo>
                  <a:lnTo>
                    <a:pt x="11335" y="93821"/>
                  </a:lnTo>
                  <a:lnTo>
                    <a:pt x="10763" y="108871"/>
                  </a:lnTo>
                  <a:lnTo>
                    <a:pt x="10763" y="116396"/>
                  </a:lnTo>
                  <a:lnTo>
                    <a:pt x="0" y="131159"/>
                  </a:lnTo>
                  <a:lnTo>
                    <a:pt x="2286" y="143637"/>
                  </a:lnTo>
                  <a:lnTo>
                    <a:pt x="17240" y="143637"/>
                  </a:lnTo>
                  <a:lnTo>
                    <a:pt x="38005" y="142685"/>
                  </a:lnTo>
                  <a:lnTo>
                    <a:pt x="55816" y="143637"/>
                  </a:lnTo>
                  <a:lnTo>
                    <a:pt x="72009" y="142780"/>
                  </a:lnTo>
                  <a:lnTo>
                    <a:pt x="92297" y="133445"/>
                  </a:lnTo>
                  <a:lnTo>
                    <a:pt x="101251" y="137732"/>
                  </a:lnTo>
                  <a:lnTo>
                    <a:pt x="113347" y="142685"/>
                  </a:lnTo>
                  <a:lnTo>
                    <a:pt x="106585" y="163068"/>
                  </a:lnTo>
                  <a:lnTo>
                    <a:pt x="123444" y="157734"/>
                  </a:lnTo>
                  <a:lnTo>
                    <a:pt x="131159" y="152876"/>
                  </a:lnTo>
                  <a:lnTo>
                    <a:pt x="147542" y="153162"/>
                  </a:lnTo>
                  <a:lnTo>
                    <a:pt x="152305" y="168021"/>
                  </a:lnTo>
                  <a:lnTo>
                    <a:pt x="169640" y="171926"/>
                  </a:lnTo>
                  <a:lnTo>
                    <a:pt x="184595" y="164783"/>
                  </a:lnTo>
                  <a:lnTo>
                    <a:pt x="184595" y="152971"/>
                  </a:lnTo>
                  <a:lnTo>
                    <a:pt x="171831" y="139351"/>
                  </a:lnTo>
                  <a:lnTo>
                    <a:pt x="165449" y="144494"/>
                  </a:lnTo>
                  <a:lnTo>
                    <a:pt x="164878" y="132017"/>
                  </a:lnTo>
                  <a:lnTo>
                    <a:pt x="170116" y="124111"/>
                  </a:lnTo>
                  <a:lnTo>
                    <a:pt x="173926" y="116872"/>
                  </a:lnTo>
                  <a:lnTo>
                    <a:pt x="158305" y="117348"/>
                  </a:lnTo>
                  <a:lnTo>
                    <a:pt x="151829" y="116396"/>
                  </a:lnTo>
                  <a:lnTo>
                    <a:pt x="152019" y="105632"/>
                  </a:lnTo>
                  <a:lnTo>
                    <a:pt x="160020" y="89345"/>
                  </a:lnTo>
                  <a:lnTo>
                    <a:pt x="152686" y="79820"/>
                  </a:lnTo>
                  <a:lnTo>
                    <a:pt x="137065" y="83344"/>
                  </a:lnTo>
                  <a:lnTo>
                    <a:pt x="128778" y="89154"/>
                  </a:lnTo>
                  <a:lnTo>
                    <a:pt x="120491" y="85916"/>
                  </a:lnTo>
                  <a:lnTo>
                    <a:pt x="111633" y="78296"/>
                  </a:lnTo>
                  <a:lnTo>
                    <a:pt x="101251" y="68294"/>
                  </a:lnTo>
                  <a:lnTo>
                    <a:pt x="98965" y="61341"/>
                  </a:lnTo>
                  <a:lnTo>
                    <a:pt x="92297" y="55817"/>
                  </a:lnTo>
                  <a:lnTo>
                    <a:pt x="76867" y="62198"/>
                  </a:lnTo>
                  <a:lnTo>
                    <a:pt x="67532" y="61436"/>
                  </a:lnTo>
                  <a:lnTo>
                    <a:pt x="79438" y="41815"/>
                  </a:lnTo>
                  <a:lnTo>
                    <a:pt x="86201" y="27908"/>
                  </a:lnTo>
                  <a:lnTo>
                    <a:pt x="92297" y="17717"/>
                  </a:lnTo>
                  <a:lnTo>
                    <a:pt x="99822" y="9620"/>
                  </a:lnTo>
                  <a:close/>
                </a:path>
              </a:pathLst>
            </a:custGeom>
            <a:grpFill/>
            <a:ln w="9525" cap="flat">
              <a:noFill/>
              <a:prstDash val="solid"/>
              <a:miter/>
            </a:ln>
          </p:spPr>
          <p:txBody>
            <a:bodyPr rtlCol="0" anchor="ctr"/>
            <a:lstStyle/>
            <a:p>
              <a:endParaRPr lang="en-IN"/>
            </a:p>
          </p:txBody>
        </p:sp>
        <p:sp>
          <p:nvSpPr>
            <p:cNvPr id="388" name="Freeform: Shape 387">
              <a:extLst>
                <a:ext uri="{FF2B5EF4-FFF2-40B4-BE49-F238E27FC236}">
                  <a16:creationId xmlns:a16="http://schemas.microsoft.com/office/drawing/2014/main" id="{5621A16E-5BC5-4CBD-854D-DAF5E457B323}"/>
                </a:ext>
              </a:extLst>
            </p:cNvPr>
            <p:cNvSpPr/>
            <p:nvPr/>
          </p:nvSpPr>
          <p:spPr>
            <a:xfrm>
              <a:off x="2990279" y="1037749"/>
              <a:ext cx="323850" cy="209550"/>
            </a:xfrm>
            <a:custGeom>
              <a:avLst/>
              <a:gdLst>
                <a:gd name="connsiteX0" fmla="*/ 70580 w 323850"/>
                <a:gd name="connsiteY0" fmla="*/ 10192 h 209550"/>
                <a:gd name="connsiteX1" fmla="*/ 85534 w 323850"/>
                <a:gd name="connsiteY1" fmla="*/ 19526 h 209550"/>
                <a:gd name="connsiteX2" fmla="*/ 55340 w 323850"/>
                <a:gd name="connsiteY2" fmla="*/ 23051 h 209550"/>
                <a:gd name="connsiteX3" fmla="*/ 45625 w 323850"/>
                <a:gd name="connsiteY3" fmla="*/ 24955 h 209550"/>
                <a:gd name="connsiteX4" fmla="*/ 54102 w 323850"/>
                <a:gd name="connsiteY4" fmla="*/ 34290 h 209550"/>
                <a:gd name="connsiteX5" fmla="*/ 65627 w 323850"/>
                <a:gd name="connsiteY5" fmla="*/ 43053 h 209550"/>
                <a:gd name="connsiteX6" fmla="*/ 50959 w 323850"/>
                <a:gd name="connsiteY6" fmla="*/ 47053 h 209550"/>
                <a:gd name="connsiteX7" fmla="*/ 29908 w 323850"/>
                <a:gd name="connsiteY7" fmla="*/ 48292 h 209550"/>
                <a:gd name="connsiteX8" fmla="*/ 17812 w 323850"/>
                <a:gd name="connsiteY8" fmla="*/ 52578 h 209550"/>
                <a:gd name="connsiteX9" fmla="*/ 17812 w 323850"/>
                <a:gd name="connsiteY9" fmla="*/ 71914 h 209550"/>
                <a:gd name="connsiteX10" fmla="*/ 34957 w 323850"/>
                <a:gd name="connsiteY10" fmla="*/ 80105 h 209550"/>
                <a:gd name="connsiteX11" fmla="*/ 45625 w 323850"/>
                <a:gd name="connsiteY11" fmla="*/ 83249 h 209550"/>
                <a:gd name="connsiteX12" fmla="*/ 45625 w 323850"/>
                <a:gd name="connsiteY12" fmla="*/ 93631 h 209550"/>
                <a:gd name="connsiteX13" fmla="*/ 19717 w 323850"/>
                <a:gd name="connsiteY13" fmla="*/ 94107 h 209550"/>
                <a:gd name="connsiteX14" fmla="*/ 9525 w 323850"/>
                <a:gd name="connsiteY14" fmla="*/ 94107 h 209550"/>
                <a:gd name="connsiteX15" fmla="*/ 0 w 323850"/>
                <a:gd name="connsiteY15" fmla="*/ 94107 h 209550"/>
                <a:gd name="connsiteX16" fmla="*/ 9525 w 323850"/>
                <a:gd name="connsiteY16" fmla="*/ 109347 h 209550"/>
                <a:gd name="connsiteX17" fmla="*/ 18288 w 323850"/>
                <a:gd name="connsiteY17" fmla="*/ 115919 h 209550"/>
                <a:gd name="connsiteX18" fmla="*/ 24289 w 323850"/>
                <a:gd name="connsiteY18" fmla="*/ 127921 h 209550"/>
                <a:gd name="connsiteX19" fmla="*/ 37529 w 323850"/>
                <a:gd name="connsiteY19" fmla="*/ 139922 h 209550"/>
                <a:gd name="connsiteX20" fmla="*/ 62579 w 323850"/>
                <a:gd name="connsiteY20" fmla="*/ 141732 h 209550"/>
                <a:gd name="connsiteX21" fmla="*/ 85534 w 323850"/>
                <a:gd name="connsiteY21" fmla="*/ 139256 h 209550"/>
                <a:gd name="connsiteX22" fmla="*/ 105727 w 323850"/>
                <a:gd name="connsiteY22" fmla="*/ 136303 h 209550"/>
                <a:gd name="connsiteX23" fmla="*/ 121444 w 323850"/>
                <a:gd name="connsiteY23" fmla="*/ 142399 h 209550"/>
                <a:gd name="connsiteX24" fmla="*/ 112681 w 323850"/>
                <a:gd name="connsiteY24" fmla="*/ 151448 h 209550"/>
                <a:gd name="connsiteX25" fmla="*/ 87439 w 323850"/>
                <a:gd name="connsiteY25" fmla="*/ 158020 h 209550"/>
                <a:gd name="connsiteX26" fmla="*/ 70580 w 323850"/>
                <a:gd name="connsiteY26" fmla="*/ 166592 h 209550"/>
                <a:gd name="connsiteX27" fmla="*/ 94488 w 323850"/>
                <a:gd name="connsiteY27" fmla="*/ 181356 h 209550"/>
                <a:gd name="connsiteX28" fmla="*/ 111252 w 323850"/>
                <a:gd name="connsiteY28" fmla="*/ 197072 h 209550"/>
                <a:gd name="connsiteX29" fmla="*/ 143732 w 323850"/>
                <a:gd name="connsiteY29" fmla="*/ 214217 h 209550"/>
                <a:gd name="connsiteX30" fmla="*/ 178689 w 323850"/>
                <a:gd name="connsiteY30" fmla="*/ 216218 h 209550"/>
                <a:gd name="connsiteX31" fmla="*/ 190119 w 323850"/>
                <a:gd name="connsiteY31" fmla="*/ 209645 h 209550"/>
                <a:gd name="connsiteX32" fmla="*/ 211360 w 323850"/>
                <a:gd name="connsiteY32" fmla="*/ 204692 h 209550"/>
                <a:gd name="connsiteX33" fmla="*/ 219361 w 323850"/>
                <a:gd name="connsiteY33" fmla="*/ 214884 h 209550"/>
                <a:gd name="connsiteX34" fmla="*/ 233267 w 323850"/>
                <a:gd name="connsiteY34" fmla="*/ 204692 h 209550"/>
                <a:gd name="connsiteX35" fmla="*/ 241268 w 323850"/>
                <a:gd name="connsiteY35" fmla="*/ 186214 h 209550"/>
                <a:gd name="connsiteX36" fmla="*/ 248602 w 323850"/>
                <a:gd name="connsiteY36" fmla="*/ 183070 h 209550"/>
                <a:gd name="connsiteX37" fmla="*/ 255842 w 323850"/>
                <a:gd name="connsiteY37" fmla="*/ 183166 h 209550"/>
                <a:gd name="connsiteX38" fmla="*/ 263271 w 323850"/>
                <a:gd name="connsiteY38" fmla="*/ 171926 h 209550"/>
                <a:gd name="connsiteX39" fmla="*/ 277844 w 323850"/>
                <a:gd name="connsiteY39" fmla="*/ 158972 h 209550"/>
                <a:gd name="connsiteX40" fmla="*/ 304609 w 323850"/>
                <a:gd name="connsiteY40" fmla="*/ 151924 h 209550"/>
                <a:gd name="connsiteX41" fmla="*/ 326231 w 323850"/>
                <a:gd name="connsiteY41" fmla="*/ 142399 h 209550"/>
                <a:gd name="connsiteX42" fmla="*/ 317087 w 323850"/>
                <a:gd name="connsiteY42" fmla="*/ 130778 h 209550"/>
                <a:gd name="connsiteX43" fmla="*/ 298228 w 323850"/>
                <a:gd name="connsiteY43" fmla="*/ 129731 h 209550"/>
                <a:gd name="connsiteX44" fmla="*/ 277177 w 323850"/>
                <a:gd name="connsiteY44" fmla="*/ 131540 h 209550"/>
                <a:gd name="connsiteX45" fmla="*/ 267652 w 323850"/>
                <a:gd name="connsiteY45" fmla="*/ 121253 h 209550"/>
                <a:gd name="connsiteX46" fmla="*/ 270224 w 323850"/>
                <a:gd name="connsiteY46" fmla="*/ 110681 h 209550"/>
                <a:gd name="connsiteX47" fmla="*/ 258889 w 323850"/>
                <a:gd name="connsiteY47" fmla="*/ 93631 h 209550"/>
                <a:gd name="connsiteX48" fmla="*/ 257556 w 323850"/>
                <a:gd name="connsiteY48" fmla="*/ 83915 h 209550"/>
                <a:gd name="connsiteX49" fmla="*/ 255079 w 323850"/>
                <a:gd name="connsiteY49" fmla="*/ 73533 h 209550"/>
                <a:gd name="connsiteX50" fmla="*/ 242792 w 323850"/>
                <a:gd name="connsiteY50" fmla="*/ 71247 h 209550"/>
                <a:gd name="connsiteX51" fmla="*/ 237172 w 323850"/>
                <a:gd name="connsiteY51" fmla="*/ 78867 h 209550"/>
                <a:gd name="connsiteX52" fmla="*/ 232886 w 323850"/>
                <a:gd name="connsiteY52" fmla="*/ 86106 h 209550"/>
                <a:gd name="connsiteX53" fmla="*/ 216979 w 323850"/>
                <a:gd name="connsiteY53" fmla="*/ 81629 h 209550"/>
                <a:gd name="connsiteX54" fmla="*/ 210502 w 323850"/>
                <a:gd name="connsiteY54" fmla="*/ 66103 h 209550"/>
                <a:gd name="connsiteX55" fmla="*/ 178308 w 323850"/>
                <a:gd name="connsiteY55" fmla="*/ 48101 h 209550"/>
                <a:gd name="connsiteX56" fmla="*/ 131254 w 323850"/>
                <a:gd name="connsiteY56" fmla="*/ 25146 h 209550"/>
                <a:gd name="connsiteX57" fmla="*/ 111823 w 323850"/>
                <a:gd name="connsiteY57" fmla="*/ 10192 h 209550"/>
                <a:gd name="connsiteX58" fmla="*/ 94488 w 323850"/>
                <a:gd name="connsiteY58" fmla="*/ 2000 h 209550"/>
                <a:gd name="connsiteX59" fmla="*/ 77343 w 323850"/>
                <a:gd name="connsiteY59" fmla="*/ 0 h 209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323850" h="209550">
                  <a:moveTo>
                    <a:pt x="70580" y="10192"/>
                  </a:moveTo>
                  <a:lnTo>
                    <a:pt x="85534" y="19526"/>
                  </a:lnTo>
                  <a:lnTo>
                    <a:pt x="55340" y="23051"/>
                  </a:lnTo>
                  <a:lnTo>
                    <a:pt x="45625" y="24955"/>
                  </a:lnTo>
                  <a:lnTo>
                    <a:pt x="54102" y="34290"/>
                  </a:lnTo>
                  <a:lnTo>
                    <a:pt x="65627" y="43053"/>
                  </a:lnTo>
                  <a:lnTo>
                    <a:pt x="50959" y="47053"/>
                  </a:lnTo>
                  <a:lnTo>
                    <a:pt x="29908" y="48292"/>
                  </a:lnTo>
                  <a:lnTo>
                    <a:pt x="17812" y="52578"/>
                  </a:lnTo>
                  <a:lnTo>
                    <a:pt x="17812" y="71914"/>
                  </a:lnTo>
                  <a:lnTo>
                    <a:pt x="34957" y="80105"/>
                  </a:lnTo>
                  <a:lnTo>
                    <a:pt x="45625" y="83249"/>
                  </a:lnTo>
                  <a:lnTo>
                    <a:pt x="45625" y="93631"/>
                  </a:lnTo>
                  <a:lnTo>
                    <a:pt x="19717" y="94107"/>
                  </a:lnTo>
                  <a:lnTo>
                    <a:pt x="9525" y="94107"/>
                  </a:lnTo>
                  <a:lnTo>
                    <a:pt x="0" y="94107"/>
                  </a:lnTo>
                  <a:lnTo>
                    <a:pt x="9525" y="109347"/>
                  </a:lnTo>
                  <a:lnTo>
                    <a:pt x="18288" y="115919"/>
                  </a:lnTo>
                  <a:lnTo>
                    <a:pt x="24289" y="127921"/>
                  </a:lnTo>
                  <a:lnTo>
                    <a:pt x="37529" y="139922"/>
                  </a:lnTo>
                  <a:lnTo>
                    <a:pt x="62579" y="141732"/>
                  </a:lnTo>
                  <a:lnTo>
                    <a:pt x="85534" y="139256"/>
                  </a:lnTo>
                  <a:lnTo>
                    <a:pt x="105727" y="136303"/>
                  </a:lnTo>
                  <a:lnTo>
                    <a:pt x="121444" y="142399"/>
                  </a:lnTo>
                  <a:lnTo>
                    <a:pt x="112681" y="151448"/>
                  </a:lnTo>
                  <a:lnTo>
                    <a:pt x="87439" y="158020"/>
                  </a:lnTo>
                  <a:lnTo>
                    <a:pt x="70580" y="166592"/>
                  </a:lnTo>
                  <a:lnTo>
                    <a:pt x="94488" y="181356"/>
                  </a:lnTo>
                  <a:lnTo>
                    <a:pt x="111252" y="197072"/>
                  </a:lnTo>
                  <a:lnTo>
                    <a:pt x="143732" y="214217"/>
                  </a:lnTo>
                  <a:lnTo>
                    <a:pt x="178689" y="216218"/>
                  </a:lnTo>
                  <a:lnTo>
                    <a:pt x="190119" y="209645"/>
                  </a:lnTo>
                  <a:lnTo>
                    <a:pt x="211360" y="204692"/>
                  </a:lnTo>
                  <a:lnTo>
                    <a:pt x="219361" y="214884"/>
                  </a:lnTo>
                  <a:lnTo>
                    <a:pt x="233267" y="204692"/>
                  </a:lnTo>
                  <a:lnTo>
                    <a:pt x="241268" y="186214"/>
                  </a:lnTo>
                  <a:lnTo>
                    <a:pt x="248602" y="183070"/>
                  </a:lnTo>
                  <a:lnTo>
                    <a:pt x="255842" y="183166"/>
                  </a:lnTo>
                  <a:lnTo>
                    <a:pt x="263271" y="171926"/>
                  </a:lnTo>
                  <a:lnTo>
                    <a:pt x="277844" y="158972"/>
                  </a:lnTo>
                  <a:lnTo>
                    <a:pt x="304609" y="151924"/>
                  </a:lnTo>
                  <a:lnTo>
                    <a:pt x="326231" y="142399"/>
                  </a:lnTo>
                  <a:lnTo>
                    <a:pt x="317087" y="130778"/>
                  </a:lnTo>
                  <a:lnTo>
                    <a:pt x="298228" y="129731"/>
                  </a:lnTo>
                  <a:lnTo>
                    <a:pt x="277177" y="131540"/>
                  </a:lnTo>
                  <a:lnTo>
                    <a:pt x="267652" y="121253"/>
                  </a:lnTo>
                  <a:lnTo>
                    <a:pt x="270224" y="110681"/>
                  </a:lnTo>
                  <a:lnTo>
                    <a:pt x="258889" y="93631"/>
                  </a:lnTo>
                  <a:lnTo>
                    <a:pt x="257556" y="83915"/>
                  </a:lnTo>
                  <a:lnTo>
                    <a:pt x="255079" y="73533"/>
                  </a:lnTo>
                  <a:lnTo>
                    <a:pt x="242792" y="71247"/>
                  </a:lnTo>
                  <a:lnTo>
                    <a:pt x="237172" y="78867"/>
                  </a:lnTo>
                  <a:lnTo>
                    <a:pt x="232886" y="86106"/>
                  </a:lnTo>
                  <a:lnTo>
                    <a:pt x="216979" y="81629"/>
                  </a:lnTo>
                  <a:lnTo>
                    <a:pt x="210502" y="66103"/>
                  </a:lnTo>
                  <a:lnTo>
                    <a:pt x="178308" y="48101"/>
                  </a:lnTo>
                  <a:lnTo>
                    <a:pt x="131254" y="25146"/>
                  </a:lnTo>
                  <a:lnTo>
                    <a:pt x="111823" y="10192"/>
                  </a:lnTo>
                  <a:lnTo>
                    <a:pt x="94488" y="2000"/>
                  </a:lnTo>
                  <a:lnTo>
                    <a:pt x="77343" y="0"/>
                  </a:lnTo>
                  <a:close/>
                </a:path>
              </a:pathLst>
            </a:custGeom>
            <a:grpFill/>
            <a:ln w="9525" cap="flat">
              <a:noFill/>
              <a:prstDash val="solid"/>
              <a:miter/>
            </a:ln>
          </p:spPr>
          <p:txBody>
            <a:bodyPr rtlCol="0" anchor="ctr"/>
            <a:lstStyle/>
            <a:p>
              <a:endParaRPr lang="en-IN"/>
            </a:p>
          </p:txBody>
        </p:sp>
        <p:sp>
          <p:nvSpPr>
            <p:cNvPr id="389" name="Freeform: Shape 388">
              <a:extLst>
                <a:ext uri="{FF2B5EF4-FFF2-40B4-BE49-F238E27FC236}">
                  <a16:creationId xmlns:a16="http://schemas.microsoft.com/office/drawing/2014/main" id="{7BA6A46A-3A3A-4C4D-A20B-3885105ED896}"/>
                </a:ext>
              </a:extLst>
            </p:cNvPr>
            <p:cNvSpPr/>
            <p:nvPr/>
          </p:nvSpPr>
          <p:spPr>
            <a:xfrm>
              <a:off x="3121533" y="915162"/>
              <a:ext cx="885825" cy="457200"/>
            </a:xfrm>
            <a:custGeom>
              <a:avLst/>
              <a:gdLst>
                <a:gd name="connsiteX0" fmla="*/ 0 w 885825"/>
                <a:gd name="connsiteY0" fmla="*/ 107728 h 457200"/>
                <a:gd name="connsiteX1" fmla="*/ 18574 w 885825"/>
                <a:gd name="connsiteY1" fmla="*/ 96965 h 457200"/>
                <a:gd name="connsiteX2" fmla="*/ 39814 w 885825"/>
                <a:gd name="connsiteY2" fmla="*/ 91631 h 457200"/>
                <a:gd name="connsiteX3" fmla="*/ 58864 w 885825"/>
                <a:gd name="connsiteY3" fmla="*/ 90297 h 457200"/>
                <a:gd name="connsiteX4" fmla="*/ 71533 w 885825"/>
                <a:gd name="connsiteY4" fmla="*/ 94583 h 457200"/>
                <a:gd name="connsiteX5" fmla="*/ 82582 w 885825"/>
                <a:gd name="connsiteY5" fmla="*/ 90297 h 457200"/>
                <a:gd name="connsiteX6" fmla="*/ 94393 w 885825"/>
                <a:gd name="connsiteY6" fmla="*/ 76772 h 457200"/>
                <a:gd name="connsiteX7" fmla="*/ 111442 w 885825"/>
                <a:gd name="connsiteY7" fmla="*/ 71914 h 457200"/>
                <a:gd name="connsiteX8" fmla="*/ 124111 w 885825"/>
                <a:gd name="connsiteY8" fmla="*/ 74009 h 457200"/>
                <a:gd name="connsiteX9" fmla="*/ 138875 w 885825"/>
                <a:gd name="connsiteY9" fmla="*/ 83153 h 457200"/>
                <a:gd name="connsiteX10" fmla="*/ 146875 w 885825"/>
                <a:gd name="connsiteY10" fmla="*/ 84963 h 457200"/>
                <a:gd name="connsiteX11" fmla="*/ 159639 w 885825"/>
                <a:gd name="connsiteY11" fmla="*/ 79439 h 457200"/>
                <a:gd name="connsiteX12" fmla="*/ 157925 w 885825"/>
                <a:gd name="connsiteY12" fmla="*/ 69247 h 457200"/>
                <a:gd name="connsiteX13" fmla="*/ 159639 w 885825"/>
                <a:gd name="connsiteY13" fmla="*/ 62865 h 457200"/>
                <a:gd name="connsiteX14" fmla="*/ 181070 w 885825"/>
                <a:gd name="connsiteY14" fmla="*/ 59627 h 457200"/>
                <a:gd name="connsiteX15" fmla="*/ 185928 w 885825"/>
                <a:gd name="connsiteY15" fmla="*/ 52769 h 457200"/>
                <a:gd name="connsiteX16" fmla="*/ 194977 w 885825"/>
                <a:gd name="connsiteY16" fmla="*/ 46006 h 457200"/>
                <a:gd name="connsiteX17" fmla="*/ 209359 w 885825"/>
                <a:gd name="connsiteY17" fmla="*/ 47625 h 457200"/>
                <a:gd name="connsiteX18" fmla="*/ 235553 w 885825"/>
                <a:gd name="connsiteY18" fmla="*/ 57817 h 457200"/>
                <a:gd name="connsiteX19" fmla="*/ 250126 w 885825"/>
                <a:gd name="connsiteY19" fmla="*/ 64198 h 457200"/>
                <a:gd name="connsiteX20" fmla="*/ 262985 w 885825"/>
                <a:gd name="connsiteY20" fmla="*/ 61246 h 457200"/>
                <a:gd name="connsiteX21" fmla="*/ 269843 w 885825"/>
                <a:gd name="connsiteY21" fmla="*/ 48959 h 457200"/>
                <a:gd name="connsiteX22" fmla="*/ 293370 w 885825"/>
                <a:gd name="connsiteY22" fmla="*/ 43244 h 457200"/>
                <a:gd name="connsiteX23" fmla="*/ 319278 w 885825"/>
                <a:gd name="connsiteY23" fmla="*/ 49911 h 457200"/>
                <a:gd name="connsiteX24" fmla="*/ 319278 w 885825"/>
                <a:gd name="connsiteY24" fmla="*/ 25146 h 457200"/>
                <a:gd name="connsiteX25" fmla="*/ 346615 w 885825"/>
                <a:gd name="connsiteY25" fmla="*/ 25146 h 457200"/>
                <a:gd name="connsiteX26" fmla="*/ 357664 w 885825"/>
                <a:gd name="connsiteY26" fmla="*/ 25146 h 457200"/>
                <a:gd name="connsiteX27" fmla="*/ 350044 w 885825"/>
                <a:gd name="connsiteY27" fmla="*/ 17050 h 457200"/>
                <a:gd name="connsiteX28" fmla="*/ 357759 w 885825"/>
                <a:gd name="connsiteY28" fmla="*/ 12478 h 457200"/>
                <a:gd name="connsiteX29" fmla="*/ 385572 w 885825"/>
                <a:gd name="connsiteY29" fmla="*/ 14383 h 457200"/>
                <a:gd name="connsiteX30" fmla="*/ 416909 w 885825"/>
                <a:gd name="connsiteY30" fmla="*/ 23146 h 457200"/>
                <a:gd name="connsiteX31" fmla="*/ 432245 w 885825"/>
                <a:gd name="connsiteY31" fmla="*/ 12478 h 457200"/>
                <a:gd name="connsiteX32" fmla="*/ 446627 w 885825"/>
                <a:gd name="connsiteY32" fmla="*/ 10763 h 457200"/>
                <a:gd name="connsiteX33" fmla="*/ 503301 w 885825"/>
                <a:gd name="connsiteY33" fmla="*/ 8001 h 457200"/>
                <a:gd name="connsiteX34" fmla="*/ 524447 w 885825"/>
                <a:gd name="connsiteY34" fmla="*/ 18098 h 457200"/>
                <a:gd name="connsiteX35" fmla="*/ 537877 w 885825"/>
                <a:gd name="connsiteY35" fmla="*/ 22860 h 457200"/>
                <a:gd name="connsiteX36" fmla="*/ 539401 w 885825"/>
                <a:gd name="connsiteY36" fmla="*/ 14573 h 457200"/>
                <a:gd name="connsiteX37" fmla="*/ 557213 w 885825"/>
                <a:gd name="connsiteY37" fmla="*/ 0 h 457200"/>
                <a:gd name="connsiteX38" fmla="*/ 578644 w 885825"/>
                <a:gd name="connsiteY38" fmla="*/ 0 h 457200"/>
                <a:gd name="connsiteX39" fmla="*/ 597884 w 885825"/>
                <a:gd name="connsiteY39" fmla="*/ 10001 h 457200"/>
                <a:gd name="connsiteX40" fmla="*/ 639794 w 885825"/>
                <a:gd name="connsiteY40" fmla="*/ 1810 h 457200"/>
                <a:gd name="connsiteX41" fmla="*/ 671322 w 885825"/>
                <a:gd name="connsiteY41" fmla="*/ 8287 h 457200"/>
                <a:gd name="connsiteX42" fmla="*/ 713232 w 885825"/>
                <a:gd name="connsiteY42" fmla="*/ 10192 h 457200"/>
                <a:gd name="connsiteX43" fmla="*/ 740378 w 885825"/>
                <a:gd name="connsiteY43" fmla="*/ 13145 h 457200"/>
                <a:gd name="connsiteX44" fmla="*/ 714756 w 885825"/>
                <a:gd name="connsiteY44" fmla="*/ 34290 h 457200"/>
                <a:gd name="connsiteX45" fmla="*/ 728853 w 885825"/>
                <a:gd name="connsiteY45" fmla="*/ 30956 h 457200"/>
                <a:gd name="connsiteX46" fmla="*/ 770954 w 885825"/>
                <a:gd name="connsiteY46" fmla="*/ 19241 h 457200"/>
                <a:gd name="connsiteX47" fmla="*/ 793623 w 885825"/>
                <a:gd name="connsiteY47" fmla="*/ 22098 h 457200"/>
                <a:gd name="connsiteX48" fmla="*/ 826675 w 885825"/>
                <a:gd name="connsiteY48" fmla="*/ 30956 h 457200"/>
                <a:gd name="connsiteX49" fmla="*/ 826675 w 885825"/>
                <a:gd name="connsiteY49" fmla="*/ 46292 h 457200"/>
                <a:gd name="connsiteX50" fmla="*/ 859536 w 885825"/>
                <a:gd name="connsiteY50" fmla="*/ 53721 h 457200"/>
                <a:gd name="connsiteX51" fmla="*/ 895255 w 885825"/>
                <a:gd name="connsiteY51" fmla="*/ 53721 h 457200"/>
                <a:gd name="connsiteX52" fmla="*/ 876205 w 885825"/>
                <a:gd name="connsiteY52" fmla="*/ 70104 h 457200"/>
                <a:gd name="connsiteX53" fmla="*/ 825437 w 885825"/>
                <a:gd name="connsiteY53" fmla="*/ 93821 h 457200"/>
                <a:gd name="connsiteX54" fmla="*/ 790480 w 885825"/>
                <a:gd name="connsiteY54" fmla="*/ 103251 h 457200"/>
                <a:gd name="connsiteX55" fmla="*/ 743712 w 885825"/>
                <a:gd name="connsiteY55" fmla="*/ 103156 h 457200"/>
                <a:gd name="connsiteX56" fmla="*/ 708279 w 885825"/>
                <a:gd name="connsiteY56" fmla="*/ 117443 h 457200"/>
                <a:gd name="connsiteX57" fmla="*/ 735521 w 885825"/>
                <a:gd name="connsiteY57" fmla="*/ 117443 h 457200"/>
                <a:gd name="connsiteX58" fmla="*/ 782193 w 885825"/>
                <a:gd name="connsiteY58" fmla="*/ 115443 h 457200"/>
                <a:gd name="connsiteX59" fmla="*/ 793528 w 885825"/>
                <a:gd name="connsiteY59" fmla="*/ 122587 h 457200"/>
                <a:gd name="connsiteX60" fmla="*/ 777335 w 885825"/>
                <a:gd name="connsiteY60" fmla="*/ 134588 h 457200"/>
                <a:gd name="connsiteX61" fmla="*/ 746570 w 885825"/>
                <a:gd name="connsiteY61" fmla="*/ 143161 h 457200"/>
                <a:gd name="connsiteX62" fmla="*/ 698182 w 885825"/>
                <a:gd name="connsiteY62" fmla="*/ 163354 h 457200"/>
                <a:gd name="connsiteX63" fmla="*/ 657225 w 885825"/>
                <a:gd name="connsiteY63" fmla="*/ 186785 h 457200"/>
                <a:gd name="connsiteX64" fmla="*/ 619411 w 885825"/>
                <a:gd name="connsiteY64" fmla="*/ 207264 h 457200"/>
                <a:gd name="connsiteX65" fmla="*/ 607886 w 885825"/>
                <a:gd name="connsiteY65" fmla="*/ 210407 h 457200"/>
                <a:gd name="connsiteX66" fmla="*/ 597408 w 885825"/>
                <a:gd name="connsiteY66" fmla="*/ 226124 h 457200"/>
                <a:gd name="connsiteX67" fmla="*/ 583787 w 885825"/>
                <a:gd name="connsiteY67" fmla="*/ 235839 h 457200"/>
                <a:gd name="connsiteX68" fmla="*/ 563023 w 885825"/>
                <a:gd name="connsiteY68" fmla="*/ 235839 h 457200"/>
                <a:gd name="connsiteX69" fmla="*/ 540830 w 885825"/>
                <a:gd name="connsiteY69" fmla="*/ 230791 h 457200"/>
                <a:gd name="connsiteX70" fmla="*/ 527780 w 885825"/>
                <a:gd name="connsiteY70" fmla="*/ 232029 h 457200"/>
                <a:gd name="connsiteX71" fmla="*/ 524256 w 885825"/>
                <a:gd name="connsiteY71" fmla="*/ 250603 h 457200"/>
                <a:gd name="connsiteX72" fmla="*/ 504349 w 885825"/>
                <a:gd name="connsiteY72" fmla="*/ 258890 h 457200"/>
                <a:gd name="connsiteX73" fmla="*/ 466725 w 885825"/>
                <a:gd name="connsiteY73" fmla="*/ 259366 h 457200"/>
                <a:gd name="connsiteX74" fmla="*/ 429387 w 885825"/>
                <a:gd name="connsiteY74" fmla="*/ 259366 h 457200"/>
                <a:gd name="connsiteX75" fmla="*/ 419767 w 885825"/>
                <a:gd name="connsiteY75" fmla="*/ 273653 h 457200"/>
                <a:gd name="connsiteX76" fmla="*/ 440722 w 885825"/>
                <a:gd name="connsiteY76" fmla="*/ 275177 h 457200"/>
                <a:gd name="connsiteX77" fmla="*/ 474726 w 885825"/>
                <a:gd name="connsiteY77" fmla="*/ 275558 h 457200"/>
                <a:gd name="connsiteX78" fmla="*/ 499777 w 885825"/>
                <a:gd name="connsiteY78" fmla="*/ 282893 h 457200"/>
                <a:gd name="connsiteX79" fmla="*/ 503682 w 885825"/>
                <a:gd name="connsiteY79" fmla="*/ 291941 h 457200"/>
                <a:gd name="connsiteX80" fmla="*/ 489204 w 885825"/>
                <a:gd name="connsiteY80" fmla="*/ 322326 h 457200"/>
                <a:gd name="connsiteX81" fmla="*/ 469011 w 885825"/>
                <a:gd name="connsiteY81" fmla="*/ 341662 h 457200"/>
                <a:gd name="connsiteX82" fmla="*/ 446532 w 885825"/>
                <a:gd name="connsiteY82" fmla="*/ 350425 h 457200"/>
                <a:gd name="connsiteX83" fmla="*/ 426053 w 885825"/>
                <a:gd name="connsiteY83" fmla="*/ 349377 h 457200"/>
                <a:gd name="connsiteX84" fmla="*/ 393097 w 885825"/>
                <a:gd name="connsiteY84" fmla="*/ 354235 h 457200"/>
                <a:gd name="connsiteX85" fmla="*/ 399955 w 885825"/>
                <a:gd name="connsiteY85" fmla="*/ 374904 h 457200"/>
                <a:gd name="connsiteX86" fmla="*/ 362331 w 885825"/>
                <a:gd name="connsiteY86" fmla="*/ 387096 h 457200"/>
                <a:gd name="connsiteX87" fmla="*/ 343281 w 885825"/>
                <a:gd name="connsiteY87" fmla="*/ 388334 h 457200"/>
                <a:gd name="connsiteX88" fmla="*/ 313087 w 885825"/>
                <a:gd name="connsiteY88" fmla="*/ 384715 h 457200"/>
                <a:gd name="connsiteX89" fmla="*/ 294037 w 885825"/>
                <a:gd name="connsiteY89" fmla="*/ 388334 h 457200"/>
                <a:gd name="connsiteX90" fmla="*/ 291751 w 885825"/>
                <a:gd name="connsiteY90" fmla="*/ 398050 h 457200"/>
                <a:gd name="connsiteX91" fmla="*/ 319278 w 885825"/>
                <a:gd name="connsiteY91" fmla="*/ 402622 h 457200"/>
                <a:gd name="connsiteX92" fmla="*/ 350139 w 885825"/>
                <a:gd name="connsiteY92" fmla="*/ 402622 h 457200"/>
                <a:gd name="connsiteX93" fmla="*/ 371665 w 885825"/>
                <a:gd name="connsiteY93" fmla="*/ 412718 h 457200"/>
                <a:gd name="connsiteX94" fmla="*/ 385667 w 885825"/>
                <a:gd name="connsiteY94" fmla="*/ 411671 h 457200"/>
                <a:gd name="connsiteX95" fmla="*/ 406051 w 885825"/>
                <a:gd name="connsiteY95" fmla="*/ 412718 h 457200"/>
                <a:gd name="connsiteX96" fmla="*/ 409575 w 885825"/>
                <a:gd name="connsiteY96" fmla="*/ 430816 h 457200"/>
                <a:gd name="connsiteX97" fmla="*/ 399955 w 885825"/>
                <a:gd name="connsiteY97" fmla="*/ 437388 h 457200"/>
                <a:gd name="connsiteX98" fmla="*/ 374047 w 885825"/>
                <a:gd name="connsiteY98" fmla="*/ 437388 h 457200"/>
                <a:gd name="connsiteX99" fmla="*/ 336613 w 885825"/>
                <a:gd name="connsiteY99" fmla="*/ 458057 h 457200"/>
                <a:gd name="connsiteX100" fmla="*/ 315754 w 885825"/>
                <a:gd name="connsiteY100" fmla="*/ 452057 h 457200"/>
                <a:gd name="connsiteX101" fmla="*/ 286798 w 885825"/>
                <a:gd name="connsiteY101" fmla="*/ 438722 h 457200"/>
                <a:gd name="connsiteX102" fmla="*/ 222218 w 885825"/>
                <a:gd name="connsiteY102" fmla="*/ 438912 h 457200"/>
                <a:gd name="connsiteX103" fmla="*/ 195072 w 885825"/>
                <a:gd name="connsiteY103" fmla="*/ 451485 h 457200"/>
                <a:gd name="connsiteX104" fmla="*/ 163163 w 885825"/>
                <a:gd name="connsiteY104" fmla="*/ 441960 h 457200"/>
                <a:gd name="connsiteX105" fmla="*/ 111538 w 885825"/>
                <a:gd name="connsiteY105" fmla="*/ 439484 h 457200"/>
                <a:gd name="connsiteX106" fmla="*/ 76486 w 885825"/>
                <a:gd name="connsiteY106" fmla="*/ 435959 h 457200"/>
                <a:gd name="connsiteX107" fmla="*/ 69628 w 885825"/>
                <a:gd name="connsiteY107" fmla="*/ 419767 h 457200"/>
                <a:gd name="connsiteX108" fmla="*/ 94393 w 885825"/>
                <a:gd name="connsiteY108" fmla="*/ 407956 h 457200"/>
                <a:gd name="connsiteX109" fmla="*/ 142970 w 885825"/>
                <a:gd name="connsiteY109" fmla="*/ 397955 h 457200"/>
                <a:gd name="connsiteX110" fmla="*/ 137636 w 885825"/>
                <a:gd name="connsiteY110" fmla="*/ 387001 h 457200"/>
                <a:gd name="connsiteX111" fmla="*/ 112109 w 885825"/>
                <a:gd name="connsiteY111" fmla="*/ 374809 h 457200"/>
                <a:gd name="connsiteX112" fmla="*/ 115157 w 885825"/>
                <a:gd name="connsiteY112" fmla="*/ 361855 h 457200"/>
                <a:gd name="connsiteX113" fmla="*/ 143637 w 885825"/>
                <a:gd name="connsiteY113" fmla="*/ 361855 h 457200"/>
                <a:gd name="connsiteX114" fmla="*/ 166021 w 885825"/>
                <a:gd name="connsiteY114" fmla="*/ 361855 h 457200"/>
                <a:gd name="connsiteX115" fmla="*/ 182213 w 885825"/>
                <a:gd name="connsiteY115" fmla="*/ 382143 h 457200"/>
                <a:gd name="connsiteX116" fmla="*/ 195072 w 885825"/>
                <a:gd name="connsiteY116" fmla="*/ 393192 h 457200"/>
                <a:gd name="connsiteX117" fmla="*/ 213931 w 885825"/>
                <a:gd name="connsiteY117" fmla="*/ 393859 h 457200"/>
                <a:gd name="connsiteX118" fmla="*/ 220313 w 885825"/>
                <a:gd name="connsiteY118" fmla="*/ 385953 h 457200"/>
                <a:gd name="connsiteX119" fmla="*/ 207645 w 885825"/>
                <a:gd name="connsiteY119" fmla="*/ 371475 h 457200"/>
                <a:gd name="connsiteX120" fmla="*/ 187262 w 885825"/>
                <a:gd name="connsiteY120" fmla="*/ 347758 h 457200"/>
                <a:gd name="connsiteX121" fmla="*/ 207169 w 885825"/>
                <a:gd name="connsiteY121" fmla="*/ 326231 h 457200"/>
                <a:gd name="connsiteX122" fmla="*/ 193643 w 885825"/>
                <a:gd name="connsiteY122" fmla="*/ 329946 h 457200"/>
                <a:gd name="connsiteX123" fmla="*/ 156115 w 885825"/>
                <a:gd name="connsiteY123" fmla="*/ 338804 h 457200"/>
                <a:gd name="connsiteX124" fmla="*/ 135541 w 885825"/>
                <a:gd name="connsiteY124" fmla="*/ 341471 h 457200"/>
                <a:gd name="connsiteX125" fmla="*/ 125063 w 885825"/>
                <a:gd name="connsiteY125" fmla="*/ 328613 h 457200"/>
                <a:gd name="connsiteX126" fmla="*/ 145256 w 885825"/>
                <a:gd name="connsiteY126" fmla="*/ 305753 h 457200"/>
                <a:gd name="connsiteX127" fmla="*/ 178879 w 885825"/>
                <a:gd name="connsiteY127" fmla="*/ 296799 h 457200"/>
                <a:gd name="connsiteX128" fmla="*/ 217456 w 885825"/>
                <a:gd name="connsiteY128" fmla="*/ 300704 h 457200"/>
                <a:gd name="connsiteX129" fmla="*/ 244602 w 885825"/>
                <a:gd name="connsiteY129" fmla="*/ 308801 h 457200"/>
                <a:gd name="connsiteX130" fmla="*/ 274225 w 885825"/>
                <a:gd name="connsiteY130" fmla="*/ 317754 h 457200"/>
                <a:gd name="connsiteX131" fmla="*/ 276415 w 885825"/>
                <a:gd name="connsiteY131" fmla="*/ 310801 h 457200"/>
                <a:gd name="connsiteX132" fmla="*/ 241840 w 885825"/>
                <a:gd name="connsiteY132" fmla="*/ 294513 h 457200"/>
                <a:gd name="connsiteX133" fmla="*/ 220409 w 885825"/>
                <a:gd name="connsiteY133" fmla="*/ 276416 h 457200"/>
                <a:gd name="connsiteX134" fmla="*/ 204978 w 885825"/>
                <a:gd name="connsiteY134" fmla="*/ 246126 h 457200"/>
                <a:gd name="connsiteX135" fmla="*/ 166973 w 885825"/>
                <a:gd name="connsiteY135" fmla="*/ 242030 h 457200"/>
                <a:gd name="connsiteX136" fmla="*/ 153448 w 885825"/>
                <a:gd name="connsiteY136" fmla="*/ 230600 h 457200"/>
                <a:gd name="connsiteX137" fmla="*/ 152686 w 885825"/>
                <a:gd name="connsiteY137" fmla="*/ 202978 h 457200"/>
                <a:gd name="connsiteX138" fmla="*/ 176498 w 885825"/>
                <a:gd name="connsiteY138" fmla="*/ 198406 h 457200"/>
                <a:gd name="connsiteX139" fmla="*/ 221933 w 885825"/>
                <a:gd name="connsiteY139" fmla="*/ 201835 h 457200"/>
                <a:gd name="connsiteX140" fmla="*/ 255937 w 885825"/>
                <a:gd name="connsiteY140" fmla="*/ 216599 h 457200"/>
                <a:gd name="connsiteX141" fmla="*/ 272510 w 885825"/>
                <a:gd name="connsiteY141" fmla="*/ 228791 h 457200"/>
                <a:gd name="connsiteX142" fmla="*/ 308515 w 885825"/>
                <a:gd name="connsiteY142" fmla="*/ 238411 h 457200"/>
                <a:gd name="connsiteX143" fmla="*/ 282702 w 885825"/>
                <a:gd name="connsiteY143" fmla="*/ 216122 h 457200"/>
                <a:gd name="connsiteX144" fmla="*/ 268510 w 885825"/>
                <a:gd name="connsiteY144" fmla="*/ 192405 h 457200"/>
                <a:gd name="connsiteX145" fmla="*/ 295561 w 885825"/>
                <a:gd name="connsiteY145" fmla="*/ 191548 h 457200"/>
                <a:gd name="connsiteX146" fmla="*/ 346615 w 885825"/>
                <a:gd name="connsiteY146" fmla="*/ 182499 h 457200"/>
                <a:gd name="connsiteX147" fmla="*/ 373856 w 885825"/>
                <a:gd name="connsiteY147" fmla="*/ 165449 h 457200"/>
                <a:gd name="connsiteX148" fmla="*/ 373856 w 885825"/>
                <a:gd name="connsiteY148" fmla="*/ 144018 h 457200"/>
                <a:gd name="connsiteX149" fmla="*/ 364807 w 885825"/>
                <a:gd name="connsiteY149" fmla="*/ 138303 h 457200"/>
                <a:gd name="connsiteX150" fmla="*/ 362617 w 885825"/>
                <a:gd name="connsiteY150" fmla="*/ 147923 h 457200"/>
                <a:gd name="connsiteX151" fmla="*/ 329851 w 885825"/>
                <a:gd name="connsiteY151" fmla="*/ 167354 h 457200"/>
                <a:gd name="connsiteX152" fmla="*/ 296513 w 885825"/>
                <a:gd name="connsiteY152" fmla="*/ 175546 h 457200"/>
                <a:gd name="connsiteX153" fmla="*/ 271081 w 885825"/>
                <a:gd name="connsiteY153" fmla="*/ 177165 h 457200"/>
                <a:gd name="connsiteX154" fmla="*/ 249079 w 885825"/>
                <a:gd name="connsiteY154" fmla="*/ 170021 h 457200"/>
                <a:gd name="connsiteX155" fmla="*/ 240601 w 885825"/>
                <a:gd name="connsiteY155" fmla="*/ 180975 h 457200"/>
                <a:gd name="connsiteX156" fmla="*/ 217265 w 885825"/>
                <a:gd name="connsiteY156" fmla="*/ 187166 h 457200"/>
                <a:gd name="connsiteX157" fmla="*/ 184499 w 885825"/>
                <a:gd name="connsiteY157" fmla="*/ 184594 h 457200"/>
                <a:gd name="connsiteX158" fmla="*/ 159163 w 885825"/>
                <a:gd name="connsiteY158" fmla="*/ 174593 h 457200"/>
                <a:gd name="connsiteX159" fmla="*/ 163925 w 885825"/>
                <a:gd name="connsiteY159" fmla="*/ 149543 h 457200"/>
                <a:gd name="connsiteX160" fmla="*/ 150304 w 885825"/>
                <a:gd name="connsiteY160" fmla="*/ 160592 h 457200"/>
                <a:gd name="connsiteX161" fmla="*/ 119729 w 885825"/>
                <a:gd name="connsiteY161" fmla="*/ 169831 h 457200"/>
                <a:gd name="connsiteX162" fmla="*/ 77819 w 885825"/>
                <a:gd name="connsiteY162" fmla="*/ 158020 h 457200"/>
                <a:gd name="connsiteX163" fmla="*/ 69437 w 885825"/>
                <a:gd name="connsiteY163" fmla="*/ 150305 h 457200"/>
                <a:gd name="connsiteX164" fmla="*/ 51149 w 885825"/>
                <a:gd name="connsiteY164" fmla="*/ 140208 h 457200"/>
                <a:gd name="connsiteX165" fmla="*/ 69437 w 885825"/>
                <a:gd name="connsiteY165" fmla="*/ 122396 h 457200"/>
                <a:gd name="connsiteX166" fmla="*/ 46958 w 885825"/>
                <a:gd name="connsiteY166" fmla="*/ 120968 h 457200"/>
                <a:gd name="connsiteX167" fmla="*/ 48578 w 885825"/>
                <a:gd name="connsiteY167" fmla="*/ 109728 h 457200"/>
                <a:gd name="connsiteX168" fmla="*/ 54959 w 885825"/>
                <a:gd name="connsiteY168" fmla="*/ 98489 h 457200"/>
                <a:gd name="connsiteX169" fmla="*/ 32004 w 885825"/>
                <a:gd name="connsiteY169" fmla="*/ 105918 h 457200"/>
                <a:gd name="connsiteX170" fmla="*/ 17335 w 885825"/>
                <a:gd name="connsiteY170" fmla="*/ 111157 h 457200"/>
                <a:gd name="connsiteX171" fmla="*/ 0 w 885825"/>
                <a:gd name="connsiteY171" fmla="*/ 107728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885825" h="457200">
                  <a:moveTo>
                    <a:pt x="0" y="107728"/>
                  </a:moveTo>
                  <a:lnTo>
                    <a:pt x="18574" y="96965"/>
                  </a:lnTo>
                  <a:lnTo>
                    <a:pt x="39814" y="91631"/>
                  </a:lnTo>
                  <a:lnTo>
                    <a:pt x="58864" y="90297"/>
                  </a:lnTo>
                  <a:lnTo>
                    <a:pt x="71533" y="94583"/>
                  </a:lnTo>
                  <a:lnTo>
                    <a:pt x="82582" y="90297"/>
                  </a:lnTo>
                  <a:lnTo>
                    <a:pt x="94393" y="76772"/>
                  </a:lnTo>
                  <a:lnTo>
                    <a:pt x="111442" y="71914"/>
                  </a:lnTo>
                  <a:lnTo>
                    <a:pt x="124111" y="74009"/>
                  </a:lnTo>
                  <a:lnTo>
                    <a:pt x="138875" y="83153"/>
                  </a:lnTo>
                  <a:lnTo>
                    <a:pt x="146875" y="84963"/>
                  </a:lnTo>
                  <a:lnTo>
                    <a:pt x="159639" y="79439"/>
                  </a:lnTo>
                  <a:lnTo>
                    <a:pt x="157925" y="69247"/>
                  </a:lnTo>
                  <a:lnTo>
                    <a:pt x="159639" y="62865"/>
                  </a:lnTo>
                  <a:lnTo>
                    <a:pt x="181070" y="59627"/>
                  </a:lnTo>
                  <a:lnTo>
                    <a:pt x="185928" y="52769"/>
                  </a:lnTo>
                  <a:lnTo>
                    <a:pt x="194977" y="46006"/>
                  </a:lnTo>
                  <a:lnTo>
                    <a:pt x="209359" y="47625"/>
                  </a:lnTo>
                  <a:lnTo>
                    <a:pt x="235553" y="57817"/>
                  </a:lnTo>
                  <a:lnTo>
                    <a:pt x="250126" y="64198"/>
                  </a:lnTo>
                  <a:lnTo>
                    <a:pt x="262985" y="61246"/>
                  </a:lnTo>
                  <a:lnTo>
                    <a:pt x="269843" y="48959"/>
                  </a:lnTo>
                  <a:lnTo>
                    <a:pt x="293370" y="43244"/>
                  </a:lnTo>
                  <a:lnTo>
                    <a:pt x="319278" y="49911"/>
                  </a:lnTo>
                  <a:lnTo>
                    <a:pt x="319278" y="25146"/>
                  </a:lnTo>
                  <a:lnTo>
                    <a:pt x="346615" y="25146"/>
                  </a:lnTo>
                  <a:lnTo>
                    <a:pt x="357664" y="25146"/>
                  </a:lnTo>
                  <a:lnTo>
                    <a:pt x="350044" y="17050"/>
                  </a:lnTo>
                  <a:lnTo>
                    <a:pt x="357759" y="12478"/>
                  </a:lnTo>
                  <a:lnTo>
                    <a:pt x="385572" y="14383"/>
                  </a:lnTo>
                  <a:lnTo>
                    <a:pt x="416909" y="23146"/>
                  </a:lnTo>
                  <a:lnTo>
                    <a:pt x="432245" y="12478"/>
                  </a:lnTo>
                  <a:lnTo>
                    <a:pt x="446627" y="10763"/>
                  </a:lnTo>
                  <a:lnTo>
                    <a:pt x="503301" y="8001"/>
                  </a:lnTo>
                  <a:lnTo>
                    <a:pt x="524447" y="18098"/>
                  </a:lnTo>
                  <a:lnTo>
                    <a:pt x="537877" y="22860"/>
                  </a:lnTo>
                  <a:lnTo>
                    <a:pt x="539401" y="14573"/>
                  </a:lnTo>
                  <a:lnTo>
                    <a:pt x="557213" y="0"/>
                  </a:lnTo>
                  <a:lnTo>
                    <a:pt x="578644" y="0"/>
                  </a:lnTo>
                  <a:lnTo>
                    <a:pt x="597884" y="10001"/>
                  </a:lnTo>
                  <a:lnTo>
                    <a:pt x="639794" y="1810"/>
                  </a:lnTo>
                  <a:lnTo>
                    <a:pt x="671322" y="8287"/>
                  </a:lnTo>
                  <a:lnTo>
                    <a:pt x="713232" y="10192"/>
                  </a:lnTo>
                  <a:lnTo>
                    <a:pt x="740378" y="13145"/>
                  </a:lnTo>
                  <a:lnTo>
                    <a:pt x="714756" y="34290"/>
                  </a:lnTo>
                  <a:lnTo>
                    <a:pt x="728853" y="30956"/>
                  </a:lnTo>
                  <a:lnTo>
                    <a:pt x="770954" y="19241"/>
                  </a:lnTo>
                  <a:lnTo>
                    <a:pt x="793623" y="22098"/>
                  </a:lnTo>
                  <a:lnTo>
                    <a:pt x="826675" y="30956"/>
                  </a:lnTo>
                  <a:lnTo>
                    <a:pt x="826675" y="46292"/>
                  </a:lnTo>
                  <a:lnTo>
                    <a:pt x="859536" y="53721"/>
                  </a:lnTo>
                  <a:lnTo>
                    <a:pt x="895255" y="53721"/>
                  </a:lnTo>
                  <a:lnTo>
                    <a:pt x="876205" y="70104"/>
                  </a:lnTo>
                  <a:lnTo>
                    <a:pt x="825437" y="93821"/>
                  </a:lnTo>
                  <a:lnTo>
                    <a:pt x="790480" y="103251"/>
                  </a:lnTo>
                  <a:lnTo>
                    <a:pt x="743712" y="103156"/>
                  </a:lnTo>
                  <a:lnTo>
                    <a:pt x="708279" y="117443"/>
                  </a:lnTo>
                  <a:lnTo>
                    <a:pt x="735521" y="117443"/>
                  </a:lnTo>
                  <a:lnTo>
                    <a:pt x="782193" y="115443"/>
                  </a:lnTo>
                  <a:lnTo>
                    <a:pt x="793528" y="122587"/>
                  </a:lnTo>
                  <a:lnTo>
                    <a:pt x="777335" y="134588"/>
                  </a:lnTo>
                  <a:lnTo>
                    <a:pt x="746570" y="143161"/>
                  </a:lnTo>
                  <a:lnTo>
                    <a:pt x="698182" y="163354"/>
                  </a:lnTo>
                  <a:lnTo>
                    <a:pt x="657225" y="186785"/>
                  </a:lnTo>
                  <a:lnTo>
                    <a:pt x="619411" y="207264"/>
                  </a:lnTo>
                  <a:lnTo>
                    <a:pt x="607886" y="210407"/>
                  </a:lnTo>
                  <a:lnTo>
                    <a:pt x="597408" y="226124"/>
                  </a:lnTo>
                  <a:lnTo>
                    <a:pt x="583787" y="235839"/>
                  </a:lnTo>
                  <a:lnTo>
                    <a:pt x="563023" y="235839"/>
                  </a:lnTo>
                  <a:lnTo>
                    <a:pt x="540830" y="230791"/>
                  </a:lnTo>
                  <a:lnTo>
                    <a:pt x="527780" y="232029"/>
                  </a:lnTo>
                  <a:lnTo>
                    <a:pt x="524256" y="250603"/>
                  </a:lnTo>
                  <a:lnTo>
                    <a:pt x="504349" y="258890"/>
                  </a:lnTo>
                  <a:lnTo>
                    <a:pt x="466725" y="259366"/>
                  </a:lnTo>
                  <a:lnTo>
                    <a:pt x="429387" y="259366"/>
                  </a:lnTo>
                  <a:lnTo>
                    <a:pt x="419767" y="273653"/>
                  </a:lnTo>
                  <a:lnTo>
                    <a:pt x="440722" y="275177"/>
                  </a:lnTo>
                  <a:lnTo>
                    <a:pt x="474726" y="275558"/>
                  </a:lnTo>
                  <a:lnTo>
                    <a:pt x="499777" y="282893"/>
                  </a:lnTo>
                  <a:lnTo>
                    <a:pt x="503682" y="291941"/>
                  </a:lnTo>
                  <a:lnTo>
                    <a:pt x="489204" y="322326"/>
                  </a:lnTo>
                  <a:lnTo>
                    <a:pt x="469011" y="341662"/>
                  </a:lnTo>
                  <a:lnTo>
                    <a:pt x="446532" y="350425"/>
                  </a:lnTo>
                  <a:lnTo>
                    <a:pt x="426053" y="349377"/>
                  </a:lnTo>
                  <a:lnTo>
                    <a:pt x="393097" y="354235"/>
                  </a:lnTo>
                  <a:lnTo>
                    <a:pt x="399955" y="374904"/>
                  </a:lnTo>
                  <a:lnTo>
                    <a:pt x="362331" y="387096"/>
                  </a:lnTo>
                  <a:lnTo>
                    <a:pt x="343281" y="388334"/>
                  </a:lnTo>
                  <a:lnTo>
                    <a:pt x="313087" y="384715"/>
                  </a:lnTo>
                  <a:lnTo>
                    <a:pt x="294037" y="388334"/>
                  </a:lnTo>
                  <a:lnTo>
                    <a:pt x="291751" y="398050"/>
                  </a:lnTo>
                  <a:lnTo>
                    <a:pt x="319278" y="402622"/>
                  </a:lnTo>
                  <a:lnTo>
                    <a:pt x="350139" y="402622"/>
                  </a:lnTo>
                  <a:lnTo>
                    <a:pt x="371665" y="412718"/>
                  </a:lnTo>
                  <a:lnTo>
                    <a:pt x="385667" y="411671"/>
                  </a:lnTo>
                  <a:lnTo>
                    <a:pt x="406051" y="412718"/>
                  </a:lnTo>
                  <a:lnTo>
                    <a:pt x="409575" y="430816"/>
                  </a:lnTo>
                  <a:lnTo>
                    <a:pt x="399955" y="437388"/>
                  </a:lnTo>
                  <a:cubicBezTo>
                    <a:pt x="399955" y="437388"/>
                    <a:pt x="386620" y="426530"/>
                    <a:pt x="374047" y="437388"/>
                  </a:cubicBezTo>
                  <a:cubicBezTo>
                    <a:pt x="361569" y="448247"/>
                    <a:pt x="336613" y="458057"/>
                    <a:pt x="336613" y="458057"/>
                  </a:cubicBezTo>
                  <a:lnTo>
                    <a:pt x="315754" y="452057"/>
                  </a:lnTo>
                  <a:lnTo>
                    <a:pt x="286798" y="438722"/>
                  </a:lnTo>
                  <a:lnTo>
                    <a:pt x="222218" y="438912"/>
                  </a:lnTo>
                  <a:lnTo>
                    <a:pt x="195072" y="451485"/>
                  </a:lnTo>
                  <a:lnTo>
                    <a:pt x="163163" y="441960"/>
                  </a:lnTo>
                  <a:lnTo>
                    <a:pt x="111538" y="439484"/>
                  </a:lnTo>
                  <a:lnTo>
                    <a:pt x="76486" y="435959"/>
                  </a:lnTo>
                  <a:lnTo>
                    <a:pt x="69628" y="419767"/>
                  </a:lnTo>
                  <a:lnTo>
                    <a:pt x="94393" y="407956"/>
                  </a:lnTo>
                  <a:lnTo>
                    <a:pt x="142970" y="397955"/>
                  </a:lnTo>
                  <a:lnTo>
                    <a:pt x="137636" y="387001"/>
                  </a:lnTo>
                  <a:lnTo>
                    <a:pt x="112109" y="374809"/>
                  </a:lnTo>
                  <a:lnTo>
                    <a:pt x="115157" y="361855"/>
                  </a:lnTo>
                  <a:lnTo>
                    <a:pt x="143637" y="361855"/>
                  </a:lnTo>
                  <a:lnTo>
                    <a:pt x="166021" y="361855"/>
                  </a:lnTo>
                  <a:lnTo>
                    <a:pt x="182213" y="382143"/>
                  </a:lnTo>
                  <a:lnTo>
                    <a:pt x="195072" y="393192"/>
                  </a:lnTo>
                  <a:lnTo>
                    <a:pt x="213931" y="393859"/>
                  </a:lnTo>
                  <a:lnTo>
                    <a:pt x="220313" y="385953"/>
                  </a:lnTo>
                  <a:lnTo>
                    <a:pt x="207645" y="371475"/>
                  </a:lnTo>
                  <a:lnTo>
                    <a:pt x="187262" y="347758"/>
                  </a:lnTo>
                  <a:lnTo>
                    <a:pt x="207169" y="326231"/>
                  </a:lnTo>
                  <a:lnTo>
                    <a:pt x="193643" y="329946"/>
                  </a:lnTo>
                  <a:lnTo>
                    <a:pt x="156115" y="338804"/>
                  </a:lnTo>
                  <a:lnTo>
                    <a:pt x="135541" y="341471"/>
                  </a:lnTo>
                  <a:lnTo>
                    <a:pt x="125063" y="328613"/>
                  </a:lnTo>
                  <a:lnTo>
                    <a:pt x="145256" y="305753"/>
                  </a:lnTo>
                  <a:lnTo>
                    <a:pt x="178879" y="296799"/>
                  </a:lnTo>
                  <a:lnTo>
                    <a:pt x="217456" y="300704"/>
                  </a:lnTo>
                  <a:lnTo>
                    <a:pt x="244602" y="308801"/>
                  </a:lnTo>
                  <a:lnTo>
                    <a:pt x="274225" y="317754"/>
                  </a:lnTo>
                  <a:lnTo>
                    <a:pt x="276415" y="310801"/>
                  </a:lnTo>
                  <a:lnTo>
                    <a:pt x="241840" y="294513"/>
                  </a:lnTo>
                  <a:lnTo>
                    <a:pt x="220409" y="276416"/>
                  </a:lnTo>
                  <a:lnTo>
                    <a:pt x="204978" y="246126"/>
                  </a:lnTo>
                  <a:lnTo>
                    <a:pt x="166973" y="242030"/>
                  </a:lnTo>
                  <a:lnTo>
                    <a:pt x="153448" y="230600"/>
                  </a:lnTo>
                  <a:lnTo>
                    <a:pt x="152686" y="202978"/>
                  </a:lnTo>
                  <a:lnTo>
                    <a:pt x="176498" y="198406"/>
                  </a:lnTo>
                  <a:lnTo>
                    <a:pt x="221933" y="201835"/>
                  </a:lnTo>
                  <a:lnTo>
                    <a:pt x="255937" y="216599"/>
                  </a:lnTo>
                  <a:lnTo>
                    <a:pt x="272510" y="228791"/>
                  </a:lnTo>
                  <a:lnTo>
                    <a:pt x="308515" y="238411"/>
                  </a:lnTo>
                  <a:lnTo>
                    <a:pt x="282702" y="216122"/>
                  </a:lnTo>
                  <a:lnTo>
                    <a:pt x="268510" y="192405"/>
                  </a:lnTo>
                  <a:lnTo>
                    <a:pt x="295561" y="191548"/>
                  </a:lnTo>
                  <a:lnTo>
                    <a:pt x="346615" y="182499"/>
                  </a:lnTo>
                  <a:lnTo>
                    <a:pt x="373856" y="165449"/>
                  </a:lnTo>
                  <a:lnTo>
                    <a:pt x="373856" y="144018"/>
                  </a:lnTo>
                  <a:lnTo>
                    <a:pt x="364807" y="138303"/>
                  </a:lnTo>
                  <a:lnTo>
                    <a:pt x="362617" y="147923"/>
                  </a:lnTo>
                  <a:lnTo>
                    <a:pt x="329851" y="167354"/>
                  </a:lnTo>
                  <a:lnTo>
                    <a:pt x="296513" y="175546"/>
                  </a:lnTo>
                  <a:lnTo>
                    <a:pt x="271081" y="177165"/>
                  </a:lnTo>
                  <a:lnTo>
                    <a:pt x="249079" y="170021"/>
                  </a:lnTo>
                  <a:lnTo>
                    <a:pt x="240601" y="180975"/>
                  </a:lnTo>
                  <a:lnTo>
                    <a:pt x="217265" y="187166"/>
                  </a:lnTo>
                  <a:lnTo>
                    <a:pt x="184499" y="184594"/>
                  </a:lnTo>
                  <a:lnTo>
                    <a:pt x="159163" y="174593"/>
                  </a:lnTo>
                  <a:lnTo>
                    <a:pt x="163925" y="149543"/>
                  </a:lnTo>
                  <a:lnTo>
                    <a:pt x="150304" y="160592"/>
                  </a:lnTo>
                  <a:lnTo>
                    <a:pt x="119729" y="169831"/>
                  </a:lnTo>
                  <a:lnTo>
                    <a:pt x="77819" y="158020"/>
                  </a:lnTo>
                  <a:lnTo>
                    <a:pt x="69437" y="150305"/>
                  </a:lnTo>
                  <a:lnTo>
                    <a:pt x="51149" y="140208"/>
                  </a:lnTo>
                  <a:lnTo>
                    <a:pt x="69437" y="122396"/>
                  </a:lnTo>
                  <a:lnTo>
                    <a:pt x="46958" y="120968"/>
                  </a:lnTo>
                  <a:lnTo>
                    <a:pt x="48578" y="109728"/>
                  </a:lnTo>
                  <a:lnTo>
                    <a:pt x="54959" y="98489"/>
                  </a:lnTo>
                  <a:lnTo>
                    <a:pt x="32004" y="105918"/>
                  </a:lnTo>
                  <a:lnTo>
                    <a:pt x="17335" y="111157"/>
                  </a:lnTo>
                  <a:lnTo>
                    <a:pt x="0" y="107728"/>
                  </a:lnTo>
                  <a:close/>
                </a:path>
              </a:pathLst>
            </a:custGeom>
            <a:grpFill/>
            <a:ln w="9525" cap="flat">
              <a:noFill/>
              <a:prstDash val="solid"/>
              <a:miter/>
            </a:ln>
          </p:spPr>
          <p:txBody>
            <a:bodyPr rtlCol="0" anchor="ctr"/>
            <a:lstStyle/>
            <a:p>
              <a:endParaRPr lang="en-IN"/>
            </a:p>
          </p:txBody>
        </p:sp>
        <p:sp>
          <p:nvSpPr>
            <p:cNvPr id="390" name="Freeform: Shape 389">
              <a:extLst>
                <a:ext uri="{FF2B5EF4-FFF2-40B4-BE49-F238E27FC236}">
                  <a16:creationId xmlns:a16="http://schemas.microsoft.com/office/drawing/2014/main" id="{E111CB89-DF3E-4CDB-9FB2-D9011E2B8FEA}"/>
                </a:ext>
              </a:extLst>
            </p:cNvPr>
            <p:cNvSpPr/>
            <p:nvPr/>
          </p:nvSpPr>
          <p:spPr>
            <a:xfrm>
              <a:off x="3679031" y="885825"/>
              <a:ext cx="1752600" cy="1304925"/>
            </a:xfrm>
            <a:custGeom>
              <a:avLst/>
              <a:gdLst>
                <a:gd name="connsiteX0" fmla="*/ 533972 w 1752600"/>
                <a:gd name="connsiteY0" fmla="*/ 84487 h 1304925"/>
                <a:gd name="connsiteX1" fmla="*/ 461963 w 1752600"/>
                <a:gd name="connsiteY1" fmla="*/ 96584 h 1304925"/>
                <a:gd name="connsiteX2" fmla="*/ 434435 w 1752600"/>
                <a:gd name="connsiteY2" fmla="*/ 98393 h 1304925"/>
                <a:gd name="connsiteX3" fmla="*/ 408432 w 1752600"/>
                <a:gd name="connsiteY3" fmla="*/ 104966 h 1304925"/>
                <a:gd name="connsiteX4" fmla="*/ 411956 w 1752600"/>
                <a:gd name="connsiteY4" fmla="*/ 116777 h 1304925"/>
                <a:gd name="connsiteX5" fmla="*/ 420243 w 1752600"/>
                <a:gd name="connsiteY5" fmla="*/ 126016 h 1304925"/>
                <a:gd name="connsiteX6" fmla="*/ 408432 w 1752600"/>
                <a:gd name="connsiteY6" fmla="*/ 129159 h 1304925"/>
                <a:gd name="connsiteX7" fmla="*/ 385001 w 1752600"/>
                <a:gd name="connsiteY7" fmla="*/ 119158 h 1304925"/>
                <a:gd name="connsiteX8" fmla="*/ 357759 w 1752600"/>
                <a:gd name="connsiteY8" fmla="*/ 118015 h 1304925"/>
                <a:gd name="connsiteX9" fmla="*/ 328898 w 1752600"/>
                <a:gd name="connsiteY9" fmla="*/ 131255 h 1304925"/>
                <a:gd name="connsiteX10" fmla="*/ 338233 w 1752600"/>
                <a:gd name="connsiteY10" fmla="*/ 144494 h 1304925"/>
                <a:gd name="connsiteX11" fmla="*/ 341090 w 1752600"/>
                <a:gd name="connsiteY11" fmla="*/ 163354 h 1304925"/>
                <a:gd name="connsiteX12" fmla="*/ 337471 w 1752600"/>
                <a:gd name="connsiteY12" fmla="*/ 174498 h 1304925"/>
                <a:gd name="connsiteX13" fmla="*/ 309658 w 1752600"/>
                <a:gd name="connsiteY13" fmla="*/ 174498 h 1304925"/>
                <a:gd name="connsiteX14" fmla="*/ 282321 w 1752600"/>
                <a:gd name="connsiteY14" fmla="*/ 166021 h 1304925"/>
                <a:gd name="connsiteX15" fmla="*/ 227076 w 1752600"/>
                <a:gd name="connsiteY15" fmla="*/ 186309 h 1304925"/>
                <a:gd name="connsiteX16" fmla="*/ 152590 w 1752600"/>
                <a:gd name="connsiteY16" fmla="*/ 236411 h 1304925"/>
                <a:gd name="connsiteX17" fmla="*/ 167069 w 1752600"/>
                <a:gd name="connsiteY17" fmla="*/ 243364 h 1304925"/>
                <a:gd name="connsiteX18" fmla="*/ 194596 w 1752600"/>
                <a:gd name="connsiteY18" fmla="*/ 243364 h 1304925"/>
                <a:gd name="connsiteX19" fmla="*/ 222885 w 1752600"/>
                <a:gd name="connsiteY19" fmla="*/ 247364 h 1304925"/>
                <a:gd name="connsiteX20" fmla="*/ 228124 w 1752600"/>
                <a:gd name="connsiteY20" fmla="*/ 258318 h 1304925"/>
                <a:gd name="connsiteX21" fmla="*/ 218408 w 1752600"/>
                <a:gd name="connsiteY21" fmla="*/ 280511 h 1304925"/>
                <a:gd name="connsiteX22" fmla="*/ 199168 w 1752600"/>
                <a:gd name="connsiteY22" fmla="*/ 299942 h 1304925"/>
                <a:gd name="connsiteX23" fmla="*/ 175927 w 1752600"/>
                <a:gd name="connsiteY23" fmla="*/ 305848 h 1304925"/>
                <a:gd name="connsiteX24" fmla="*/ 141827 w 1752600"/>
                <a:gd name="connsiteY24" fmla="*/ 305848 h 1304925"/>
                <a:gd name="connsiteX25" fmla="*/ 113538 w 1752600"/>
                <a:gd name="connsiteY25" fmla="*/ 311277 h 1304925"/>
                <a:gd name="connsiteX26" fmla="*/ 95821 w 1752600"/>
                <a:gd name="connsiteY26" fmla="*/ 324517 h 1304925"/>
                <a:gd name="connsiteX27" fmla="*/ 48387 w 1752600"/>
                <a:gd name="connsiteY27" fmla="*/ 335090 h 1304925"/>
                <a:gd name="connsiteX28" fmla="*/ 6763 w 1752600"/>
                <a:gd name="connsiteY28" fmla="*/ 348710 h 1304925"/>
                <a:gd name="connsiteX29" fmla="*/ 0 w 1752600"/>
                <a:gd name="connsiteY29" fmla="*/ 364522 h 1304925"/>
                <a:gd name="connsiteX30" fmla="*/ 7525 w 1752600"/>
                <a:gd name="connsiteY30" fmla="*/ 375190 h 1304925"/>
                <a:gd name="connsiteX31" fmla="*/ 23622 w 1752600"/>
                <a:gd name="connsiteY31" fmla="*/ 380619 h 1304925"/>
                <a:gd name="connsiteX32" fmla="*/ 54673 w 1752600"/>
                <a:gd name="connsiteY32" fmla="*/ 385763 h 1304925"/>
                <a:gd name="connsiteX33" fmla="*/ 73343 w 1752600"/>
                <a:gd name="connsiteY33" fmla="*/ 399764 h 1304925"/>
                <a:gd name="connsiteX34" fmla="*/ 109538 w 1752600"/>
                <a:gd name="connsiteY34" fmla="*/ 405860 h 1304925"/>
                <a:gd name="connsiteX35" fmla="*/ 136874 w 1752600"/>
                <a:gd name="connsiteY35" fmla="*/ 401098 h 1304925"/>
                <a:gd name="connsiteX36" fmla="*/ 170021 w 1752600"/>
                <a:gd name="connsiteY36" fmla="*/ 396526 h 1304925"/>
                <a:gd name="connsiteX37" fmla="*/ 184690 w 1752600"/>
                <a:gd name="connsiteY37" fmla="*/ 405956 h 1304925"/>
                <a:gd name="connsiteX38" fmla="*/ 187547 w 1752600"/>
                <a:gd name="connsiteY38" fmla="*/ 416243 h 1304925"/>
                <a:gd name="connsiteX39" fmla="*/ 158496 w 1752600"/>
                <a:gd name="connsiteY39" fmla="*/ 420719 h 1304925"/>
                <a:gd name="connsiteX40" fmla="*/ 136970 w 1752600"/>
                <a:gd name="connsiteY40" fmla="*/ 418433 h 1304925"/>
                <a:gd name="connsiteX41" fmla="*/ 110395 w 1752600"/>
                <a:gd name="connsiteY41" fmla="*/ 421386 h 1304925"/>
                <a:gd name="connsiteX42" fmla="*/ 89821 w 1752600"/>
                <a:gd name="connsiteY42" fmla="*/ 426625 h 1304925"/>
                <a:gd name="connsiteX43" fmla="*/ 62008 w 1752600"/>
                <a:gd name="connsiteY43" fmla="*/ 428054 h 1304925"/>
                <a:gd name="connsiteX44" fmla="*/ 40100 w 1752600"/>
                <a:gd name="connsiteY44" fmla="*/ 434912 h 1304925"/>
                <a:gd name="connsiteX45" fmla="*/ 49054 w 1752600"/>
                <a:gd name="connsiteY45" fmla="*/ 442532 h 1304925"/>
                <a:gd name="connsiteX46" fmla="*/ 77438 w 1752600"/>
                <a:gd name="connsiteY46" fmla="*/ 446532 h 1304925"/>
                <a:gd name="connsiteX47" fmla="*/ 98393 w 1752600"/>
                <a:gd name="connsiteY47" fmla="*/ 450437 h 1304925"/>
                <a:gd name="connsiteX48" fmla="*/ 92678 w 1752600"/>
                <a:gd name="connsiteY48" fmla="*/ 471392 h 1304925"/>
                <a:gd name="connsiteX49" fmla="*/ 126587 w 1752600"/>
                <a:gd name="connsiteY49" fmla="*/ 490061 h 1304925"/>
                <a:gd name="connsiteX50" fmla="*/ 154210 w 1752600"/>
                <a:gd name="connsiteY50" fmla="*/ 499872 h 1304925"/>
                <a:gd name="connsiteX51" fmla="*/ 171640 w 1752600"/>
                <a:gd name="connsiteY51" fmla="*/ 501872 h 1304925"/>
                <a:gd name="connsiteX52" fmla="*/ 172879 w 1752600"/>
                <a:gd name="connsiteY52" fmla="*/ 487585 h 1304925"/>
                <a:gd name="connsiteX53" fmla="*/ 186404 w 1752600"/>
                <a:gd name="connsiteY53" fmla="*/ 486061 h 1304925"/>
                <a:gd name="connsiteX54" fmla="*/ 202025 w 1752600"/>
                <a:gd name="connsiteY54" fmla="*/ 491776 h 1304925"/>
                <a:gd name="connsiteX55" fmla="*/ 208216 w 1752600"/>
                <a:gd name="connsiteY55" fmla="*/ 493300 h 1304925"/>
                <a:gd name="connsiteX56" fmla="*/ 221932 w 1752600"/>
                <a:gd name="connsiteY56" fmla="*/ 487585 h 1304925"/>
                <a:gd name="connsiteX57" fmla="*/ 240221 w 1752600"/>
                <a:gd name="connsiteY57" fmla="*/ 485013 h 1304925"/>
                <a:gd name="connsiteX58" fmla="*/ 254032 w 1752600"/>
                <a:gd name="connsiteY58" fmla="*/ 482918 h 1304925"/>
                <a:gd name="connsiteX59" fmla="*/ 267271 w 1752600"/>
                <a:gd name="connsiteY59" fmla="*/ 476155 h 1304925"/>
                <a:gd name="connsiteX60" fmla="*/ 367284 w 1752600"/>
                <a:gd name="connsiteY60" fmla="*/ 502730 h 1304925"/>
                <a:gd name="connsiteX61" fmla="*/ 386905 w 1752600"/>
                <a:gd name="connsiteY61" fmla="*/ 511112 h 1304925"/>
                <a:gd name="connsiteX62" fmla="*/ 411099 w 1752600"/>
                <a:gd name="connsiteY62" fmla="*/ 524161 h 1304925"/>
                <a:gd name="connsiteX63" fmla="*/ 414814 w 1752600"/>
                <a:gd name="connsiteY63" fmla="*/ 543401 h 1304925"/>
                <a:gd name="connsiteX64" fmla="*/ 423386 w 1752600"/>
                <a:gd name="connsiteY64" fmla="*/ 553784 h 1304925"/>
                <a:gd name="connsiteX65" fmla="*/ 452819 w 1752600"/>
                <a:gd name="connsiteY65" fmla="*/ 570643 h 1304925"/>
                <a:gd name="connsiteX66" fmla="*/ 472535 w 1752600"/>
                <a:gd name="connsiteY66" fmla="*/ 588074 h 1304925"/>
                <a:gd name="connsiteX67" fmla="*/ 478631 w 1752600"/>
                <a:gd name="connsiteY67" fmla="*/ 605695 h 1304925"/>
                <a:gd name="connsiteX68" fmla="*/ 480917 w 1752600"/>
                <a:gd name="connsiteY68" fmla="*/ 624745 h 1304925"/>
                <a:gd name="connsiteX69" fmla="*/ 496729 w 1752600"/>
                <a:gd name="connsiteY69" fmla="*/ 641604 h 1304925"/>
                <a:gd name="connsiteX70" fmla="*/ 499586 w 1752600"/>
                <a:gd name="connsiteY70" fmla="*/ 661416 h 1304925"/>
                <a:gd name="connsiteX71" fmla="*/ 513874 w 1752600"/>
                <a:gd name="connsiteY71" fmla="*/ 672941 h 1304925"/>
                <a:gd name="connsiteX72" fmla="*/ 513874 w 1752600"/>
                <a:gd name="connsiteY72" fmla="*/ 685705 h 1304925"/>
                <a:gd name="connsiteX73" fmla="*/ 498920 w 1752600"/>
                <a:gd name="connsiteY73" fmla="*/ 707041 h 1304925"/>
                <a:gd name="connsiteX74" fmla="*/ 501777 w 1752600"/>
                <a:gd name="connsiteY74" fmla="*/ 719900 h 1304925"/>
                <a:gd name="connsiteX75" fmla="*/ 499301 w 1752600"/>
                <a:gd name="connsiteY75" fmla="*/ 741807 h 1304925"/>
                <a:gd name="connsiteX76" fmla="*/ 513112 w 1752600"/>
                <a:gd name="connsiteY76" fmla="*/ 752951 h 1304925"/>
                <a:gd name="connsiteX77" fmla="*/ 534257 w 1752600"/>
                <a:gd name="connsiteY77" fmla="*/ 748094 h 1304925"/>
                <a:gd name="connsiteX78" fmla="*/ 556355 w 1752600"/>
                <a:gd name="connsiteY78" fmla="*/ 734282 h 1304925"/>
                <a:gd name="connsiteX79" fmla="*/ 563213 w 1752600"/>
                <a:gd name="connsiteY79" fmla="*/ 752951 h 1304925"/>
                <a:gd name="connsiteX80" fmla="*/ 587883 w 1752600"/>
                <a:gd name="connsiteY80" fmla="*/ 773049 h 1304925"/>
                <a:gd name="connsiteX81" fmla="*/ 612362 w 1752600"/>
                <a:gd name="connsiteY81" fmla="*/ 782955 h 1304925"/>
                <a:gd name="connsiteX82" fmla="*/ 631412 w 1752600"/>
                <a:gd name="connsiteY82" fmla="*/ 800862 h 1304925"/>
                <a:gd name="connsiteX83" fmla="*/ 631412 w 1752600"/>
                <a:gd name="connsiteY83" fmla="*/ 806863 h 1304925"/>
                <a:gd name="connsiteX84" fmla="*/ 613696 w 1752600"/>
                <a:gd name="connsiteY84" fmla="*/ 806863 h 1304925"/>
                <a:gd name="connsiteX85" fmla="*/ 581692 w 1752600"/>
                <a:gd name="connsiteY85" fmla="*/ 792385 h 1304925"/>
                <a:gd name="connsiteX86" fmla="*/ 533400 w 1752600"/>
                <a:gd name="connsiteY86" fmla="*/ 795433 h 1304925"/>
                <a:gd name="connsiteX87" fmla="*/ 548259 w 1752600"/>
                <a:gd name="connsiteY87" fmla="*/ 806863 h 1304925"/>
                <a:gd name="connsiteX88" fmla="*/ 592264 w 1752600"/>
                <a:gd name="connsiteY88" fmla="*/ 828199 h 1304925"/>
                <a:gd name="connsiteX89" fmla="*/ 621697 w 1752600"/>
                <a:gd name="connsiteY89" fmla="*/ 832199 h 1304925"/>
                <a:gd name="connsiteX90" fmla="*/ 634841 w 1752600"/>
                <a:gd name="connsiteY90" fmla="*/ 845153 h 1304925"/>
                <a:gd name="connsiteX91" fmla="*/ 635984 w 1752600"/>
                <a:gd name="connsiteY91" fmla="*/ 860679 h 1304925"/>
                <a:gd name="connsiteX92" fmla="*/ 631031 w 1752600"/>
                <a:gd name="connsiteY92" fmla="*/ 872681 h 1304925"/>
                <a:gd name="connsiteX93" fmla="*/ 629984 w 1752600"/>
                <a:gd name="connsiteY93" fmla="*/ 900494 h 1304925"/>
                <a:gd name="connsiteX94" fmla="*/ 601218 w 1752600"/>
                <a:gd name="connsiteY94" fmla="*/ 902303 h 1304925"/>
                <a:gd name="connsiteX95" fmla="*/ 574357 w 1752600"/>
                <a:gd name="connsiteY95" fmla="*/ 910209 h 1304925"/>
                <a:gd name="connsiteX96" fmla="*/ 568071 w 1752600"/>
                <a:gd name="connsiteY96" fmla="*/ 931450 h 1304925"/>
                <a:gd name="connsiteX97" fmla="*/ 547021 w 1752600"/>
                <a:gd name="connsiteY97" fmla="*/ 964883 h 1304925"/>
                <a:gd name="connsiteX98" fmla="*/ 553307 w 1752600"/>
                <a:gd name="connsiteY98" fmla="*/ 979456 h 1304925"/>
                <a:gd name="connsiteX99" fmla="*/ 575024 w 1752600"/>
                <a:gd name="connsiteY99" fmla="*/ 989457 h 1304925"/>
                <a:gd name="connsiteX100" fmla="*/ 570929 w 1752600"/>
                <a:gd name="connsiteY100" fmla="*/ 998982 h 1304925"/>
                <a:gd name="connsiteX101" fmla="*/ 552926 w 1752600"/>
                <a:gd name="connsiteY101" fmla="*/ 1014889 h 1304925"/>
                <a:gd name="connsiteX102" fmla="*/ 563118 w 1752600"/>
                <a:gd name="connsiteY102" fmla="*/ 1033367 h 1304925"/>
                <a:gd name="connsiteX103" fmla="*/ 587216 w 1752600"/>
                <a:gd name="connsiteY103" fmla="*/ 1053084 h 1304925"/>
                <a:gd name="connsiteX104" fmla="*/ 597789 w 1752600"/>
                <a:gd name="connsiteY104" fmla="*/ 1066133 h 1304925"/>
                <a:gd name="connsiteX105" fmla="*/ 597789 w 1752600"/>
                <a:gd name="connsiteY105" fmla="*/ 1105567 h 1304925"/>
                <a:gd name="connsiteX106" fmla="*/ 610267 w 1752600"/>
                <a:gd name="connsiteY106" fmla="*/ 1111568 h 1304925"/>
                <a:gd name="connsiteX107" fmla="*/ 617125 w 1752600"/>
                <a:gd name="connsiteY107" fmla="*/ 1133380 h 1304925"/>
                <a:gd name="connsiteX108" fmla="*/ 627412 w 1752600"/>
                <a:gd name="connsiteY108" fmla="*/ 1144524 h 1304925"/>
                <a:gd name="connsiteX109" fmla="*/ 635984 w 1752600"/>
                <a:gd name="connsiteY109" fmla="*/ 1157288 h 1304925"/>
                <a:gd name="connsiteX110" fmla="*/ 651224 w 1752600"/>
                <a:gd name="connsiteY110" fmla="*/ 1174242 h 1304925"/>
                <a:gd name="connsiteX111" fmla="*/ 670179 w 1752600"/>
                <a:gd name="connsiteY111" fmla="*/ 1214819 h 1304925"/>
                <a:gd name="connsiteX112" fmla="*/ 687991 w 1752600"/>
                <a:gd name="connsiteY112" fmla="*/ 1231106 h 1304925"/>
                <a:gd name="connsiteX113" fmla="*/ 702373 w 1752600"/>
                <a:gd name="connsiteY113" fmla="*/ 1252347 h 1304925"/>
                <a:gd name="connsiteX114" fmla="*/ 729234 w 1752600"/>
                <a:gd name="connsiteY114" fmla="*/ 1264158 h 1304925"/>
                <a:gd name="connsiteX115" fmla="*/ 738949 w 1752600"/>
                <a:gd name="connsiteY115" fmla="*/ 1264158 h 1304925"/>
                <a:gd name="connsiteX116" fmla="*/ 757142 w 1752600"/>
                <a:gd name="connsiteY116" fmla="*/ 1272635 h 1304925"/>
                <a:gd name="connsiteX117" fmla="*/ 772478 w 1752600"/>
                <a:gd name="connsiteY117" fmla="*/ 1274064 h 1304925"/>
                <a:gd name="connsiteX118" fmla="*/ 791051 w 1752600"/>
                <a:gd name="connsiteY118" fmla="*/ 1287018 h 1304925"/>
                <a:gd name="connsiteX119" fmla="*/ 841057 w 1752600"/>
                <a:gd name="connsiteY119" fmla="*/ 1306544 h 1304925"/>
                <a:gd name="connsiteX120" fmla="*/ 862298 w 1752600"/>
                <a:gd name="connsiteY120" fmla="*/ 1284542 h 1304925"/>
                <a:gd name="connsiteX121" fmla="*/ 869156 w 1752600"/>
                <a:gd name="connsiteY121" fmla="*/ 1265873 h 1304925"/>
                <a:gd name="connsiteX122" fmla="*/ 869156 w 1752600"/>
                <a:gd name="connsiteY122" fmla="*/ 1241584 h 1304925"/>
                <a:gd name="connsiteX123" fmla="*/ 881158 w 1752600"/>
                <a:gd name="connsiteY123" fmla="*/ 1231297 h 1304925"/>
                <a:gd name="connsiteX124" fmla="*/ 874109 w 1752600"/>
                <a:gd name="connsiteY124" fmla="*/ 1194721 h 1304925"/>
                <a:gd name="connsiteX125" fmla="*/ 864680 w 1752600"/>
                <a:gd name="connsiteY125" fmla="*/ 1190530 h 1304925"/>
                <a:gd name="connsiteX126" fmla="*/ 874014 w 1752600"/>
                <a:gd name="connsiteY126" fmla="*/ 1182243 h 1304925"/>
                <a:gd name="connsiteX127" fmla="*/ 898684 w 1752600"/>
                <a:gd name="connsiteY127" fmla="*/ 1178719 h 1304925"/>
                <a:gd name="connsiteX128" fmla="*/ 910495 w 1752600"/>
                <a:gd name="connsiteY128" fmla="*/ 1160812 h 1304925"/>
                <a:gd name="connsiteX129" fmla="*/ 922401 w 1752600"/>
                <a:gd name="connsiteY129" fmla="*/ 1138809 h 1304925"/>
                <a:gd name="connsiteX130" fmla="*/ 927163 w 1752600"/>
                <a:gd name="connsiteY130" fmla="*/ 1129379 h 1304925"/>
                <a:gd name="connsiteX131" fmla="*/ 919163 w 1752600"/>
                <a:gd name="connsiteY131" fmla="*/ 1110615 h 1304925"/>
                <a:gd name="connsiteX132" fmla="*/ 934307 w 1752600"/>
                <a:gd name="connsiteY132" fmla="*/ 1104900 h 1304925"/>
                <a:gd name="connsiteX133" fmla="*/ 934307 w 1752600"/>
                <a:gd name="connsiteY133" fmla="*/ 1087184 h 1304925"/>
                <a:gd name="connsiteX134" fmla="*/ 921734 w 1752600"/>
                <a:gd name="connsiteY134" fmla="*/ 1079945 h 1304925"/>
                <a:gd name="connsiteX135" fmla="*/ 923258 w 1752600"/>
                <a:gd name="connsiteY135" fmla="*/ 1070039 h 1304925"/>
                <a:gd name="connsiteX136" fmla="*/ 943832 w 1752600"/>
                <a:gd name="connsiteY136" fmla="*/ 1076992 h 1304925"/>
                <a:gd name="connsiteX137" fmla="*/ 950595 w 1752600"/>
                <a:gd name="connsiteY137" fmla="*/ 1074420 h 1304925"/>
                <a:gd name="connsiteX138" fmla="*/ 948785 w 1752600"/>
                <a:gd name="connsiteY138" fmla="*/ 1065086 h 1304925"/>
                <a:gd name="connsiteX139" fmla="*/ 955738 w 1752600"/>
                <a:gd name="connsiteY139" fmla="*/ 1052227 h 1304925"/>
                <a:gd name="connsiteX140" fmla="*/ 982218 w 1752600"/>
                <a:gd name="connsiteY140" fmla="*/ 1047179 h 1304925"/>
                <a:gd name="connsiteX141" fmla="*/ 995553 w 1752600"/>
                <a:gd name="connsiteY141" fmla="*/ 1040511 h 1304925"/>
                <a:gd name="connsiteX142" fmla="*/ 999744 w 1752600"/>
                <a:gd name="connsiteY142" fmla="*/ 1023557 h 1304925"/>
                <a:gd name="connsiteX143" fmla="*/ 1005840 w 1752600"/>
                <a:gd name="connsiteY143" fmla="*/ 1013841 h 1304925"/>
                <a:gd name="connsiteX144" fmla="*/ 1012698 w 1752600"/>
                <a:gd name="connsiteY144" fmla="*/ 1014984 h 1304925"/>
                <a:gd name="connsiteX145" fmla="*/ 1012698 w 1752600"/>
                <a:gd name="connsiteY145" fmla="*/ 1031558 h 1304925"/>
                <a:gd name="connsiteX146" fmla="*/ 1012698 w 1752600"/>
                <a:gd name="connsiteY146" fmla="*/ 1039844 h 1304925"/>
                <a:gd name="connsiteX147" fmla="*/ 1030891 w 1752600"/>
                <a:gd name="connsiteY147" fmla="*/ 1033463 h 1304925"/>
                <a:gd name="connsiteX148" fmla="*/ 1064609 w 1752600"/>
                <a:gd name="connsiteY148" fmla="*/ 1029272 h 1304925"/>
                <a:gd name="connsiteX149" fmla="*/ 1107662 w 1752600"/>
                <a:gd name="connsiteY149" fmla="*/ 1009555 h 1304925"/>
                <a:gd name="connsiteX150" fmla="*/ 1132904 w 1752600"/>
                <a:gd name="connsiteY150" fmla="*/ 981647 h 1304925"/>
                <a:gd name="connsiteX151" fmla="*/ 1149668 w 1752600"/>
                <a:gd name="connsiteY151" fmla="*/ 956215 h 1304925"/>
                <a:gd name="connsiteX152" fmla="*/ 1171575 w 1752600"/>
                <a:gd name="connsiteY152" fmla="*/ 943261 h 1304925"/>
                <a:gd name="connsiteX153" fmla="*/ 1171575 w 1752600"/>
                <a:gd name="connsiteY153" fmla="*/ 924020 h 1304925"/>
                <a:gd name="connsiteX154" fmla="*/ 1190435 w 1752600"/>
                <a:gd name="connsiteY154" fmla="*/ 921639 h 1304925"/>
                <a:gd name="connsiteX155" fmla="*/ 1210913 w 1752600"/>
                <a:gd name="connsiteY155" fmla="*/ 928211 h 1304925"/>
                <a:gd name="connsiteX156" fmla="*/ 1217105 w 1752600"/>
                <a:gd name="connsiteY156" fmla="*/ 920591 h 1304925"/>
                <a:gd name="connsiteX157" fmla="*/ 1240631 w 1752600"/>
                <a:gd name="connsiteY157" fmla="*/ 917258 h 1304925"/>
                <a:gd name="connsiteX158" fmla="*/ 1256919 w 1752600"/>
                <a:gd name="connsiteY158" fmla="*/ 911066 h 1304925"/>
                <a:gd name="connsiteX159" fmla="*/ 1270159 w 1752600"/>
                <a:gd name="connsiteY159" fmla="*/ 909161 h 1304925"/>
                <a:gd name="connsiteX160" fmla="*/ 1348645 w 1752600"/>
                <a:gd name="connsiteY160" fmla="*/ 893540 h 1304925"/>
                <a:gd name="connsiteX161" fmla="*/ 1365980 w 1752600"/>
                <a:gd name="connsiteY161" fmla="*/ 885730 h 1304925"/>
                <a:gd name="connsiteX162" fmla="*/ 1387031 w 1752600"/>
                <a:gd name="connsiteY162" fmla="*/ 871538 h 1304925"/>
                <a:gd name="connsiteX163" fmla="*/ 1431227 w 1752600"/>
                <a:gd name="connsiteY163" fmla="*/ 850202 h 1304925"/>
                <a:gd name="connsiteX164" fmla="*/ 1471136 w 1752600"/>
                <a:gd name="connsiteY164" fmla="*/ 823817 h 1304925"/>
                <a:gd name="connsiteX165" fmla="*/ 1435322 w 1752600"/>
                <a:gd name="connsiteY165" fmla="*/ 833152 h 1304925"/>
                <a:gd name="connsiteX166" fmla="*/ 1401223 w 1752600"/>
                <a:gd name="connsiteY166" fmla="*/ 824675 h 1304925"/>
                <a:gd name="connsiteX167" fmla="*/ 1368838 w 1752600"/>
                <a:gd name="connsiteY167" fmla="*/ 815340 h 1304925"/>
                <a:gd name="connsiteX168" fmla="*/ 1342454 w 1752600"/>
                <a:gd name="connsiteY168" fmla="*/ 826389 h 1304925"/>
                <a:gd name="connsiteX169" fmla="*/ 1340739 w 1752600"/>
                <a:gd name="connsiteY169" fmla="*/ 820198 h 1304925"/>
                <a:gd name="connsiteX170" fmla="*/ 1359218 w 1752600"/>
                <a:gd name="connsiteY170" fmla="*/ 800672 h 1304925"/>
                <a:gd name="connsiteX171" fmla="*/ 1369314 w 1752600"/>
                <a:gd name="connsiteY171" fmla="*/ 791718 h 1304925"/>
                <a:gd name="connsiteX172" fmla="*/ 1366742 w 1752600"/>
                <a:gd name="connsiteY172" fmla="*/ 765905 h 1304925"/>
                <a:gd name="connsiteX173" fmla="*/ 1379506 w 1752600"/>
                <a:gd name="connsiteY173" fmla="*/ 767239 h 1304925"/>
                <a:gd name="connsiteX174" fmla="*/ 1405033 w 1752600"/>
                <a:gd name="connsiteY174" fmla="*/ 787146 h 1304925"/>
                <a:gd name="connsiteX175" fmla="*/ 1433227 w 1752600"/>
                <a:gd name="connsiteY175" fmla="*/ 807720 h 1304925"/>
                <a:gd name="connsiteX176" fmla="*/ 1456658 w 1752600"/>
                <a:gd name="connsiteY176" fmla="*/ 810387 h 1304925"/>
                <a:gd name="connsiteX177" fmla="*/ 1477423 w 1752600"/>
                <a:gd name="connsiteY177" fmla="*/ 801719 h 1304925"/>
                <a:gd name="connsiteX178" fmla="*/ 1475518 w 1752600"/>
                <a:gd name="connsiteY178" fmla="*/ 779431 h 1304925"/>
                <a:gd name="connsiteX179" fmla="*/ 1477423 w 1752600"/>
                <a:gd name="connsiteY179" fmla="*/ 764096 h 1304925"/>
                <a:gd name="connsiteX180" fmla="*/ 1453039 w 1752600"/>
                <a:gd name="connsiteY180" fmla="*/ 742569 h 1304925"/>
                <a:gd name="connsiteX181" fmla="*/ 1414844 w 1752600"/>
                <a:gd name="connsiteY181" fmla="*/ 715709 h 1304925"/>
                <a:gd name="connsiteX182" fmla="*/ 1403318 w 1752600"/>
                <a:gd name="connsiteY182" fmla="*/ 703993 h 1304925"/>
                <a:gd name="connsiteX183" fmla="*/ 1419987 w 1752600"/>
                <a:gd name="connsiteY183" fmla="*/ 695897 h 1304925"/>
                <a:gd name="connsiteX184" fmla="*/ 1445705 w 1752600"/>
                <a:gd name="connsiteY184" fmla="*/ 709041 h 1304925"/>
                <a:gd name="connsiteX185" fmla="*/ 1457230 w 1752600"/>
                <a:gd name="connsiteY185" fmla="*/ 710565 h 1304925"/>
                <a:gd name="connsiteX186" fmla="*/ 1470184 w 1752600"/>
                <a:gd name="connsiteY186" fmla="*/ 695897 h 1304925"/>
                <a:gd name="connsiteX187" fmla="*/ 1472756 w 1752600"/>
                <a:gd name="connsiteY187" fmla="*/ 679418 h 1304925"/>
                <a:gd name="connsiteX188" fmla="*/ 1447133 w 1752600"/>
                <a:gd name="connsiteY188" fmla="*/ 670560 h 1304925"/>
                <a:gd name="connsiteX189" fmla="*/ 1425893 w 1752600"/>
                <a:gd name="connsiteY189" fmla="*/ 674846 h 1304925"/>
                <a:gd name="connsiteX190" fmla="*/ 1396079 w 1752600"/>
                <a:gd name="connsiteY190" fmla="*/ 685038 h 1304925"/>
                <a:gd name="connsiteX191" fmla="*/ 1375601 w 1752600"/>
                <a:gd name="connsiteY191" fmla="*/ 677418 h 1304925"/>
                <a:gd name="connsiteX192" fmla="*/ 1381030 w 1752600"/>
                <a:gd name="connsiteY192" fmla="*/ 663321 h 1304925"/>
                <a:gd name="connsiteX193" fmla="*/ 1405128 w 1752600"/>
                <a:gd name="connsiteY193" fmla="*/ 652463 h 1304925"/>
                <a:gd name="connsiteX194" fmla="*/ 1402366 w 1752600"/>
                <a:gd name="connsiteY194" fmla="*/ 636270 h 1304925"/>
                <a:gd name="connsiteX195" fmla="*/ 1447133 w 1752600"/>
                <a:gd name="connsiteY195" fmla="*/ 652463 h 1304925"/>
                <a:gd name="connsiteX196" fmla="*/ 1465898 w 1752600"/>
                <a:gd name="connsiteY196" fmla="*/ 654844 h 1304925"/>
                <a:gd name="connsiteX197" fmla="*/ 1492377 w 1752600"/>
                <a:gd name="connsiteY197" fmla="*/ 651320 h 1304925"/>
                <a:gd name="connsiteX198" fmla="*/ 1517428 w 1752600"/>
                <a:gd name="connsiteY198" fmla="*/ 636746 h 1304925"/>
                <a:gd name="connsiteX199" fmla="*/ 1496378 w 1752600"/>
                <a:gd name="connsiteY199" fmla="*/ 620173 h 1304925"/>
                <a:gd name="connsiteX200" fmla="*/ 1475994 w 1752600"/>
                <a:gd name="connsiteY200" fmla="*/ 607409 h 1304925"/>
                <a:gd name="connsiteX201" fmla="*/ 1489805 w 1752600"/>
                <a:gd name="connsiteY201" fmla="*/ 600361 h 1304925"/>
                <a:gd name="connsiteX202" fmla="*/ 1517428 w 1752600"/>
                <a:gd name="connsiteY202" fmla="*/ 600361 h 1304925"/>
                <a:gd name="connsiteX203" fmla="*/ 1547336 w 1752600"/>
                <a:gd name="connsiteY203" fmla="*/ 599694 h 1304925"/>
                <a:gd name="connsiteX204" fmla="*/ 1559147 w 1752600"/>
                <a:gd name="connsiteY204" fmla="*/ 580358 h 1304925"/>
                <a:gd name="connsiteX205" fmla="*/ 1534668 w 1752600"/>
                <a:gd name="connsiteY205" fmla="*/ 579501 h 1304925"/>
                <a:gd name="connsiteX206" fmla="*/ 1509141 w 1752600"/>
                <a:gd name="connsiteY206" fmla="*/ 574358 h 1304925"/>
                <a:gd name="connsiteX207" fmla="*/ 1496759 w 1752600"/>
                <a:gd name="connsiteY207" fmla="*/ 561023 h 1304925"/>
                <a:gd name="connsiteX208" fmla="*/ 1495425 w 1752600"/>
                <a:gd name="connsiteY208" fmla="*/ 549688 h 1304925"/>
                <a:gd name="connsiteX209" fmla="*/ 1512189 w 1752600"/>
                <a:gd name="connsiteY209" fmla="*/ 543401 h 1304925"/>
                <a:gd name="connsiteX210" fmla="*/ 1538097 w 1752600"/>
                <a:gd name="connsiteY210" fmla="*/ 543973 h 1304925"/>
                <a:gd name="connsiteX211" fmla="*/ 1553623 w 1752600"/>
                <a:gd name="connsiteY211" fmla="*/ 531495 h 1304925"/>
                <a:gd name="connsiteX212" fmla="*/ 1551813 w 1752600"/>
                <a:gd name="connsiteY212" fmla="*/ 509492 h 1304925"/>
                <a:gd name="connsiteX213" fmla="*/ 1538097 w 1752600"/>
                <a:gd name="connsiteY213" fmla="*/ 490728 h 1304925"/>
                <a:gd name="connsiteX214" fmla="*/ 1497235 w 1752600"/>
                <a:gd name="connsiteY214" fmla="*/ 488442 h 1304925"/>
                <a:gd name="connsiteX215" fmla="*/ 1481138 w 1752600"/>
                <a:gd name="connsiteY215" fmla="*/ 476060 h 1304925"/>
                <a:gd name="connsiteX216" fmla="*/ 1471422 w 1752600"/>
                <a:gd name="connsiteY216" fmla="*/ 467297 h 1304925"/>
                <a:gd name="connsiteX217" fmla="*/ 1450467 w 1752600"/>
                <a:gd name="connsiteY217" fmla="*/ 452723 h 1304925"/>
                <a:gd name="connsiteX218" fmla="*/ 1471708 w 1752600"/>
                <a:gd name="connsiteY218" fmla="*/ 453009 h 1304925"/>
                <a:gd name="connsiteX219" fmla="*/ 1489424 w 1752600"/>
                <a:gd name="connsiteY219" fmla="*/ 453866 h 1304925"/>
                <a:gd name="connsiteX220" fmla="*/ 1508284 w 1752600"/>
                <a:gd name="connsiteY220" fmla="*/ 444627 h 1304925"/>
                <a:gd name="connsiteX221" fmla="*/ 1527143 w 1752600"/>
                <a:gd name="connsiteY221" fmla="*/ 443389 h 1304925"/>
                <a:gd name="connsiteX222" fmla="*/ 1559243 w 1752600"/>
                <a:gd name="connsiteY222" fmla="*/ 448151 h 1304925"/>
                <a:gd name="connsiteX223" fmla="*/ 1576959 w 1752600"/>
                <a:gd name="connsiteY223" fmla="*/ 448818 h 1304925"/>
                <a:gd name="connsiteX224" fmla="*/ 1582864 w 1752600"/>
                <a:gd name="connsiteY224" fmla="*/ 439769 h 1304925"/>
                <a:gd name="connsiteX225" fmla="*/ 1571815 w 1752600"/>
                <a:gd name="connsiteY225" fmla="*/ 422434 h 1304925"/>
                <a:gd name="connsiteX226" fmla="*/ 1559147 w 1752600"/>
                <a:gd name="connsiteY226" fmla="*/ 418243 h 1304925"/>
                <a:gd name="connsiteX227" fmla="*/ 1544955 w 1752600"/>
                <a:gd name="connsiteY227" fmla="*/ 421100 h 1304925"/>
                <a:gd name="connsiteX228" fmla="*/ 1515999 w 1752600"/>
                <a:gd name="connsiteY228" fmla="*/ 421100 h 1304925"/>
                <a:gd name="connsiteX229" fmla="*/ 1511618 w 1752600"/>
                <a:gd name="connsiteY229" fmla="*/ 408051 h 1304925"/>
                <a:gd name="connsiteX230" fmla="*/ 1519333 w 1752600"/>
                <a:gd name="connsiteY230" fmla="*/ 399574 h 1304925"/>
                <a:gd name="connsiteX231" fmla="*/ 1550575 w 1752600"/>
                <a:gd name="connsiteY231" fmla="*/ 399574 h 1304925"/>
                <a:gd name="connsiteX232" fmla="*/ 1537526 w 1752600"/>
                <a:gd name="connsiteY232" fmla="*/ 387287 h 1304925"/>
                <a:gd name="connsiteX233" fmla="*/ 1503998 w 1752600"/>
                <a:gd name="connsiteY233" fmla="*/ 378524 h 1304925"/>
                <a:gd name="connsiteX234" fmla="*/ 1485233 w 1752600"/>
                <a:gd name="connsiteY234" fmla="*/ 391287 h 1304925"/>
                <a:gd name="connsiteX235" fmla="*/ 1465612 w 1752600"/>
                <a:gd name="connsiteY235" fmla="*/ 399574 h 1304925"/>
                <a:gd name="connsiteX236" fmla="*/ 1458849 w 1752600"/>
                <a:gd name="connsiteY236" fmla="*/ 389573 h 1304925"/>
                <a:gd name="connsiteX237" fmla="*/ 1482185 w 1752600"/>
                <a:gd name="connsiteY237" fmla="*/ 373094 h 1304925"/>
                <a:gd name="connsiteX238" fmla="*/ 1487805 w 1752600"/>
                <a:gd name="connsiteY238" fmla="*/ 335185 h 1304925"/>
                <a:gd name="connsiteX239" fmla="*/ 1498759 w 1752600"/>
                <a:gd name="connsiteY239" fmla="*/ 325184 h 1304925"/>
                <a:gd name="connsiteX240" fmla="*/ 1536859 w 1752600"/>
                <a:gd name="connsiteY240" fmla="*/ 306515 h 1304925"/>
                <a:gd name="connsiteX241" fmla="*/ 1538954 w 1752600"/>
                <a:gd name="connsiteY241" fmla="*/ 284417 h 1304925"/>
                <a:gd name="connsiteX242" fmla="*/ 1555242 w 1752600"/>
                <a:gd name="connsiteY242" fmla="*/ 271939 h 1304925"/>
                <a:gd name="connsiteX243" fmla="*/ 1586103 w 1752600"/>
                <a:gd name="connsiteY243" fmla="*/ 267462 h 1304925"/>
                <a:gd name="connsiteX244" fmla="*/ 1592866 w 1752600"/>
                <a:gd name="connsiteY244" fmla="*/ 258318 h 1304925"/>
                <a:gd name="connsiteX245" fmla="*/ 1578293 w 1752600"/>
                <a:gd name="connsiteY245" fmla="*/ 246221 h 1304925"/>
                <a:gd name="connsiteX246" fmla="*/ 1566577 w 1752600"/>
                <a:gd name="connsiteY246" fmla="*/ 244507 h 1304925"/>
                <a:gd name="connsiteX247" fmla="*/ 1525238 w 1752600"/>
                <a:gd name="connsiteY247" fmla="*/ 262795 h 1304925"/>
                <a:gd name="connsiteX248" fmla="*/ 1522286 w 1752600"/>
                <a:gd name="connsiteY248" fmla="*/ 249079 h 1304925"/>
                <a:gd name="connsiteX249" fmla="*/ 1546670 w 1752600"/>
                <a:gd name="connsiteY249" fmla="*/ 237744 h 1304925"/>
                <a:gd name="connsiteX250" fmla="*/ 1580674 w 1752600"/>
                <a:gd name="connsiteY250" fmla="*/ 235268 h 1304925"/>
                <a:gd name="connsiteX251" fmla="*/ 1630204 w 1752600"/>
                <a:gd name="connsiteY251" fmla="*/ 225838 h 1304925"/>
                <a:gd name="connsiteX252" fmla="*/ 1630204 w 1752600"/>
                <a:gd name="connsiteY252" fmla="*/ 218123 h 1304925"/>
                <a:gd name="connsiteX253" fmla="*/ 1612868 w 1752600"/>
                <a:gd name="connsiteY253" fmla="*/ 213265 h 1304925"/>
                <a:gd name="connsiteX254" fmla="*/ 1577626 w 1752600"/>
                <a:gd name="connsiteY254" fmla="*/ 212503 h 1304925"/>
                <a:gd name="connsiteX255" fmla="*/ 1555814 w 1752600"/>
                <a:gd name="connsiteY255" fmla="*/ 212789 h 1304925"/>
                <a:gd name="connsiteX256" fmla="*/ 1571530 w 1752600"/>
                <a:gd name="connsiteY256" fmla="*/ 204883 h 1304925"/>
                <a:gd name="connsiteX257" fmla="*/ 1611249 w 1752600"/>
                <a:gd name="connsiteY257" fmla="*/ 201835 h 1304925"/>
                <a:gd name="connsiteX258" fmla="*/ 1645825 w 1752600"/>
                <a:gd name="connsiteY258" fmla="*/ 191834 h 1304925"/>
                <a:gd name="connsiteX259" fmla="*/ 1668780 w 1752600"/>
                <a:gd name="connsiteY259" fmla="*/ 186976 h 1304925"/>
                <a:gd name="connsiteX260" fmla="*/ 1691259 w 1752600"/>
                <a:gd name="connsiteY260" fmla="*/ 174403 h 1304925"/>
                <a:gd name="connsiteX261" fmla="*/ 1718977 w 1752600"/>
                <a:gd name="connsiteY261" fmla="*/ 167259 h 1304925"/>
                <a:gd name="connsiteX262" fmla="*/ 1755743 w 1752600"/>
                <a:gd name="connsiteY262" fmla="*/ 144685 h 1304925"/>
                <a:gd name="connsiteX263" fmla="*/ 1734693 w 1752600"/>
                <a:gd name="connsiteY263" fmla="*/ 132398 h 1304925"/>
                <a:gd name="connsiteX264" fmla="*/ 1690021 w 1752600"/>
                <a:gd name="connsiteY264" fmla="*/ 120587 h 1304925"/>
                <a:gd name="connsiteX265" fmla="*/ 1657445 w 1752600"/>
                <a:gd name="connsiteY265" fmla="*/ 116777 h 1304925"/>
                <a:gd name="connsiteX266" fmla="*/ 1612964 w 1752600"/>
                <a:gd name="connsiteY266" fmla="*/ 123920 h 1304925"/>
                <a:gd name="connsiteX267" fmla="*/ 1601057 w 1752600"/>
                <a:gd name="connsiteY267" fmla="*/ 133636 h 1304925"/>
                <a:gd name="connsiteX268" fmla="*/ 1592580 w 1752600"/>
                <a:gd name="connsiteY268" fmla="*/ 155734 h 1304925"/>
                <a:gd name="connsiteX269" fmla="*/ 1573435 w 1752600"/>
                <a:gd name="connsiteY269" fmla="*/ 150495 h 1304925"/>
                <a:gd name="connsiteX270" fmla="*/ 1550956 w 1752600"/>
                <a:gd name="connsiteY270" fmla="*/ 145923 h 1304925"/>
                <a:gd name="connsiteX271" fmla="*/ 1531334 w 1752600"/>
                <a:gd name="connsiteY271" fmla="*/ 153162 h 1304925"/>
                <a:gd name="connsiteX272" fmla="*/ 1523810 w 1752600"/>
                <a:gd name="connsiteY272" fmla="*/ 136874 h 1304925"/>
                <a:gd name="connsiteX273" fmla="*/ 1515047 w 1752600"/>
                <a:gd name="connsiteY273" fmla="*/ 137922 h 1304925"/>
                <a:gd name="connsiteX274" fmla="*/ 1486186 w 1752600"/>
                <a:gd name="connsiteY274" fmla="*/ 162592 h 1304925"/>
                <a:gd name="connsiteX275" fmla="*/ 1447038 w 1752600"/>
                <a:gd name="connsiteY275" fmla="*/ 182213 h 1304925"/>
                <a:gd name="connsiteX276" fmla="*/ 1410748 w 1752600"/>
                <a:gd name="connsiteY276" fmla="*/ 206693 h 1304925"/>
                <a:gd name="connsiteX277" fmla="*/ 1422559 w 1752600"/>
                <a:gd name="connsiteY277" fmla="*/ 184785 h 1304925"/>
                <a:gd name="connsiteX278" fmla="*/ 1450562 w 1752600"/>
                <a:gd name="connsiteY278" fmla="*/ 155067 h 1304925"/>
                <a:gd name="connsiteX279" fmla="*/ 1467803 w 1752600"/>
                <a:gd name="connsiteY279" fmla="*/ 119920 h 1304925"/>
                <a:gd name="connsiteX280" fmla="*/ 1456944 w 1752600"/>
                <a:gd name="connsiteY280" fmla="*/ 108109 h 1304925"/>
                <a:gd name="connsiteX281" fmla="*/ 1440466 w 1752600"/>
                <a:gd name="connsiteY281" fmla="*/ 105823 h 1304925"/>
                <a:gd name="connsiteX282" fmla="*/ 1417320 w 1752600"/>
                <a:gd name="connsiteY282" fmla="*/ 112490 h 1304925"/>
                <a:gd name="connsiteX283" fmla="*/ 1411319 w 1752600"/>
                <a:gd name="connsiteY283" fmla="*/ 129540 h 1304925"/>
                <a:gd name="connsiteX284" fmla="*/ 1362837 w 1752600"/>
                <a:gd name="connsiteY284" fmla="*/ 144875 h 1304925"/>
                <a:gd name="connsiteX285" fmla="*/ 1312545 w 1752600"/>
                <a:gd name="connsiteY285" fmla="*/ 157639 h 1304925"/>
                <a:gd name="connsiteX286" fmla="*/ 1319974 w 1752600"/>
                <a:gd name="connsiteY286" fmla="*/ 148590 h 1304925"/>
                <a:gd name="connsiteX287" fmla="*/ 1362551 w 1752600"/>
                <a:gd name="connsiteY287" fmla="*/ 127826 h 1304925"/>
                <a:gd name="connsiteX288" fmla="*/ 1371886 w 1752600"/>
                <a:gd name="connsiteY288" fmla="*/ 120396 h 1304925"/>
                <a:gd name="connsiteX289" fmla="*/ 1351693 w 1752600"/>
                <a:gd name="connsiteY289" fmla="*/ 115253 h 1304925"/>
                <a:gd name="connsiteX290" fmla="*/ 1293019 w 1752600"/>
                <a:gd name="connsiteY290" fmla="*/ 115253 h 1304925"/>
                <a:gd name="connsiteX291" fmla="*/ 1240250 w 1752600"/>
                <a:gd name="connsiteY291" fmla="*/ 119539 h 1304925"/>
                <a:gd name="connsiteX292" fmla="*/ 1189196 w 1752600"/>
                <a:gd name="connsiteY292" fmla="*/ 134874 h 1304925"/>
                <a:gd name="connsiteX293" fmla="*/ 1156811 w 1752600"/>
                <a:gd name="connsiteY293" fmla="*/ 138303 h 1304925"/>
                <a:gd name="connsiteX294" fmla="*/ 1161098 w 1752600"/>
                <a:gd name="connsiteY294" fmla="*/ 127445 h 1304925"/>
                <a:gd name="connsiteX295" fmla="*/ 1200340 w 1752600"/>
                <a:gd name="connsiteY295" fmla="*/ 115062 h 1304925"/>
                <a:gd name="connsiteX296" fmla="*/ 1300734 w 1752600"/>
                <a:gd name="connsiteY296" fmla="*/ 101918 h 1304925"/>
                <a:gd name="connsiteX297" fmla="*/ 1346740 w 1752600"/>
                <a:gd name="connsiteY297" fmla="*/ 101537 h 1304925"/>
                <a:gd name="connsiteX298" fmla="*/ 1382173 w 1752600"/>
                <a:gd name="connsiteY298" fmla="*/ 99060 h 1304925"/>
                <a:gd name="connsiteX299" fmla="*/ 1418273 w 1752600"/>
                <a:gd name="connsiteY299" fmla="*/ 84868 h 1304925"/>
                <a:gd name="connsiteX300" fmla="*/ 1463135 w 1752600"/>
                <a:gd name="connsiteY300" fmla="*/ 79534 h 1304925"/>
                <a:gd name="connsiteX301" fmla="*/ 1481328 w 1752600"/>
                <a:gd name="connsiteY301" fmla="*/ 72200 h 1304925"/>
                <a:gd name="connsiteX302" fmla="*/ 1466755 w 1752600"/>
                <a:gd name="connsiteY302" fmla="*/ 58388 h 1304925"/>
                <a:gd name="connsiteX303" fmla="*/ 1409795 w 1752600"/>
                <a:gd name="connsiteY303" fmla="*/ 50578 h 1304925"/>
                <a:gd name="connsiteX304" fmla="*/ 1388936 w 1752600"/>
                <a:gd name="connsiteY304" fmla="*/ 39053 h 1304925"/>
                <a:gd name="connsiteX305" fmla="*/ 1354169 w 1752600"/>
                <a:gd name="connsiteY305" fmla="*/ 18669 h 1304925"/>
                <a:gd name="connsiteX306" fmla="*/ 1342073 w 1752600"/>
                <a:gd name="connsiteY306" fmla="*/ 15050 h 1304925"/>
                <a:gd name="connsiteX307" fmla="*/ 1291495 w 1752600"/>
                <a:gd name="connsiteY307" fmla="*/ 15050 h 1304925"/>
                <a:gd name="connsiteX308" fmla="*/ 1273683 w 1752600"/>
                <a:gd name="connsiteY308" fmla="*/ 8477 h 1304925"/>
                <a:gd name="connsiteX309" fmla="*/ 1248251 w 1752600"/>
                <a:gd name="connsiteY309" fmla="*/ 762 h 1304925"/>
                <a:gd name="connsiteX310" fmla="*/ 1201293 w 1752600"/>
                <a:gd name="connsiteY310" fmla="*/ 762 h 1304925"/>
                <a:gd name="connsiteX311" fmla="*/ 1124998 w 1752600"/>
                <a:gd name="connsiteY311" fmla="*/ 0 h 1304925"/>
                <a:gd name="connsiteX312" fmla="*/ 1066324 w 1752600"/>
                <a:gd name="connsiteY312" fmla="*/ 1429 h 1304925"/>
                <a:gd name="connsiteX313" fmla="*/ 1033081 w 1752600"/>
                <a:gd name="connsiteY313" fmla="*/ 9335 h 1304925"/>
                <a:gd name="connsiteX314" fmla="*/ 1012603 w 1752600"/>
                <a:gd name="connsiteY314" fmla="*/ 8954 h 1304925"/>
                <a:gd name="connsiteX315" fmla="*/ 995648 w 1752600"/>
                <a:gd name="connsiteY315" fmla="*/ 14478 h 1304925"/>
                <a:gd name="connsiteX316" fmla="*/ 1001173 w 1752600"/>
                <a:gd name="connsiteY316" fmla="*/ 27908 h 1304925"/>
                <a:gd name="connsiteX317" fmla="*/ 993077 w 1752600"/>
                <a:gd name="connsiteY317" fmla="*/ 38291 h 1304925"/>
                <a:gd name="connsiteX318" fmla="*/ 977360 w 1752600"/>
                <a:gd name="connsiteY318" fmla="*/ 32861 h 1304925"/>
                <a:gd name="connsiteX319" fmla="*/ 964311 w 1752600"/>
                <a:gd name="connsiteY319" fmla="*/ 20860 h 1304925"/>
                <a:gd name="connsiteX320" fmla="*/ 942404 w 1752600"/>
                <a:gd name="connsiteY320" fmla="*/ 19717 h 1304925"/>
                <a:gd name="connsiteX321" fmla="*/ 914686 w 1752600"/>
                <a:gd name="connsiteY321" fmla="*/ 29242 h 1304925"/>
                <a:gd name="connsiteX322" fmla="*/ 863632 w 1752600"/>
                <a:gd name="connsiteY322" fmla="*/ 20384 h 1304925"/>
                <a:gd name="connsiteX323" fmla="*/ 846391 w 1752600"/>
                <a:gd name="connsiteY323" fmla="*/ 27908 h 1304925"/>
                <a:gd name="connsiteX324" fmla="*/ 760286 w 1752600"/>
                <a:gd name="connsiteY324" fmla="*/ 34481 h 1304925"/>
                <a:gd name="connsiteX325" fmla="*/ 789146 w 1752600"/>
                <a:gd name="connsiteY325" fmla="*/ 60770 h 1304925"/>
                <a:gd name="connsiteX326" fmla="*/ 767524 w 1752600"/>
                <a:gd name="connsiteY326" fmla="*/ 67247 h 1304925"/>
                <a:gd name="connsiteX327" fmla="*/ 742855 w 1752600"/>
                <a:gd name="connsiteY327" fmla="*/ 67247 h 1304925"/>
                <a:gd name="connsiteX328" fmla="*/ 738378 w 1752600"/>
                <a:gd name="connsiteY328" fmla="*/ 76105 h 1304925"/>
                <a:gd name="connsiteX329" fmla="*/ 752285 w 1752600"/>
                <a:gd name="connsiteY329" fmla="*/ 84296 h 1304925"/>
                <a:gd name="connsiteX330" fmla="*/ 801624 w 1752600"/>
                <a:gd name="connsiteY330" fmla="*/ 112395 h 1304925"/>
                <a:gd name="connsiteX331" fmla="*/ 822865 w 1752600"/>
                <a:gd name="connsiteY331" fmla="*/ 130302 h 1304925"/>
                <a:gd name="connsiteX332" fmla="*/ 810101 w 1752600"/>
                <a:gd name="connsiteY332" fmla="*/ 135446 h 1304925"/>
                <a:gd name="connsiteX333" fmla="*/ 787051 w 1752600"/>
                <a:gd name="connsiteY333" fmla="*/ 122682 h 1304925"/>
                <a:gd name="connsiteX334" fmla="*/ 751427 w 1752600"/>
                <a:gd name="connsiteY334" fmla="*/ 106013 h 1304925"/>
                <a:gd name="connsiteX335" fmla="*/ 723805 w 1752600"/>
                <a:gd name="connsiteY335" fmla="*/ 99441 h 1304925"/>
                <a:gd name="connsiteX336" fmla="*/ 703897 w 1752600"/>
                <a:gd name="connsiteY336" fmla="*/ 86392 h 1304925"/>
                <a:gd name="connsiteX337" fmla="*/ 667036 w 1752600"/>
                <a:gd name="connsiteY337" fmla="*/ 73438 h 1304925"/>
                <a:gd name="connsiteX338" fmla="*/ 633031 w 1752600"/>
                <a:gd name="connsiteY338" fmla="*/ 74390 h 1304925"/>
                <a:gd name="connsiteX339" fmla="*/ 631984 w 1752600"/>
                <a:gd name="connsiteY339" fmla="*/ 83439 h 1304925"/>
                <a:gd name="connsiteX340" fmla="*/ 658368 w 1752600"/>
                <a:gd name="connsiteY340" fmla="*/ 99632 h 1304925"/>
                <a:gd name="connsiteX341" fmla="*/ 667798 w 1752600"/>
                <a:gd name="connsiteY341" fmla="*/ 114300 h 1304925"/>
                <a:gd name="connsiteX342" fmla="*/ 655891 w 1752600"/>
                <a:gd name="connsiteY342" fmla="*/ 121825 h 1304925"/>
                <a:gd name="connsiteX343" fmla="*/ 627983 w 1752600"/>
                <a:gd name="connsiteY343" fmla="*/ 116015 h 1304925"/>
                <a:gd name="connsiteX344" fmla="*/ 605695 w 1752600"/>
                <a:gd name="connsiteY344" fmla="*/ 103061 h 1304925"/>
                <a:gd name="connsiteX345" fmla="*/ 581406 w 1752600"/>
                <a:gd name="connsiteY345" fmla="*/ 88297 h 1304925"/>
                <a:gd name="connsiteX346" fmla="*/ 569881 w 1752600"/>
                <a:gd name="connsiteY346" fmla="*/ 86011 h 1304925"/>
                <a:gd name="connsiteX347" fmla="*/ 571595 w 1752600"/>
                <a:gd name="connsiteY347" fmla="*/ 100489 h 1304925"/>
                <a:gd name="connsiteX348" fmla="*/ 572929 w 1752600"/>
                <a:gd name="connsiteY348" fmla="*/ 123539 h 1304925"/>
                <a:gd name="connsiteX349" fmla="*/ 567404 w 1752600"/>
                <a:gd name="connsiteY349" fmla="*/ 140494 h 1304925"/>
                <a:gd name="connsiteX350" fmla="*/ 547783 w 1752600"/>
                <a:gd name="connsiteY350" fmla="*/ 153257 h 1304925"/>
                <a:gd name="connsiteX351" fmla="*/ 549212 w 1752600"/>
                <a:gd name="connsiteY351" fmla="*/ 143066 h 1304925"/>
                <a:gd name="connsiteX352" fmla="*/ 551307 w 1752600"/>
                <a:gd name="connsiteY352" fmla="*/ 109442 h 1304925"/>
                <a:gd name="connsiteX353" fmla="*/ 533972 w 1752600"/>
                <a:gd name="connsiteY353" fmla="*/ 84487 h 130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Lst>
              <a:rect l="l" t="t" r="r" b="b"/>
              <a:pathLst>
                <a:path w="1752600" h="1304925">
                  <a:moveTo>
                    <a:pt x="533972" y="84487"/>
                  </a:moveTo>
                  <a:lnTo>
                    <a:pt x="461963" y="96584"/>
                  </a:lnTo>
                  <a:lnTo>
                    <a:pt x="434435" y="98393"/>
                  </a:lnTo>
                  <a:lnTo>
                    <a:pt x="408432" y="104966"/>
                  </a:lnTo>
                  <a:lnTo>
                    <a:pt x="411956" y="116777"/>
                  </a:lnTo>
                  <a:lnTo>
                    <a:pt x="420243" y="126016"/>
                  </a:lnTo>
                  <a:lnTo>
                    <a:pt x="408432" y="129159"/>
                  </a:lnTo>
                  <a:lnTo>
                    <a:pt x="385001" y="119158"/>
                  </a:lnTo>
                  <a:lnTo>
                    <a:pt x="357759" y="118015"/>
                  </a:lnTo>
                  <a:lnTo>
                    <a:pt x="328898" y="131255"/>
                  </a:lnTo>
                  <a:lnTo>
                    <a:pt x="338233" y="144494"/>
                  </a:lnTo>
                  <a:lnTo>
                    <a:pt x="341090" y="163354"/>
                  </a:lnTo>
                  <a:lnTo>
                    <a:pt x="337471" y="174498"/>
                  </a:lnTo>
                  <a:lnTo>
                    <a:pt x="309658" y="174498"/>
                  </a:lnTo>
                  <a:lnTo>
                    <a:pt x="282321" y="166021"/>
                  </a:lnTo>
                  <a:lnTo>
                    <a:pt x="227076" y="186309"/>
                  </a:lnTo>
                  <a:lnTo>
                    <a:pt x="152590" y="236411"/>
                  </a:lnTo>
                  <a:lnTo>
                    <a:pt x="167069" y="243364"/>
                  </a:lnTo>
                  <a:lnTo>
                    <a:pt x="194596" y="243364"/>
                  </a:lnTo>
                  <a:lnTo>
                    <a:pt x="222885" y="247364"/>
                  </a:lnTo>
                  <a:lnTo>
                    <a:pt x="228124" y="258318"/>
                  </a:lnTo>
                  <a:lnTo>
                    <a:pt x="218408" y="280511"/>
                  </a:lnTo>
                  <a:lnTo>
                    <a:pt x="199168" y="299942"/>
                  </a:lnTo>
                  <a:lnTo>
                    <a:pt x="175927" y="305848"/>
                  </a:lnTo>
                  <a:lnTo>
                    <a:pt x="141827" y="305848"/>
                  </a:lnTo>
                  <a:lnTo>
                    <a:pt x="113538" y="311277"/>
                  </a:lnTo>
                  <a:lnTo>
                    <a:pt x="95821" y="324517"/>
                  </a:lnTo>
                  <a:lnTo>
                    <a:pt x="48387" y="335090"/>
                  </a:lnTo>
                  <a:lnTo>
                    <a:pt x="6763" y="348710"/>
                  </a:lnTo>
                  <a:lnTo>
                    <a:pt x="0" y="364522"/>
                  </a:lnTo>
                  <a:lnTo>
                    <a:pt x="7525" y="375190"/>
                  </a:lnTo>
                  <a:lnTo>
                    <a:pt x="23622" y="380619"/>
                  </a:lnTo>
                  <a:lnTo>
                    <a:pt x="54673" y="385763"/>
                  </a:lnTo>
                  <a:lnTo>
                    <a:pt x="73343" y="399764"/>
                  </a:lnTo>
                  <a:lnTo>
                    <a:pt x="109538" y="405860"/>
                  </a:lnTo>
                  <a:lnTo>
                    <a:pt x="136874" y="401098"/>
                  </a:lnTo>
                  <a:lnTo>
                    <a:pt x="170021" y="396526"/>
                  </a:lnTo>
                  <a:lnTo>
                    <a:pt x="184690" y="405956"/>
                  </a:lnTo>
                  <a:lnTo>
                    <a:pt x="187547" y="416243"/>
                  </a:lnTo>
                  <a:lnTo>
                    <a:pt x="158496" y="420719"/>
                  </a:lnTo>
                  <a:lnTo>
                    <a:pt x="136970" y="418433"/>
                  </a:lnTo>
                  <a:lnTo>
                    <a:pt x="110395" y="421386"/>
                  </a:lnTo>
                  <a:lnTo>
                    <a:pt x="89821" y="426625"/>
                  </a:lnTo>
                  <a:lnTo>
                    <a:pt x="62008" y="428054"/>
                  </a:lnTo>
                  <a:lnTo>
                    <a:pt x="40100" y="434912"/>
                  </a:lnTo>
                  <a:lnTo>
                    <a:pt x="49054" y="442532"/>
                  </a:lnTo>
                  <a:lnTo>
                    <a:pt x="77438" y="446532"/>
                  </a:lnTo>
                  <a:lnTo>
                    <a:pt x="98393" y="450437"/>
                  </a:lnTo>
                  <a:lnTo>
                    <a:pt x="92678" y="471392"/>
                  </a:lnTo>
                  <a:lnTo>
                    <a:pt x="126587" y="490061"/>
                  </a:lnTo>
                  <a:lnTo>
                    <a:pt x="154210" y="499872"/>
                  </a:lnTo>
                  <a:lnTo>
                    <a:pt x="171640" y="501872"/>
                  </a:lnTo>
                  <a:lnTo>
                    <a:pt x="172879" y="487585"/>
                  </a:lnTo>
                  <a:lnTo>
                    <a:pt x="186404" y="486061"/>
                  </a:lnTo>
                  <a:lnTo>
                    <a:pt x="202025" y="491776"/>
                  </a:lnTo>
                  <a:lnTo>
                    <a:pt x="208216" y="493300"/>
                  </a:lnTo>
                  <a:lnTo>
                    <a:pt x="221932" y="487585"/>
                  </a:lnTo>
                  <a:lnTo>
                    <a:pt x="240221" y="485013"/>
                  </a:lnTo>
                  <a:lnTo>
                    <a:pt x="254032" y="482918"/>
                  </a:lnTo>
                  <a:lnTo>
                    <a:pt x="267271" y="476155"/>
                  </a:lnTo>
                  <a:lnTo>
                    <a:pt x="367284" y="502730"/>
                  </a:lnTo>
                  <a:lnTo>
                    <a:pt x="386905" y="511112"/>
                  </a:lnTo>
                  <a:lnTo>
                    <a:pt x="411099" y="524161"/>
                  </a:lnTo>
                  <a:lnTo>
                    <a:pt x="414814" y="543401"/>
                  </a:lnTo>
                  <a:lnTo>
                    <a:pt x="423386" y="553784"/>
                  </a:lnTo>
                  <a:lnTo>
                    <a:pt x="452819" y="570643"/>
                  </a:lnTo>
                  <a:lnTo>
                    <a:pt x="472535" y="588074"/>
                  </a:lnTo>
                  <a:lnTo>
                    <a:pt x="478631" y="605695"/>
                  </a:lnTo>
                  <a:lnTo>
                    <a:pt x="480917" y="624745"/>
                  </a:lnTo>
                  <a:lnTo>
                    <a:pt x="496729" y="641604"/>
                  </a:lnTo>
                  <a:lnTo>
                    <a:pt x="499586" y="661416"/>
                  </a:lnTo>
                  <a:lnTo>
                    <a:pt x="513874" y="672941"/>
                  </a:lnTo>
                  <a:lnTo>
                    <a:pt x="513874" y="685705"/>
                  </a:lnTo>
                  <a:lnTo>
                    <a:pt x="498920" y="707041"/>
                  </a:lnTo>
                  <a:lnTo>
                    <a:pt x="501777" y="719900"/>
                  </a:lnTo>
                  <a:lnTo>
                    <a:pt x="499301" y="741807"/>
                  </a:lnTo>
                  <a:lnTo>
                    <a:pt x="513112" y="752951"/>
                  </a:lnTo>
                  <a:lnTo>
                    <a:pt x="534257" y="748094"/>
                  </a:lnTo>
                  <a:lnTo>
                    <a:pt x="556355" y="734282"/>
                  </a:lnTo>
                  <a:lnTo>
                    <a:pt x="563213" y="752951"/>
                  </a:lnTo>
                  <a:lnTo>
                    <a:pt x="587883" y="773049"/>
                  </a:lnTo>
                  <a:lnTo>
                    <a:pt x="612362" y="782955"/>
                  </a:lnTo>
                  <a:lnTo>
                    <a:pt x="631412" y="800862"/>
                  </a:lnTo>
                  <a:lnTo>
                    <a:pt x="631412" y="806863"/>
                  </a:lnTo>
                  <a:lnTo>
                    <a:pt x="613696" y="806863"/>
                  </a:lnTo>
                  <a:lnTo>
                    <a:pt x="581692" y="792385"/>
                  </a:lnTo>
                  <a:lnTo>
                    <a:pt x="533400" y="795433"/>
                  </a:lnTo>
                  <a:lnTo>
                    <a:pt x="548259" y="806863"/>
                  </a:lnTo>
                  <a:lnTo>
                    <a:pt x="592264" y="828199"/>
                  </a:lnTo>
                  <a:lnTo>
                    <a:pt x="621697" y="832199"/>
                  </a:lnTo>
                  <a:lnTo>
                    <a:pt x="634841" y="845153"/>
                  </a:lnTo>
                  <a:lnTo>
                    <a:pt x="635984" y="860679"/>
                  </a:lnTo>
                  <a:lnTo>
                    <a:pt x="631031" y="872681"/>
                  </a:lnTo>
                  <a:lnTo>
                    <a:pt x="629984" y="900494"/>
                  </a:lnTo>
                  <a:lnTo>
                    <a:pt x="601218" y="902303"/>
                  </a:lnTo>
                  <a:lnTo>
                    <a:pt x="574357" y="910209"/>
                  </a:lnTo>
                  <a:lnTo>
                    <a:pt x="568071" y="931450"/>
                  </a:lnTo>
                  <a:lnTo>
                    <a:pt x="547021" y="964883"/>
                  </a:lnTo>
                  <a:lnTo>
                    <a:pt x="553307" y="979456"/>
                  </a:lnTo>
                  <a:lnTo>
                    <a:pt x="575024" y="989457"/>
                  </a:lnTo>
                  <a:lnTo>
                    <a:pt x="570929" y="998982"/>
                  </a:lnTo>
                  <a:lnTo>
                    <a:pt x="552926" y="1014889"/>
                  </a:lnTo>
                  <a:lnTo>
                    <a:pt x="563118" y="1033367"/>
                  </a:lnTo>
                  <a:lnTo>
                    <a:pt x="587216" y="1053084"/>
                  </a:lnTo>
                  <a:lnTo>
                    <a:pt x="597789" y="1066133"/>
                  </a:lnTo>
                  <a:lnTo>
                    <a:pt x="597789" y="1105567"/>
                  </a:lnTo>
                  <a:lnTo>
                    <a:pt x="610267" y="1111568"/>
                  </a:lnTo>
                  <a:lnTo>
                    <a:pt x="617125" y="1133380"/>
                  </a:lnTo>
                  <a:lnTo>
                    <a:pt x="627412" y="1144524"/>
                  </a:lnTo>
                  <a:lnTo>
                    <a:pt x="635984" y="1157288"/>
                  </a:lnTo>
                  <a:lnTo>
                    <a:pt x="651224" y="1174242"/>
                  </a:lnTo>
                  <a:lnTo>
                    <a:pt x="670179" y="1214819"/>
                  </a:lnTo>
                  <a:lnTo>
                    <a:pt x="687991" y="1231106"/>
                  </a:lnTo>
                  <a:lnTo>
                    <a:pt x="702373" y="1252347"/>
                  </a:lnTo>
                  <a:lnTo>
                    <a:pt x="729234" y="1264158"/>
                  </a:lnTo>
                  <a:lnTo>
                    <a:pt x="738949" y="1264158"/>
                  </a:lnTo>
                  <a:lnTo>
                    <a:pt x="757142" y="1272635"/>
                  </a:lnTo>
                  <a:lnTo>
                    <a:pt x="772478" y="1274064"/>
                  </a:lnTo>
                  <a:lnTo>
                    <a:pt x="791051" y="1287018"/>
                  </a:lnTo>
                  <a:lnTo>
                    <a:pt x="841057" y="1306544"/>
                  </a:lnTo>
                  <a:lnTo>
                    <a:pt x="862298" y="1284542"/>
                  </a:lnTo>
                  <a:lnTo>
                    <a:pt x="869156" y="1265873"/>
                  </a:lnTo>
                  <a:lnTo>
                    <a:pt x="869156" y="1241584"/>
                  </a:lnTo>
                  <a:lnTo>
                    <a:pt x="881158" y="1231297"/>
                  </a:lnTo>
                  <a:lnTo>
                    <a:pt x="874109" y="1194721"/>
                  </a:lnTo>
                  <a:lnTo>
                    <a:pt x="864680" y="1190530"/>
                  </a:lnTo>
                  <a:lnTo>
                    <a:pt x="874014" y="1182243"/>
                  </a:lnTo>
                  <a:lnTo>
                    <a:pt x="898684" y="1178719"/>
                  </a:lnTo>
                  <a:lnTo>
                    <a:pt x="910495" y="1160812"/>
                  </a:lnTo>
                  <a:lnTo>
                    <a:pt x="922401" y="1138809"/>
                  </a:lnTo>
                  <a:lnTo>
                    <a:pt x="927163" y="1129379"/>
                  </a:lnTo>
                  <a:lnTo>
                    <a:pt x="919163" y="1110615"/>
                  </a:lnTo>
                  <a:lnTo>
                    <a:pt x="934307" y="1104900"/>
                  </a:lnTo>
                  <a:lnTo>
                    <a:pt x="934307" y="1087184"/>
                  </a:lnTo>
                  <a:lnTo>
                    <a:pt x="921734" y="1079945"/>
                  </a:lnTo>
                  <a:lnTo>
                    <a:pt x="923258" y="1070039"/>
                  </a:lnTo>
                  <a:lnTo>
                    <a:pt x="943832" y="1076992"/>
                  </a:lnTo>
                  <a:lnTo>
                    <a:pt x="950595" y="1074420"/>
                  </a:lnTo>
                  <a:lnTo>
                    <a:pt x="948785" y="1065086"/>
                  </a:lnTo>
                  <a:lnTo>
                    <a:pt x="955738" y="1052227"/>
                  </a:lnTo>
                  <a:lnTo>
                    <a:pt x="982218" y="1047179"/>
                  </a:lnTo>
                  <a:lnTo>
                    <a:pt x="995553" y="1040511"/>
                  </a:lnTo>
                  <a:lnTo>
                    <a:pt x="999744" y="1023557"/>
                  </a:lnTo>
                  <a:lnTo>
                    <a:pt x="1005840" y="1013841"/>
                  </a:lnTo>
                  <a:lnTo>
                    <a:pt x="1012698" y="1014984"/>
                  </a:lnTo>
                  <a:lnTo>
                    <a:pt x="1012698" y="1031558"/>
                  </a:lnTo>
                  <a:lnTo>
                    <a:pt x="1012698" y="1039844"/>
                  </a:lnTo>
                  <a:lnTo>
                    <a:pt x="1030891" y="1033463"/>
                  </a:lnTo>
                  <a:lnTo>
                    <a:pt x="1064609" y="1029272"/>
                  </a:lnTo>
                  <a:lnTo>
                    <a:pt x="1107662" y="1009555"/>
                  </a:lnTo>
                  <a:lnTo>
                    <a:pt x="1132904" y="981647"/>
                  </a:lnTo>
                  <a:lnTo>
                    <a:pt x="1149668" y="956215"/>
                  </a:lnTo>
                  <a:lnTo>
                    <a:pt x="1171575" y="943261"/>
                  </a:lnTo>
                  <a:lnTo>
                    <a:pt x="1171575" y="924020"/>
                  </a:lnTo>
                  <a:lnTo>
                    <a:pt x="1190435" y="921639"/>
                  </a:lnTo>
                  <a:lnTo>
                    <a:pt x="1210913" y="928211"/>
                  </a:lnTo>
                  <a:lnTo>
                    <a:pt x="1217105" y="920591"/>
                  </a:lnTo>
                  <a:lnTo>
                    <a:pt x="1240631" y="917258"/>
                  </a:lnTo>
                  <a:lnTo>
                    <a:pt x="1256919" y="911066"/>
                  </a:lnTo>
                  <a:lnTo>
                    <a:pt x="1270159" y="909161"/>
                  </a:lnTo>
                  <a:lnTo>
                    <a:pt x="1348645" y="893540"/>
                  </a:lnTo>
                  <a:lnTo>
                    <a:pt x="1365980" y="885730"/>
                  </a:lnTo>
                  <a:lnTo>
                    <a:pt x="1387031" y="871538"/>
                  </a:lnTo>
                  <a:lnTo>
                    <a:pt x="1431227" y="850202"/>
                  </a:lnTo>
                  <a:lnTo>
                    <a:pt x="1471136" y="823817"/>
                  </a:lnTo>
                  <a:lnTo>
                    <a:pt x="1435322" y="833152"/>
                  </a:lnTo>
                  <a:lnTo>
                    <a:pt x="1401223" y="824675"/>
                  </a:lnTo>
                  <a:lnTo>
                    <a:pt x="1368838" y="815340"/>
                  </a:lnTo>
                  <a:lnTo>
                    <a:pt x="1342454" y="826389"/>
                  </a:lnTo>
                  <a:lnTo>
                    <a:pt x="1340739" y="820198"/>
                  </a:lnTo>
                  <a:lnTo>
                    <a:pt x="1359218" y="800672"/>
                  </a:lnTo>
                  <a:lnTo>
                    <a:pt x="1369314" y="791718"/>
                  </a:lnTo>
                  <a:lnTo>
                    <a:pt x="1366742" y="765905"/>
                  </a:lnTo>
                  <a:lnTo>
                    <a:pt x="1379506" y="767239"/>
                  </a:lnTo>
                  <a:lnTo>
                    <a:pt x="1405033" y="787146"/>
                  </a:lnTo>
                  <a:lnTo>
                    <a:pt x="1433227" y="807720"/>
                  </a:lnTo>
                  <a:lnTo>
                    <a:pt x="1456658" y="810387"/>
                  </a:lnTo>
                  <a:lnTo>
                    <a:pt x="1477423" y="801719"/>
                  </a:lnTo>
                  <a:lnTo>
                    <a:pt x="1475518" y="779431"/>
                  </a:lnTo>
                  <a:lnTo>
                    <a:pt x="1477423" y="764096"/>
                  </a:lnTo>
                  <a:lnTo>
                    <a:pt x="1453039" y="742569"/>
                  </a:lnTo>
                  <a:lnTo>
                    <a:pt x="1414844" y="715709"/>
                  </a:lnTo>
                  <a:lnTo>
                    <a:pt x="1403318" y="703993"/>
                  </a:lnTo>
                  <a:lnTo>
                    <a:pt x="1419987" y="695897"/>
                  </a:lnTo>
                  <a:lnTo>
                    <a:pt x="1445705" y="709041"/>
                  </a:lnTo>
                  <a:lnTo>
                    <a:pt x="1457230" y="710565"/>
                  </a:lnTo>
                  <a:lnTo>
                    <a:pt x="1470184" y="695897"/>
                  </a:lnTo>
                  <a:lnTo>
                    <a:pt x="1472756" y="679418"/>
                  </a:lnTo>
                  <a:lnTo>
                    <a:pt x="1447133" y="670560"/>
                  </a:lnTo>
                  <a:lnTo>
                    <a:pt x="1425893" y="674846"/>
                  </a:lnTo>
                  <a:lnTo>
                    <a:pt x="1396079" y="685038"/>
                  </a:lnTo>
                  <a:lnTo>
                    <a:pt x="1375601" y="677418"/>
                  </a:lnTo>
                  <a:lnTo>
                    <a:pt x="1381030" y="663321"/>
                  </a:lnTo>
                  <a:lnTo>
                    <a:pt x="1405128" y="652463"/>
                  </a:lnTo>
                  <a:lnTo>
                    <a:pt x="1402366" y="636270"/>
                  </a:lnTo>
                  <a:lnTo>
                    <a:pt x="1447133" y="652463"/>
                  </a:lnTo>
                  <a:lnTo>
                    <a:pt x="1465898" y="654844"/>
                  </a:lnTo>
                  <a:lnTo>
                    <a:pt x="1492377" y="651320"/>
                  </a:lnTo>
                  <a:lnTo>
                    <a:pt x="1517428" y="636746"/>
                  </a:lnTo>
                  <a:lnTo>
                    <a:pt x="1496378" y="620173"/>
                  </a:lnTo>
                  <a:lnTo>
                    <a:pt x="1475994" y="607409"/>
                  </a:lnTo>
                  <a:lnTo>
                    <a:pt x="1489805" y="600361"/>
                  </a:lnTo>
                  <a:lnTo>
                    <a:pt x="1517428" y="600361"/>
                  </a:lnTo>
                  <a:lnTo>
                    <a:pt x="1547336" y="599694"/>
                  </a:lnTo>
                  <a:lnTo>
                    <a:pt x="1559147" y="580358"/>
                  </a:lnTo>
                  <a:lnTo>
                    <a:pt x="1534668" y="579501"/>
                  </a:lnTo>
                  <a:lnTo>
                    <a:pt x="1509141" y="574358"/>
                  </a:lnTo>
                  <a:lnTo>
                    <a:pt x="1496759" y="561023"/>
                  </a:lnTo>
                  <a:lnTo>
                    <a:pt x="1495425" y="549688"/>
                  </a:lnTo>
                  <a:lnTo>
                    <a:pt x="1512189" y="543401"/>
                  </a:lnTo>
                  <a:lnTo>
                    <a:pt x="1538097" y="543973"/>
                  </a:lnTo>
                  <a:lnTo>
                    <a:pt x="1553623" y="531495"/>
                  </a:lnTo>
                  <a:lnTo>
                    <a:pt x="1551813" y="509492"/>
                  </a:lnTo>
                  <a:lnTo>
                    <a:pt x="1538097" y="490728"/>
                  </a:lnTo>
                  <a:lnTo>
                    <a:pt x="1497235" y="488442"/>
                  </a:lnTo>
                  <a:lnTo>
                    <a:pt x="1481138" y="476060"/>
                  </a:lnTo>
                  <a:lnTo>
                    <a:pt x="1471422" y="467297"/>
                  </a:lnTo>
                  <a:lnTo>
                    <a:pt x="1450467" y="452723"/>
                  </a:lnTo>
                  <a:lnTo>
                    <a:pt x="1471708" y="453009"/>
                  </a:lnTo>
                  <a:lnTo>
                    <a:pt x="1489424" y="453866"/>
                  </a:lnTo>
                  <a:lnTo>
                    <a:pt x="1508284" y="444627"/>
                  </a:lnTo>
                  <a:lnTo>
                    <a:pt x="1527143" y="443389"/>
                  </a:lnTo>
                  <a:lnTo>
                    <a:pt x="1559243" y="448151"/>
                  </a:lnTo>
                  <a:lnTo>
                    <a:pt x="1576959" y="448818"/>
                  </a:lnTo>
                  <a:lnTo>
                    <a:pt x="1582864" y="439769"/>
                  </a:lnTo>
                  <a:lnTo>
                    <a:pt x="1571815" y="422434"/>
                  </a:lnTo>
                  <a:lnTo>
                    <a:pt x="1559147" y="418243"/>
                  </a:lnTo>
                  <a:lnTo>
                    <a:pt x="1544955" y="421100"/>
                  </a:lnTo>
                  <a:lnTo>
                    <a:pt x="1515999" y="421100"/>
                  </a:lnTo>
                  <a:lnTo>
                    <a:pt x="1511618" y="408051"/>
                  </a:lnTo>
                  <a:lnTo>
                    <a:pt x="1519333" y="399574"/>
                  </a:lnTo>
                  <a:lnTo>
                    <a:pt x="1550575" y="399574"/>
                  </a:lnTo>
                  <a:lnTo>
                    <a:pt x="1537526" y="387287"/>
                  </a:lnTo>
                  <a:lnTo>
                    <a:pt x="1503998" y="378524"/>
                  </a:lnTo>
                  <a:lnTo>
                    <a:pt x="1485233" y="391287"/>
                  </a:lnTo>
                  <a:lnTo>
                    <a:pt x="1465612" y="399574"/>
                  </a:lnTo>
                  <a:lnTo>
                    <a:pt x="1458849" y="389573"/>
                  </a:lnTo>
                  <a:lnTo>
                    <a:pt x="1482185" y="373094"/>
                  </a:lnTo>
                  <a:lnTo>
                    <a:pt x="1487805" y="335185"/>
                  </a:lnTo>
                  <a:lnTo>
                    <a:pt x="1498759" y="325184"/>
                  </a:lnTo>
                  <a:lnTo>
                    <a:pt x="1536859" y="306515"/>
                  </a:lnTo>
                  <a:lnTo>
                    <a:pt x="1538954" y="284417"/>
                  </a:lnTo>
                  <a:lnTo>
                    <a:pt x="1555242" y="271939"/>
                  </a:lnTo>
                  <a:lnTo>
                    <a:pt x="1586103" y="267462"/>
                  </a:lnTo>
                  <a:lnTo>
                    <a:pt x="1592866" y="258318"/>
                  </a:lnTo>
                  <a:lnTo>
                    <a:pt x="1578293" y="246221"/>
                  </a:lnTo>
                  <a:lnTo>
                    <a:pt x="1566577" y="244507"/>
                  </a:lnTo>
                  <a:cubicBezTo>
                    <a:pt x="1566577" y="244507"/>
                    <a:pt x="1531239" y="265748"/>
                    <a:pt x="1525238" y="262795"/>
                  </a:cubicBezTo>
                  <a:cubicBezTo>
                    <a:pt x="1519142" y="259842"/>
                    <a:pt x="1522286" y="249079"/>
                    <a:pt x="1522286" y="249079"/>
                  </a:cubicBezTo>
                  <a:lnTo>
                    <a:pt x="1546670" y="237744"/>
                  </a:lnTo>
                  <a:lnTo>
                    <a:pt x="1580674" y="235268"/>
                  </a:lnTo>
                  <a:lnTo>
                    <a:pt x="1630204" y="225838"/>
                  </a:lnTo>
                  <a:lnTo>
                    <a:pt x="1630204" y="218123"/>
                  </a:lnTo>
                  <a:lnTo>
                    <a:pt x="1612868" y="213265"/>
                  </a:lnTo>
                  <a:lnTo>
                    <a:pt x="1577626" y="212503"/>
                  </a:lnTo>
                  <a:lnTo>
                    <a:pt x="1555814" y="212789"/>
                  </a:lnTo>
                  <a:lnTo>
                    <a:pt x="1571530" y="204883"/>
                  </a:lnTo>
                  <a:lnTo>
                    <a:pt x="1611249" y="201835"/>
                  </a:lnTo>
                  <a:lnTo>
                    <a:pt x="1645825" y="191834"/>
                  </a:lnTo>
                  <a:lnTo>
                    <a:pt x="1668780" y="186976"/>
                  </a:lnTo>
                  <a:lnTo>
                    <a:pt x="1691259" y="174403"/>
                  </a:lnTo>
                  <a:lnTo>
                    <a:pt x="1718977" y="167259"/>
                  </a:lnTo>
                  <a:lnTo>
                    <a:pt x="1755743" y="144685"/>
                  </a:lnTo>
                  <a:lnTo>
                    <a:pt x="1734693" y="132398"/>
                  </a:lnTo>
                  <a:lnTo>
                    <a:pt x="1690021" y="120587"/>
                  </a:lnTo>
                  <a:lnTo>
                    <a:pt x="1657445" y="116777"/>
                  </a:lnTo>
                  <a:lnTo>
                    <a:pt x="1612964" y="123920"/>
                  </a:lnTo>
                  <a:lnTo>
                    <a:pt x="1601057" y="133636"/>
                  </a:lnTo>
                  <a:lnTo>
                    <a:pt x="1592580" y="155734"/>
                  </a:lnTo>
                  <a:lnTo>
                    <a:pt x="1573435" y="150495"/>
                  </a:lnTo>
                  <a:lnTo>
                    <a:pt x="1550956" y="145923"/>
                  </a:lnTo>
                  <a:lnTo>
                    <a:pt x="1531334" y="153162"/>
                  </a:lnTo>
                  <a:lnTo>
                    <a:pt x="1523810" y="136874"/>
                  </a:lnTo>
                  <a:lnTo>
                    <a:pt x="1515047" y="137922"/>
                  </a:lnTo>
                  <a:lnTo>
                    <a:pt x="1486186" y="162592"/>
                  </a:lnTo>
                  <a:lnTo>
                    <a:pt x="1447038" y="182213"/>
                  </a:lnTo>
                  <a:lnTo>
                    <a:pt x="1410748" y="206693"/>
                  </a:lnTo>
                  <a:lnTo>
                    <a:pt x="1422559" y="184785"/>
                  </a:lnTo>
                  <a:cubicBezTo>
                    <a:pt x="1422559" y="184785"/>
                    <a:pt x="1448467" y="157258"/>
                    <a:pt x="1450562" y="155067"/>
                  </a:cubicBezTo>
                  <a:cubicBezTo>
                    <a:pt x="1452658" y="152972"/>
                    <a:pt x="1467803" y="119920"/>
                    <a:pt x="1467803" y="119920"/>
                  </a:cubicBezTo>
                  <a:lnTo>
                    <a:pt x="1456944" y="108109"/>
                  </a:lnTo>
                  <a:lnTo>
                    <a:pt x="1440466" y="105823"/>
                  </a:lnTo>
                  <a:lnTo>
                    <a:pt x="1417320" y="112490"/>
                  </a:lnTo>
                  <a:lnTo>
                    <a:pt x="1411319" y="129540"/>
                  </a:lnTo>
                  <a:lnTo>
                    <a:pt x="1362837" y="144875"/>
                  </a:lnTo>
                  <a:lnTo>
                    <a:pt x="1312545" y="157639"/>
                  </a:lnTo>
                  <a:lnTo>
                    <a:pt x="1319974" y="148590"/>
                  </a:lnTo>
                  <a:lnTo>
                    <a:pt x="1362551" y="127826"/>
                  </a:lnTo>
                  <a:lnTo>
                    <a:pt x="1371886" y="120396"/>
                  </a:lnTo>
                  <a:lnTo>
                    <a:pt x="1351693" y="115253"/>
                  </a:lnTo>
                  <a:lnTo>
                    <a:pt x="1293019" y="115253"/>
                  </a:lnTo>
                  <a:lnTo>
                    <a:pt x="1240250" y="119539"/>
                  </a:lnTo>
                  <a:lnTo>
                    <a:pt x="1189196" y="134874"/>
                  </a:lnTo>
                  <a:lnTo>
                    <a:pt x="1156811" y="138303"/>
                  </a:lnTo>
                  <a:lnTo>
                    <a:pt x="1161098" y="127445"/>
                  </a:lnTo>
                  <a:cubicBezTo>
                    <a:pt x="1161098" y="127445"/>
                    <a:pt x="1195959" y="116110"/>
                    <a:pt x="1200340" y="115062"/>
                  </a:cubicBezTo>
                  <a:cubicBezTo>
                    <a:pt x="1204722" y="114109"/>
                    <a:pt x="1300734" y="101918"/>
                    <a:pt x="1300734" y="101918"/>
                  </a:cubicBezTo>
                  <a:lnTo>
                    <a:pt x="1346740" y="101537"/>
                  </a:lnTo>
                  <a:lnTo>
                    <a:pt x="1382173" y="99060"/>
                  </a:lnTo>
                  <a:lnTo>
                    <a:pt x="1418273" y="84868"/>
                  </a:lnTo>
                  <a:lnTo>
                    <a:pt x="1463135" y="79534"/>
                  </a:lnTo>
                  <a:lnTo>
                    <a:pt x="1481328" y="72200"/>
                  </a:lnTo>
                  <a:lnTo>
                    <a:pt x="1466755" y="58388"/>
                  </a:lnTo>
                  <a:lnTo>
                    <a:pt x="1409795" y="50578"/>
                  </a:lnTo>
                  <a:lnTo>
                    <a:pt x="1388936" y="39053"/>
                  </a:lnTo>
                  <a:lnTo>
                    <a:pt x="1354169" y="18669"/>
                  </a:lnTo>
                  <a:lnTo>
                    <a:pt x="1342073" y="15050"/>
                  </a:lnTo>
                  <a:lnTo>
                    <a:pt x="1291495" y="15050"/>
                  </a:lnTo>
                  <a:lnTo>
                    <a:pt x="1273683" y="8477"/>
                  </a:lnTo>
                  <a:lnTo>
                    <a:pt x="1248251" y="762"/>
                  </a:lnTo>
                  <a:lnTo>
                    <a:pt x="1201293" y="762"/>
                  </a:lnTo>
                  <a:lnTo>
                    <a:pt x="1124998" y="0"/>
                  </a:lnTo>
                  <a:lnTo>
                    <a:pt x="1066324" y="1429"/>
                  </a:lnTo>
                  <a:lnTo>
                    <a:pt x="1033081" y="9335"/>
                  </a:lnTo>
                  <a:lnTo>
                    <a:pt x="1012603" y="8954"/>
                  </a:lnTo>
                  <a:lnTo>
                    <a:pt x="995648" y="14478"/>
                  </a:lnTo>
                  <a:lnTo>
                    <a:pt x="1001173" y="27908"/>
                  </a:lnTo>
                  <a:lnTo>
                    <a:pt x="993077" y="38291"/>
                  </a:lnTo>
                  <a:lnTo>
                    <a:pt x="977360" y="32861"/>
                  </a:lnTo>
                  <a:lnTo>
                    <a:pt x="964311" y="20860"/>
                  </a:lnTo>
                  <a:lnTo>
                    <a:pt x="942404" y="19717"/>
                  </a:lnTo>
                  <a:lnTo>
                    <a:pt x="914686" y="29242"/>
                  </a:lnTo>
                  <a:lnTo>
                    <a:pt x="863632" y="20384"/>
                  </a:lnTo>
                  <a:lnTo>
                    <a:pt x="846391" y="27908"/>
                  </a:lnTo>
                  <a:lnTo>
                    <a:pt x="760286" y="34481"/>
                  </a:lnTo>
                  <a:lnTo>
                    <a:pt x="789146" y="60770"/>
                  </a:lnTo>
                  <a:lnTo>
                    <a:pt x="767524" y="67247"/>
                  </a:lnTo>
                  <a:lnTo>
                    <a:pt x="742855" y="67247"/>
                  </a:lnTo>
                  <a:lnTo>
                    <a:pt x="738378" y="76105"/>
                  </a:lnTo>
                  <a:lnTo>
                    <a:pt x="752285" y="84296"/>
                  </a:lnTo>
                  <a:lnTo>
                    <a:pt x="801624" y="112395"/>
                  </a:lnTo>
                  <a:lnTo>
                    <a:pt x="822865" y="130302"/>
                  </a:lnTo>
                  <a:lnTo>
                    <a:pt x="810101" y="135446"/>
                  </a:lnTo>
                  <a:lnTo>
                    <a:pt x="787051" y="122682"/>
                  </a:lnTo>
                  <a:lnTo>
                    <a:pt x="751427" y="106013"/>
                  </a:lnTo>
                  <a:lnTo>
                    <a:pt x="723805" y="99441"/>
                  </a:lnTo>
                  <a:lnTo>
                    <a:pt x="703897" y="86392"/>
                  </a:lnTo>
                  <a:lnTo>
                    <a:pt x="667036" y="73438"/>
                  </a:lnTo>
                  <a:lnTo>
                    <a:pt x="633031" y="74390"/>
                  </a:lnTo>
                  <a:lnTo>
                    <a:pt x="631984" y="83439"/>
                  </a:lnTo>
                  <a:lnTo>
                    <a:pt x="658368" y="99632"/>
                  </a:lnTo>
                  <a:lnTo>
                    <a:pt x="667798" y="114300"/>
                  </a:lnTo>
                  <a:lnTo>
                    <a:pt x="655891" y="121825"/>
                  </a:lnTo>
                  <a:lnTo>
                    <a:pt x="627983" y="116015"/>
                  </a:lnTo>
                  <a:lnTo>
                    <a:pt x="605695" y="103061"/>
                  </a:lnTo>
                  <a:lnTo>
                    <a:pt x="581406" y="88297"/>
                  </a:lnTo>
                  <a:lnTo>
                    <a:pt x="569881" y="86011"/>
                  </a:lnTo>
                  <a:lnTo>
                    <a:pt x="571595" y="100489"/>
                  </a:lnTo>
                  <a:lnTo>
                    <a:pt x="572929" y="123539"/>
                  </a:lnTo>
                  <a:lnTo>
                    <a:pt x="567404" y="140494"/>
                  </a:lnTo>
                  <a:lnTo>
                    <a:pt x="547783" y="153257"/>
                  </a:lnTo>
                  <a:lnTo>
                    <a:pt x="549212" y="143066"/>
                  </a:lnTo>
                  <a:lnTo>
                    <a:pt x="551307" y="109442"/>
                  </a:lnTo>
                  <a:lnTo>
                    <a:pt x="533972" y="84487"/>
                  </a:lnTo>
                  <a:close/>
                </a:path>
              </a:pathLst>
            </a:custGeom>
            <a:grpFill/>
            <a:ln w="9525" cap="flat">
              <a:noFill/>
              <a:prstDash val="solid"/>
              <a:miter/>
            </a:ln>
          </p:spPr>
          <p:txBody>
            <a:bodyPr rtlCol="0" anchor="ctr"/>
            <a:lstStyle/>
            <a:p>
              <a:endParaRPr lang="en-IN"/>
            </a:p>
          </p:txBody>
        </p:sp>
        <p:sp>
          <p:nvSpPr>
            <p:cNvPr id="391" name="Freeform: Shape 390">
              <a:extLst>
                <a:ext uri="{FF2B5EF4-FFF2-40B4-BE49-F238E27FC236}">
                  <a16:creationId xmlns:a16="http://schemas.microsoft.com/office/drawing/2014/main" id="{2E8040AA-8967-41A8-9C15-6D32E04BA663}"/>
                </a:ext>
              </a:extLst>
            </p:cNvPr>
            <p:cNvSpPr/>
            <p:nvPr/>
          </p:nvSpPr>
          <p:spPr>
            <a:xfrm>
              <a:off x="4196810" y="1703070"/>
              <a:ext cx="76200" cy="47625"/>
            </a:xfrm>
            <a:custGeom>
              <a:avLst/>
              <a:gdLst>
                <a:gd name="connsiteX0" fmla="*/ 0 w 76200"/>
                <a:gd name="connsiteY0" fmla="*/ 31147 h 47625"/>
                <a:gd name="connsiteX1" fmla="*/ 12764 w 76200"/>
                <a:gd name="connsiteY1" fmla="*/ 0 h 47625"/>
                <a:gd name="connsiteX2" fmla="*/ 32671 w 76200"/>
                <a:gd name="connsiteY2" fmla="*/ 1238 h 47625"/>
                <a:gd name="connsiteX3" fmla="*/ 52102 w 76200"/>
                <a:gd name="connsiteY3" fmla="*/ 8572 h 47625"/>
                <a:gd name="connsiteX4" fmla="*/ 60198 w 76200"/>
                <a:gd name="connsiteY4" fmla="*/ 16669 h 47625"/>
                <a:gd name="connsiteX5" fmla="*/ 72962 w 76200"/>
                <a:gd name="connsiteY5" fmla="*/ 27432 h 47625"/>
                <a:gd name="connsiteX6" fmla="*/ 83153 w 76200"/>
                <a:gd name="connsiteY6" fmla="*/ 37909 h 47625"/>
                <a:gd name="connsiteX7" fmla="*/ 65818 w 76200"/>
                <a:gd name="connsiteY7" fmla="*/ 52197 h 47625"/>
                <a:gd name="connsiteX8" fmla="*/ 39434 w 76200"/>
                <a:gd name="connsiteY8" fmla="*/ 54959 h 47625"/>
                <a:gd name="connsiteX9" fmla="*/ 13811 w 76200"/>
                <a:gd name="connsiteY9" fmla="*/ 40576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200" h="47625">
                  <a:moveTo>
                    <a:pt x="0" y="31147"/>
                  </a:moveTo>
                  <a:lnTo>
                    <a:pt x="12764" y="0"/>
                  </a:lnTo>
                  <a:lnTo>
                    <a:pt x="32671" y="1238"/>
                  </a:lnTo>
                  <a:lnTo>
                    <a:pt x="52102" y="8572"/>
                  </a:lnTo>
                  <a:lnTo>
                    <a:pt x="60198" y="16669"/>
                  </a:lnTo>
                  <a:lnTo>
                    <a:pt x="72962" y="27432"/>
                  </a:lnTo>
                  <a:lnTo>
                    <a:pt x="83153" y="37909"/>
                  </a:lnTo>
                  <a:lnTo>
                    <a:pt x="65818" y="52197"/>
                  </a:lnTo>
                  <a:lnTo>
                    <a:pt x="39434" y="54959"/>
                  </a:lnTo>
                  <a:lnTo>
                    <a:pt x="13811" y="40576"/>
                  </a:lnTo>
                  <a:close/>
                </a:path>
              </a:pathLst>
            </a:custGeom>
            <a:grpFill/>
            <a:ln w="9525" cap="flat">
              <a:noFill/>
              <a:prstDash val="solid"/>
              <a:miter/>
            </a:ln>
          </p:spPr>
          <p:txBody>
            <a:bodyPr rtlCol="0" anchor="ctr"/>
            <a:lstStyle/>
            <a:p>
              <a:endParaRPr lang="en-IN"/>
            </a:p>
          </p:txBody>
        </p:sp>
        <p:sp>
          <p:nvSpPr>
            <p:cNvPr id="392" name="Freeform: Shape 391">
              <a:extLst>
                <a:ext uri="{FF2B5EF4-FFF2-40B4-BE49-F238E27FC236}">
                  <a16:creationId xmlns:a16="http://schemas.microsoft.com/office/drawing/2014/main" id="{56642F14-D50E-4143-944E-E0BB2EA09B10}"/>
                </a:ext>
              </a:extLst>
            </p:cNvPr>
            <p:cNvSpPr/>
            <p:nvPr/>
          </p:nvSpPr>
          <p:spPr>
            <a:xfrm>
              <a:off x="5086160" y="1890998"/>
              <a:ext cx="295275" cy="142875"/>
            </a:xfrm>
            <a:custGeom>
              <a:avLst/>
              <a:gdLst>
                <a:gd name="connsiteX0" fmla="*/ 14383 w 295275"/>
                <a:gd name="connsiteY0" fmla="*/ 25051 h 142875"/>
                <a:gd name="connsiteX1" fmla="*/ 0 w 295275"/>
                <a:gd name="connsiteY1" fmla="*/ 44101 h 142875"/>
                <a:gd name="connsiteX2" fmla="*/ 7144 w 295275"/>
                <a:gd name="connsiteY2" fmla="*/ 51245 h 142875"/>
                <a:gd name="connsiteX3" fmla="*/ 27527 w 295275"/>
                <a:gd name="connsiteY3" fmla="*/ 50864 h 142875"/>
                <a:gd name="connsiteX4" fmla="*/ 48292 w 295275"/>
                <a:gd name="connsiteY4" fmla="*/ 46482 h 142875"/>
                <a:gd name="connsiteX5" fmla="*/ 62293 w 295275"/>
                <a:gd name="connsiteY5" fmla="*/ 50864 h 142875"/>
                <a:gd name="connsiteX6" fmla="*/ 56769 w 295275"/>
                <a:gd name="connsiteY6" fmla="*/ 64865 h 142875"/>
                <a:gd name="connsiteX7" fmla="*/ 55245 w 295275"/>
                <a:gd name="connsiteY7" fmla="*/ 73438 h 142875"/>
                <a:gd name="connsiteX8" fmla="*/ 9334 w 295275"/>
                <a:gd name="connsiteY8" fmla="*/ 81820 h 142875"/>
                <a:gd name="connsiteX9" fmla="*/ 34671 w 295275"/>
                <a:gd name="connsiteY9" fmla="*/ 81820 h 142875"/>
                <a:gd name="connsiteX10" fmla="*/ 50863 w 295275"/>
                <a:gd name="connsiteY10" fmla="*/ 82677 h 142875"/>
                <a:gd name="connsiteX11" fmla="*/ 61055 w 295275"/>
                <a:gd name="connsiteY11" fmla="*/ 93250 h 142875"/>
                <a:gd name="connsiteX12" fmla="*/ 69437 w 295275"/>
                <a:gd name="connsiteY12" fmla="*/ 102965 h 142875"/>
                <a:gd name="connsiteX13" fmla="*/ 69437 w 295275"/>
                <a:gd name="connsiteY13" fmla="*/ 112681 h 142875"/>
                <a:gd name="connsiteX14" fmla="*/ 45339 w 295275"/>
                <a:gd name="connsiteY14" fmla="*/ 125444 h 142875"/>
                <a:gd name="connsiteX15" fmla="*/ 53340 w 295275"/>
                <a:gd name="connsiteY15" fmla="*/ 128873 h 142875"/>
                <a:gd name="connsiteX16" fmla="*/ 81820 w 295275"/>
                <a:gd name="connsiteY16" fmla="*/ 124206 h 142875"/>
                <a:gd name="connsiteX17" fmla="*/ 103156 w 295275"/>
                <a:gd name="connsiteY17" fmla="*/ 128873 h 142875"/>
                <a:gd name="connsiteX18" fmla="*/ 142589 w 295275"/>
                <a:gd name="connsiteY18" fmla="*/ 146971 h 142875"/>
                <a:gd name="connsiteX19" fmla="*/ 168878 w 295275"/>
                <a:gd name="connsiteY19" fmla="*/ 143542 h 142875"/>
                <a:gd name="connsiteX20" fmla="*/ 183547 w 295275"/>
                <a:gd name="connsiteY20" fmla="*/ 133541 h 142875"/>
                <a:gd name="connsiteX21" fmla="*/ 204025 w 295275"/>
                <a:gd name="connsiteY21" fmla="*/ 125921 h 142875"/>
                <a:gd name="connsiteX22" fmla="*/ 219075 w 295275"/>
                <a:gd name="connsiteY22" fmla="*/ 121634 h 142875"/>
                <a:gd name="connsiteX23" fmla="*/ 238887 w 295275"/>
                <a:gd name="connsiteY23" fmla="*/ 110966 h 142875"/>
                <a:gd name="connsiteX24" fmla="*/ 267652 w 295275"/>
                <a:gd name="connsiteY24" fmla="*/ 103156 h 142875"/>
                <a:gd name="connsiteX25" fmla="*/ 280606 w 295275"/>
                <a:gd name="connsiteY25" fmla="*/ 88583 h 142875"/>
                <a:gd name="connsiteX26" fmla="*/ 302609 w 295275"/>
                <a:gd name="connsiteY26" fmla="*/ 67437 h 142875"/>
                <a:gd name="connsiteX27" fmla="*/ 287846 w 295275"/>
                <a:gd name="connsiteY27" fmla="*/ 43720 h 142875"/>
                <a:gd name="connsiteX28" fmla="*/ 275368 w 295275"/>
                <a:gd name="connsiteY28" fmla="*/ 38957 h 142875"/>
                <a:gd name="connsiteX29" fmla="*/ 266986 w 295275"/>
                <a:gd name="connsiteY29" fmla="*/ 11906 h 142875"/>
                <a:gd name="connsiteX30" fmla="*/ 247555 w 295275"/>
                <a:gd name="connsiteY30" fmla="*/ 13145 h 142875"/>
                <a:gd name="connsiteX31" fmla="*/ 220027 w 295275"/>
                <a:gd name="connsiteY31" fmla="*/ 0 h 142875"/>
                <a:gd name="connsiteX32" fmla="*/ 216408 w 295275"/>
                <a:gd name="connsiteY32" fmla="*/ 26289 h 142875"/>
                <a:gd name="connsiteX33" fmla="*/ 199644 w 295275"/>
                <a:gd name="connsiteY33" fmla="*/ 18669 h 142875"/>
                <a:gd name="connsiteX34" fmla="*/ 193738 w 295275"/>
                <a:gd name="connsiteY34" fmla="*/ 28575 h 142875"/>
                <a:gd name="connsiteX35" fmla="*/ 188214 w 295275"/>
                <a:gd name="connsiteY35" fmla="*/ 19050 h 142875"/>
                <a:gd name="connsiteX36" fmla="*/ 171640 w 295275"/>
                <a:gd name="connsiteY36" fmla="*/ 21622 h 142875"/>
                <a:gd name="connsiteX37" fmla="*/ 156781 w 295275"/>
                <a:gd name="connsiteY37" fmla="*/ 16573 h 142875"/>
                <a:gd name="connsiteX38" fmla="*/ 137731 w 295275"/>
                <a:gd name="connsiteY38" fmla="*/ 29718 h 142875"/>
                <a:gd name="connsiteX39" fmla="*/ 126301 w 295275"/>
                <a:gd name="connsiteY39" fmla="*/ 23717 h 142875"/>
                <a:gd name="connsiteX40" fmla="*/ 113157 w 295275"/>
                <a:gd name="connsiteY40" fmla="*/ 32671 h 142875"/>
                <a:gd name="connsiteX41" fmla="*/ 109347 w 295275"/>
                <a:gd name="connsiteY41" fmla="*/ 45815 h 142875"/>
                <a:gd name="connsiteX42" fmla="*/ 90678 w 295275"/>
                <a:gd name="connsiteY42" fmla="*/ 54293 h 142875"/>
                <a:gd name="connsiteX43" fmla="*/ 80581 w 295275"/>
                <a:gd name="connsiteY43" fmla="*/ 44006 h 142875"/>
                <a:gd name="connsiteX44" fmla="*/ 83058 w 295275"/>
                <a:gd name="connsiteY44" fmla="*/ 31337 h 142875"/>
                <a:gd name="connsiteX45" fmla="*/ 65151 w 295275"/>
                <a:gd name="connsiteY45" fmla="*/ 12287 h 142875"/>
                <a:gd name="connsiteX46" fmla="*/ 39433 w 295275"/>
                <a:gd name="connsiteY46" fmla="*/ 2572 h 142875"/>
                <a:gd name="connsiteX47" fmla="*/ 31432 w 295275"/>
                <a:gd name="connsiteY47" fmla="*/ 0 h 142875"/>
                <a:gd name="connsiteX48" fmla="*/ 43624 w 295275"/>
                <a:gd name="connsiteY48" fmla="*/ 18669 h 142875"/>
                <a:gd name="connsiteX49" fmla="*/ 33052 w 295275"/>
                <a:gd name="connsiteY49" fmla="*/ 1781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95275" h="142875">
                  <a:moveTo>
                    <a:pt x="14383" y="25051"/>
                  </a:moveTo>
                  <a:lnTo>
                    <a:pt x="0" y="44101"/>
                  </a:lnTo>
                  <a:lnTo>
                    <a:pt x="7144" y="51245"/>
                  </a:lnTo>
                  <a:lnTo>
                    <a:pt x="27527" y="50864"/>
                  </a:lnTo>
                  <a:lnTo>
                    <a:pt x="48292" y="46482"/>
                  </a:lnTo>
                  <a:lnTo>
                    <a:pt x="62293" y="50864"/>
                  </a:lnTo>
                  <a:lnTo>
                    <a:pt x="56769" y="64865"/>
                  </a:lnTo>
                  <a:lnTo>
                    <a:pt x="55245" y="73438"/>
                  </a:lnTo>
                  <a:lnTo>
                    <a:pt x="9334" y="81820"/>
                  </a:lnTo>
                  <a:lnTo>
                    <a:pt x="34671" y="81820"/>
                  </a:lnTo>
                  <a:lnTo>
                    <a:pt x="50863" y="82677"/>
                  </a:lnTo>
                  <a:lnTo>
                    <a:pt x="61055" y="93250"/>
                  </a:lnTo>
                  <a:lnTo>
                    <a:pt x="69437" y="102965"/>
                  </a:lnTo>
                  <a:lnTo>
                    <a:pt x="69437" y="112681"/>
                  </a:lnTo>
                  <a:lnTo>
                    <a:pt x="45339" y="125444"/>
                  </a:lnTo>
                  <a:lnTo>
                    <a:pt x="53340" y="128873"/>
                  </a:lnTo>
                  <a:lnTo>
                    <a:pt x="81820" y="124206"/>
                  </a:lnTo>
                  <a:lnTo>
                    <a:pt x="103156" y="128873"/>
                  </a:lnTo>
                  <a:lnTo>
                    <a:pt x="142589" y="146971"/>
                  </a:lnTo>
                  <a:lnTo>
                    <a:pt x="168878" y="143542"/>
                  </a:lnTo>
                  <a:lnTo>
                    <a:pt x="183547" y="133541"/>
                  </a:lnTo>
                  <a:lnTo>
                    <a:pt x="204025" y="125921"/>
                  </a:lnTo>
                  <a:lnTo>
                    <a:pt x="219075" y="121634"/>
                  </a:lnTo>
                  <a:lnTo>
                    <a:pt x="238887" y="110966"/>
                  </a:lnTo>
                  <a:lnTo>
                    <a:pt x="267652" y="103156"/>
                  </a:lnTo>
                  <a:lnTo>
                    <a:pt x="280606" y="88583"/>
                  </a:lnTo>
                  <a:lnTo>
                    <a:pt x="302609" y="67437"/>
                  </a:lnTo>
                  <a:lnTo>
                    <a:pt x="287846" y="43720"/>
                  </a:lnTo>
                  <a:lnTo>
                    <a:pt x="275368" y="38957"/>
                  </a:lnTo>
                  <a:lnTo>
                    <a:pt x="266986" y="11906"/>
                  </a:lnTo>
                  <a:lnTo>
                    <a:pt x="247555" y="13145"/>
                  </a:lnTo>
                  <a:lnTo>
                    <a:pt x="220027" y="0"/>
                  </a:lnTo>
                  <a:lnTo>
                    <a:pt x="216408" y="26289"/>
                  </a:lnTo>
                  <a:lnTo>
                    <a:pt x="199644" y="18669"/>
                  </a:lnTo>
                  <a:lnTo>
                    <a:pt x="193738" y="28575"/>
                  </a:lnTo>
                  <a:lnTo>
                    <a:pt x="188214" y="19050"/>
                  </a:lnTo>
                  <a:lnTo>
                    <a:pt x="171640" y="21622"/>
                  </a:lnTo>
                  <a:lnTo>
                    <a:pt x="156781" y="16573"/>
                  </a:lnTo>
                  <a:lnTo>
                    <a:pt x="137731" y="29718"/>
                  </a:lnTo>
                  <a:lnTo>
                    <a:pt x="126301" y="23717"/>
                  </a:lnTo>
                  <a:lnTo>
                    <a:pt x="113157" y="32671"/>
                  </a:lnTo>
                  <a:lnTo>
                    <a:pt x="109347" y="45815"/>
                  </a:lnTo>
                  <a:lnTo>
                    <a:pt x="90678" y="54293"/>
                  </a:lnTo>
                  <a:lnTo>
                    <a:pt x="80581" y="44006"/>
                  </a:lnTo>
                  <a:lnTo>
                    <a:pt x="83058" y="31337"/>
                  </a:lnTo>
                  <a:lnTo>
                    <a:pt x="65151" y="12287"/>
                  </a:lnTo>
                  <a:lnTo>
                    <a:pt x="39433" y="2572"/>
                  </a:lnTo>
                  <a:lnTo>
                    <a:pt x="31432" y="0"/>
                  </a:lnTo>
                  <a:lnTo>
                    <a:pt x="43624" y="18669"/>
                  </a:lnTo>
                  <a:lnTo>
                    <a:pt x="33052" y="17812"/>
                  </a:lnTo>
                  <a:close/>
                </a:path>
              </a:pathLst>
            </a:custGeom>
            <a:grpFill/>
            <a:ln w="9525" cap="flat">
              <a:noFill/>
              <a:prstDash val="solid"/>
              <a:miter/>
            </a:ln>
          </p:spPr>
          <p:txBody>
            <a:bodyPr rtlCol="0" anchor="ctr"/>
            <a:lstStyle/>
            <a:p>
              <a:endParaRPr lang="en-IN"/>
            </a:p>
          </p:txBody>
        </p:sp>
        <p:sp>
          <p:nvSpPr>
            <p:cNvPr id="393" name="Freeform: Shape 392">
              <a:extLst>
                <a:ext uri="{FF2B5EF4-FFF2-40B4-BE49-F238E27FC236}">
                  <a16:creationId xmlns:a16="http://schemas.microsoft.com/office/drawing/2014/main" id="{CADF5C4B-C8A2-4F54-9DA2-AE96426E39FA}"/>
                </a:ext>
              </a:extLst>
            </p:cNvPr>
            <p:cNvSpPr/>
            <p:nvPr/>
          </p:nvSpPr>
          <p:spPr>
            <a:xfrm>
              <a:off x="1277779" y="3586734"/>
              <a:ext cx="28575" cy="28575"/>
            </a:xfrm>
            <a:custGeom>
              <a:avLst/>
              <a:gdLst>
                <a:gd name="connsiteX0" fmla="*/ 8763 w 28575"/>
                <a:gd name="connsiteY0" fmla="*/ 0 h 28575"/>
                <a:gd name="connsiteX1" fmla="*/ 0 w 28575"/>
                <a:gd name="connsiteY1" fmla="*/ 17812 h 28575"/>
                <a:gd name="connsiteX2" fmla="*/ 10096 w 28575"/>
                <a:gd name="connsiteY2" fmla="*/ 35052 h 28575"/>
                <a:gd name="connsiteX3" fmla="*/ 30670 w 28575"/>
                <a:gd name="connsiteY3" fmla="*/ 23336 h 28575"/>
              </a:gdLst>
              <a:ahLst/>
              <a:cxnLst>
                <a:cxn ang="0">
                  <a:pos x="connsiteX0" y="connsiteY0"/>
                </a:cxn>
                <a:cxn ang="0">
                  <a:pos x="connsiteX1" y="connsiteY1"/>
                </a:cxn>
                <a:cxn ang="0">
                  <a:pos x="connsiteX2" y="connsiteY2"/>
                </a:cxn>
                <a:cxn ang="0">
                  <a:pos x="connsiteX3" y="connsiteY3"/>
                </a:cxn>
              </a:cxnLst>
              <a:rect l="l" t="t" r="r" b="b"/>
              <a:pathLst>
                <a:path w="28575" h="28575">
                  <a:moveTo>
                    <a:pt x="8763" y="0"/>
                  </a:moveTo>
                  <a:lnTo>
                    <a:pt x="0" y="17812"/>
                  </a:lnTo>
                  <a:lnTo>
                    <a:pt x="10096" y="35052"/>
                  </a:lnTo>
                  <a:lnTo>
                    <a:pt x="30670" y="23336"/>
                  </a:lnTo>
                  <a:close/>
                </a:path>
              </a:pathLst>
            </a:custGeom>
            <a:grpFill/>
            <a:ln w="9525" cap="flat">
              <a:noFill/>
              <a:prstDash val="solid"/>
              <a:miter/>
            </a:ln>
          </p:spPr>
          <p:txBody>
            <a:bodyPr rtlCol="0" anchor="ctr"/>
            <a:lstStyle/>
            <a:p>
              <a:endParaRPr lang="en-IN"/>
            </a:p>
          </p:txBody>
        </p:sp>
        <p:sp>
          <p:nvSpPr>
            <p:cNvPr id="394" name="Freeform: Shape 393">
              <a:extLst>
                <a:ext uri="{FF2B5EF4-FFF2-40B4-BE49-F238E27FC236}">
                  <a16:creationId xmlns:a16="http://schemas.microsoft.com/office/drawing/2014/main" id="{68A61F8A-B2F4-423F-907E-53B9A6B3EC38}"/>
                </a:ext>
              </a:extLst>
            </p:cNvPr>
            <p:cNvSpPr/>
            <p:nvPr/>
          </p:nvSpPr>
          <p:spPr>
            <a:xfrm>
              <a:off x="1166336" y="3522916"/>
              <a:ext cx="9525" cy="9525"/>
            </a:xfrm>
            <a:custGeom>
              <a:avLst/>
              <a:gdLst>
                <a:gd name="connsiteX0" fmla="*/ 0 w 9525"/>
                <a:gd name="connsiteY0" fmla="*/ 7239 h 9525"/>
                <a:gd name="connsiteX1" fmla="*/ 16954 w 9525"/>
                <a:gd name="connsiteY1" fmla="*/ 12954 h 9525"/>
                <a:gd name="connsiteX2" fmla="*/ 16954 w 9525"/>
                <a:gd name="connsiteY2" fmla="*/ 0 h 9525"/>
              </a:gdLst>
              <a:ahLst/>
              <a:cxnLst>
                <a:cxn ang="0">
                  <a:pos x="connsiteX0" y="connsiteY0"/>
                </a:cxn>
                <a:cxn ang="0">
                  <a:pos x="connsiteX1" y="connsiteY1"/>
                </a:cxn>
                <a:cxn ang="0">
                  <a:pos x="connsiteX2" y="connsiteY2"/>
                </a:cxn>
              </a:cxnLst>
              <a:rect l="l" t="t" r="r" b="b"/>
              <a:pathLst>
                <a:path w="9525" h="9525">
                  <a:moveTo>
                    <a:pt x="0" y="7239"/>
                  </a:moveTo>
                  <a:lnTo>
                    <a:pt x="16954" y="12954"/>
                  </a:lnTo>
                  <a:lnTo>
                    <a:pt x="16954" y="0"/>
                  </a:lnTo>
                  <a:close/>
                </a:path>
              </a:pathLst>
            </a:custGeom>
            <a:grpFill/>
            <a:ln w="9525" cap="flat">
              <a:noFill/>
              <a:prstDash val="solid"/>
              <a:miter/>
            </a:ln>
          </p:spPr>
          <p:txBody>
            <a:bodyPr rtlCol="0" anchor="ctr"/>
            <a:lstStyle/>
            <a:p>
              <a:endParaRPr lang="en-IN"/>
            </a:p>
          </p:txBody>
        </p:sp>
        <p:sp>
          <p:nvSpPr>
            <p:cNvPr id="395" name="Freeform: Shape 394">
              <a:extLst>
                <a:ext uri="{FF2B5EF4-FFF2-40B4-BE49-F238E27FC236}">
                  <a16:creationId xmlns:a16="http://schemas.microsoft.com/office/drawing/2014/main" id="{11F6C518-8650-45FC-A213-4824ADE798C3}"/>
                </a:ext>
              </a:extLst>
            </p:cNvPr>
            <p:cNvSpPr/>
            <p:nvPr/>
          </p:nvSpPr>
          <p:spPr>
            <a:xfrm>
              <a:off x="1211199" y="3549301"/>
              <a:ext cx="9525" cy="9525"/>
            </a:xfrm>
            <a:custGeom>
              <a:avLst/>
              <a:gdLst>
                <a:gd name="connsiteX0" fmla="*/ 0 w 9525"/>
                <a:gd name="connsiteY0" fmla="*/ 0 h 0"/>
                <a:gd name="connsiteX1" fmla="*/ 8668 w 9525"/>
                <a:gd name="connsiteY1" fmla="*/ 8191 h 0"/>
                <a:gd name="connsiteX2" fmla="*/ 17812 w 9525"/>
                <a:gd name="connsiteY2" fmla="*/ 2857 h 0"/>
              </a:gdLst>
              <a:ahLst/>
              <a:cxnLst>
                <a:cxn ang="0">
                  <a:pos x="connsiteX0" y="connsiteY0"/>
                </a:cxn>
                <a:cxn ang="0">
                  <a:pos x="connsiteX1" y="connsiteY1"/>
                </a:cxn>
                <a:cxn ang="0">
                  <a:pos x="connsiteX2" y="connsiteY2"/>
                </a:cxn>
              </a:cxnLst>
              <a:rect l="l" t="t" r="r" b="b"/>
              <a:pathLst>
                <a:path w="9525">
                  <a:moveTo>
                    <a:pt x="0" y="0"/>
                  </a:moveTo>
                  <a:lnTo>
                    <a:pt x="8668" y="8191"/>
                  </a:lnTo>
                  <a:lnTo>
                    <a:pt x="17812" y="2857"/>
                  </a:lnTo>
                  <a:close/>
                </a:path>
              </a:pathLst>
            </a:custGeom>
            <a:grpFill/>
            <a:ln w="9525" cap="flat">
              <a:noFill/>
              <a:prstDash val="solid"/>
              <a:miter/>
            </a:ln>
          </p:spPr>
          <p:txBody>
            <a:bodyPr rtlCol="0" anchor="ctr"/>
            <a:lstStyle/>
            <a:p>
              <a:endParaRPr lang="en-IN"/>
            </a:p>
          </p:txBody>
        </p:sp>
        <p:sp>
          <p:nvSpPr>
            <p:cNvPr id="396" name="Freeform: Shape 395">
              <a:extLst>
                <a:ext uri="{FF2B5EF4-FFF2-40B4-BE49-F238E27FC236}">
                  <a16:creationId xmlns:a16="http://schemas.microsoft.com/office/drawing/2014/main" id="{C438623C-985C-475B-8A30-0BB5BA0253EA}"/>
                </a:ext>
              </a:extLst>
            </p:cNvPr>
            <p:cNvSpPr/>
            <p:nvPr/>
          </p:nvSpPr>
          <p:spPr>
            <a:xfrm>
              <a:off x="1260634" y="3562445"/>
              <a:ext cx="9525" cy="9525"/>
            </a:xfrm>
            <a:custGeom>
              <a:avLst/>
              <a:gdLst>
                <a:gd name="connsiteX0" fmla="*/ 4858 w 9525"/>
                <a:gd name="connsiteY0" fmla="*/ 0 h 9525"/>
                <a:gd name="connsiteX1" fmla="*/ 0 w 9525"/>
                <a:gd name="connsiteY1" fmla="*/ 14764 h 9525"/>
                <a:gd name="connsiteX2" fmla="*/ 13811 w 9525"/>
                <a:gd name="connsiteY2" fmla="*/ 14764 h 9525"/>
                <a:gd name="connsiteX3" fmla="*/ 17050 w 9525"/>
                <a:gd name="connsiteY3" fmla="*/ 0 h 9525"/>
              </a:gdLst>
              <a:ahLst/>
              <a:cxnLst>
                <a:cxn ang="0">
                  <a:pos x="connsiteX0" y="connsiteY0"/>
                </a:cxn>
                <a:cxn ang="0">
                  <a:pos x="connsiteX1" y="connsiteY1"/>
                </a:cxn>
                <a:cxn ang="0">
                  <a:pos x="connsiteX2" y="connsiteY2"/>
                </a:cxn>
                <a:cxn ang="0">
                  <a:pos x="connsiteX3" y="connsiteY3"/>
                </a:cxn>
              </a:cxnLst>
              <a:rect l="l" t="t" r="r" b="b"/>
              <a:pathLst>
                <a:path w="9525" h="9525">
                  <a:moveTo>
                    <a:pt x="4858" y="0"/>
                  </a:moveTo>
                  <a:lnTo>
                    <a:pt x="0" y="14764"/>
                  </a:lnTo>
                  <a:lnTo>
                    <a:pt x="13811" y="14764"/>
                  </a:lnTo>
                  <a:lnTo>
                    <a:pt x="17050" y="0"/>
                  </a:lnTo>
                  <a:close/>
                </a:path>
              </a:pathLst>
            </a:custGeom>
            <a:grpFill/>
            <a:ln w="9525" cap="flat">
              <a:noFill/>
              <a:prstDash val="solid"/>
              <a:miter/>
            </a:ln>
          </p:spPr>
          <p:txBody>
            <a:bodyPr rtlCol="0" anchor="ctr"/>
            <a:lstStyle/>
            <a:p>
              <a:endParaRPr lang="en-IN"/>
            </a:p>
          </p:txBody>
        </p:sp>
        <p:sp>
          <p:nvSpPr>
            <p:cNvPr id="397" name="Freeform: Shape 396">
              <a:extLst>
                <a:ext uri="{FF2B5EF4-FFF2-40B4-BE49-F238E27FC236}">
                  <a16:creationId xmlns:a16="http://schemas.microsoft.com/office/drawing/2014/main" id="{62097293-07AC-45D6-B09A-9B367AC7B2F0}"/>
                </a:ext>
              </a:extLst>
            </p:cNvPr>
            <p:cNvSpPr/>
            <p:nvPr/>
          </p:nvSpPr>
          <p:spPr>
            <a:xfrm>
              <a:off x="1937861" y="2437162"/>
              <a:ext cx="47625" cy="66675"/>
            </a:xfrm>
            <a:custGeom>
              <a:avLst/>
              <a:gdLst>
                <a:gd name="connsiteX0" fmla="*/ 25432 w 47625"/>
                <a:gd name="connsiteY0" fmla="*/ 0 h 66675"/>
                <a:gd name="connsiteX1" fmla="*/ 0 w 47625"/>
                <a:gd name="connsiteY1" fmla="*/ 16193 h 66675"/>
                <a:gd name="connsiteX2" fmla="*/ 12668 w 47625"/>
                <a:gd name="connsiteY2" fmla="*/ 40862 h 66675"/>
                <a:gd name="connsiteX3" fmla="*/ 25432 w 47625"/>
                <a:gd name="connsiteY3" fmla="*/ 54864 h 66675"/>
                <a:gd name="connsiteX4" fmla="*/ 49054 w 47625"/>
                <a:gd name="connsiteY4" fmla="*/ 67342 h 66675"/>
                <a:gd name="connsiteX5" fmla="*/ 49054 w 47625"/>
                <a:gd name="connsiteY5" fmla="*/ 57055 h 66675"/>
                <a:gd name="connsiteX6" fmla="*/ 38100 w 47625"/>
                <a:gd name="connsiteY6" fmla="*/ 34004 h 66675"/>
                <a:gd name="connsiteX7" fmla="*/ 35528 w 47625"/>
                <a:gd name="connsiteY7" fmla="*/ 22955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25" h="66675">
                  <a:moveTo>
                    <a:pt x="25432" y="0"/>
                  </a:moveTo>
                  <a:lnTo>
                    <a:pt x="0" y="16193"/>
                  </a:lnTo>
                  <a:lnTo>
                    <a:pt x="12668" y="40862"/>
                  </a:lnTo>
                  <a:lnTo>
                    <a:pt x="25432" y="54864"/>
                  </a:lnTo>
                  <a:lnTo>
                    <a:pt x="49054" y="67342"/>
                  </a:lnTo>
                  <a:lnTo>
                    <a:pt x="49054" y="57055"/>
                  </a:lnTo>
                  <a:lnTo>
                    <a:pt x="38100" y="34004"/>
                  </a:lnTo>
                  <a:lnTo>
                    <a:pt x="35528" y="22955"/>
                  </a:lnTo>
                  <a:close/>
                </a:path>
              </a:pathLst>
            </a:custGeom>
            <a:grpFill/>
            <a:ln w="9525" cap="flat">
              <a:noFill/>
              <a:prstDash val="solid"/>
              <a:miter/>
            </a:ln>
          </p:spPr>
          <p:txBody>
            <a:bodyPr rtlCol="0" anchor="ctr"/>
            <a:lstStyle/>
            <a:p>
              <a:endParaRPr lang="en-IN"/>
            </a:p>
          </p:txBody>
        </p:sp>
        <p:sp>
          <p:nvSpPr>
            <p:cNvPr id="398" name="Freeform: Shape 397">
              <a:extLst>
                <a:ext uri="{FF2B5EF4-FFF2-40B4-BE49-F238E27FC236}">
                  <a16:creationId xmlns:a16="http://schemas.microsoft.com/office/drawing/2014/main" id="{16DFDA24-20B8-47E4-ACBF-EFEBC5E1DF16}"/>
                </a:ext>
              </a:extLst>
            </p:cNvPr>
            <p:cNvSpPr/>
            <p:nvPr/>
          </p:nvSpPr>
          <p:spPr>
            <a:xfrm>
              <a:off x="1313021" y="2257901"/>
              <a:ext cx="66675" cy="66675"/>
            </a:xfrm>
            <a:custGeom>
              <a:avLst/>
              <a:gdLst>
                <a:gd name="connsiteX0" fmla="*/ 0 w 66675"/>
                <a:gd name="connsiteY0" fmla="*/ 45148 h 66675"/>
                <a:gd name="connsiteX1" fmla="*/ 20955 w 66675"/>
                <a:gd name="connsiteY1" fmla="*/ 37529 h 66675"/>
                <a:gd name="connsiteX2" fmla="*/ 46387 w 66675"/>
                <a:gd name="connsiteY2" fmla="*/ 8192 h 66675"/>
                <a:gd name="connsiteX3" fmla="*/ 68675 w 66675"/>
                <a:gd name="connsiteY3" fmla="*/ 0 h 66675"/>
                <a:gd name="connsiteX4" fmla="*/ 74390 w 66675"/>
                <a:gd name="connsiteY4" fmla="*/ 13906 h 66675"/>
                <a:gd name="connsiteX5" fmla="*/ 54102 w 66675"/>
                <a:gd name="connsiteY5" fmla="*/ 23527 h 66675"/>
                <a:gd name="connsiteX6" fmla="*/ 64865 w 66675"/>
                <a:gd name="connsiteY6" fmla="*/ 40672 h 66675"/>
                <a:gd name="connsiteX7" fmla="*/ 53054 w 66675"/>
                <a:gd name="connsiteY7" fmla="*/ 52197 h 66675"/>
                <a:gd name="connsiteX8" fmla="*/ 27337 w 66675"/>
                <a:gd name="connsiteY8" fmla="*/ 67342 h 66675"/>
                <a:gd name="connsiteX9" fmla="*/ 12097 w 66675"/>
                <a:gd name="connsiteY9" fmla="*/ 67342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5" h="66675">
                  <a:moveTo>
                    <a:pt x="0" y="45148"/>
                  </a:moveTo>
                  <a:lnTo>
                    <a:pt x="20955" y="37529"/>
                  </a:lnTo>
                  <a:lnTo>
                    <a:pt x="46387" y="8192"/>
                  </a:lnTo>
                  <a:lnTo>
                    <a:pt x="68675" y="0"/>
                  </a:lnTo>
                  <a:lnTo>
                    <a:pt x="74390" y="13906"/>
                  </a:lnTo>
                  <a:lnTo>
                    <a:pt x="54102" y="23527"/>
                  </a:lnTo>
                  <a:lnTo>
                    <a:pt x="64865" y="40672"/>
                  </a:lnTo>
                  <a:lnTo>
                    <a:pt x="53054" y="52197"/>
                  </a:lnTo>
                  <a:lnTo>
                    <a:pt x="27337" y="67342"/>
                  </a:lnTo>
                  <a:lnTo>
                    <a:pt x="12097" y="67342"/>
                  </a:lnTo>
                  <a:close/>
                </a:path>
              </a:pathLst>
            </a:custGeom>
            <a:grpFill/>
            <a:ln w="9525" cap="flat">
              <a:noFill/>
              <a:prstDash val="solid"/>
              <a:miter/>
            </a:ln>
          </p:spPr>
          <p:txBody>
            <a:bodyPr rtlCol="0" anchor="ctr"/>
            <a:lstStyle/>
            <a:p>
              <a:endParaRPr lang="en-IN"/>
            </a:p>
          </p:txBody>
        </p:sp>
        <p:sp>
          <p:nvSpPr>
            <p:cNvPr id="399" name="Freeform: Shape 398">
              <a:extLst>
                <a:ext uri="{FF2B5EF4-FFF2-40B4-BE49-F238E27FC236}">
                  <a16:creationId xmlns:a16="http://schemas.microsoft.com/office/drawing/2014/main" id="{EA3D2819-CEE2-43C1-8B96-F8901F8D1982}"/>
                </a:ext>
              </a:extLst>
            </p:cNvPr>
            <p:cNvSpPr/>
            <p:nvPr/>
          </p:nvSpPr>
          <p:spPr>
            <a:xfrm>
              <a:off x="951262" y="2182844"/>
              <a:ext cx="38100" cy="19050"/>
            </a:xfrm>
            <a:custGeom>
              <a:avLst/>
              <a:gdLst>
                <a:gd name="connsiteX0" fmla="*/ 0 w 38100"/>
                <a:gd name="connsiteY0" fmla="*/ 8954 h 19050"/>
                <a:gd name="connsiteX1" fmla="*/ 17717 w 38100"/>
                <a:gd name="connsiteY1" fmla="*/ 22098 h 19050"/>
                <a:gd name="connsiteX2" fmla="*/ 40005 w 38100"/>
                <a:gd name="connsiteY2" fmla="*/ 20955 h 19050"/>
                <a:gd name="connsiteX3" fmla="*/ 45815 w 38100"/>
                <a:gd name="connsiteY3" fmla="*/ 1238 h 19050"/>
                <a:gd name="connsiteX4" fmla="*/ 24670 w 38100"/>
                <a:gd name="connsiteY4" fmla="*/ 11621 h 19050"/>
                <a:gd name="connsiteX5" fmla="*/ 25432 w 38100"/>
                <a:gd name="connsiteY5"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100" h="19050">
                  <a:moveTo>
                    <a:pt x="0" y="8954"/>
                  </a:moveTo>
                  <a:lnTo>
                    <a:pt x="17717" y="22098"/>
                  </a:lnTo>
                  <a:lnTo>
                    <a:pt x="40005" y="20955"/>
                  </a:lnTo>
                  <a:lnTo>
                    <a:pt x="45815" y="1238"/>
                  </a:lnTo>
                  <a:lnTo>
                    <a:pt x="24670" y="11621"/>
                  </a:lnTo>
                  <a:lnTo>
                    <a:pt x="25432" y="0"/>
                  </a:lnTo>
                  <a:close/>
                </a:path>
              </a:pathLst>
            </a:custGeom>
            <a:grpFill/>
            <a:ln w="9525" cap="flat">
              <a:noFill/>
              <a:prstDash val="solid"/>
              <a:miter/>
            </a:ln>
          </p:spPr>
          <p:txBody>
            <a:bodyPr rtlCol="0" anchor="ctr"/>
            <a:lstStyle/>
            <a:p>
              <a:endParaRPr lang="en-IN"/>
            </a:p>
          </p:txBody>
        </p:sp>
        <p:sp>
          <p:nvSpPr>
            <p:cNvPr id="400" name="Freeform: Shape 399">
              <a:extLst>
                <a:ext uri="{FF2B5EF4-FFF2-40B4-BE49-F238E27FC236}">
                  <a16:creationId xmlns:a16="http://schemas.microsoft.com/office/drawing/2014/main" id="{ADB19B19-EB53-4946-9976-31754F612A06}"/>
                </a:ext>
              </a:extLst>
            </p:cNvPr>
            <p:cNvSpPr/>
            <p:nvPr/>
          </p:nvSpPr>
          <p:spPr>
            <a:xfrm>
              <a:off x="951262" y="2442877"/>
              <a:ext cx="9525" cy="19050"/>
            </a:xfrm>
            <a:custGeom>
              <a:avLst/>
              <a:gdLst>
                <a:gd name="connsiteX0" fmla="*/ 0 w 9525"/>
                <a:gd name="connsiteY0" fmla="*/ 21622 h 19050"/>
                <a:gd name="connsiteX1" fmla="*/ 4000 w 9525"/>
                <a:gd name="connsiteY1" fmla="*/ 5525 h 19050"/>
                <a:gd name="connsiteX2" fmla="*/ 15240 w 9525"/>
                <a:gd name="connsiteY2" fmla="*/ 0 h 19050"/>
                <a:gd name="connsiteX3" fmla="*/ 17717 w 9525"/>
                <a:gd name="connsiteY3" fmla="*/ 10478 h 19050"/>
                <a:gd name="connsiteX4" fmla="*/ 8858 w 9525"/>
                <a:gd name="connsiteY4" fmla="*/ 1714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 h="19050">
                  <a:moveTo>
                    <a:pt x="0" y="21622"/>
                  </a:moveTo>
                  <a:lnTo>
                    <a:pt x="4000" y="5525"/>
                  </a:lnTo>
                  <a:lnTo>
                    <a:pt x="15240" y="0"/>
                  </a:lnTo>
                  <a:lnTo>
                    <a:pt x="17717" y="10478"/>
                  </a:lnTo>
                  <a:lnTo>
                    <a:pt x="8858" y="17145"/>
                  </a:lnTo>
                  <a:close/>
                </a:path>
              </a:pathLst>
            </a:custGeom>
            <a:grpFill/>
            <a:ln w="9525" cap="flat">
              <a:noFill/>
              <a:prstDash val="solid"/>
              <a:miter/>
            </a:ln>
          </p:spPr>
          <p:txBody>
            <a:bodyPr rtlCol="0" anchor="ctr"/>
            <a:lstStyle/>
            <a:p>
              <a:endParaRPr lang="en-IN"/>
            </a:p>
          </p:txBody>
        </p:sp>
        <p:sp>
          <p:nvSpPr>
            <p:cNvPr id="401" name="Freeform: Shape 400">
              <a:extLst>
                <a:ext uri="{FF2B5EF4-FFF2-40B4-BE49-F238E27FC236}">
                  <a16:creationId xmlns:a16="http://schemas.microsoft.com/office/drawing/2014/main" id="{599367A2-9308-4506-ACD1-421354E2BE5A}"/>
                </a:ext>
              </a:extLst>
            </p:cNvPr>
            <p:cNvSpPr/>
            <p:nvPr/>
          </p:nvSpPr>
          <p:spPr>
            <a:xfrm>
              <a:off x="1021175" y="2407253"/>
              <a:ext cx="38100" cy="19050"/>
            </a:xfrm>
            <a:custGeom>
              <a:avLst/>
              <a:gdLst>
                <a:gd name="connsiteX0" fmla="*/ 0 w 38100"/>
                <a:gd name="connsiteY0" fmla="*/ 19145 h 19050"/>
                <a:gd name="connsiteX1" fmla="*/ 5334 w 38100"/>
                <a:gd name="connsiteY1" fmla="*/ 9239 h 19050"/>
                <a:gd name="connsiteX2" fmla="*/ 20288 w 38100"/>
                <a:gd name="connsiteY2" fmla="*/ 2000 h 19050"/>
                <a:gd name="connsiteX3" fmla="*/ 38195 w 38100"/>
                <a:gd name="connsiteY3" fmla="*/ 0 h 19050"/>
                <a:gd name="connsiteX4" fmla="*/ 43148 w 38100"/>
                <a:gd name="connsiteY4" fmla="*/ 9239 h 19050"/>
                <a:gd name="connsiteX5" fmla="*/ 34671 w 38100"/>
                <a:gd name="connsiteY5" fmla="*/ 9620 h 19050"/>
                <a:gd name="connsiteX6" fmla="*/ 22860 w 38100"/>
                <a:gd name="connsiteY6" fmla="*/ 11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100" h="19050">
                  <a:moveTo>
                    <a:pt x="0" y="19145"/>
                  </a:moveTo>
                  <a:lnTo>
                    <a:pt x="5334" y="9239"/>
                  </a:lnTo>
                  <a:lnTo>
                    <a:pt x="20288" y="2000"/>
                  </a:lnTo>
                  <a:lnTo>
                    <a:pt x="38195" y="0"/>
                  </a:lnTo>
                  <a:lnTo>
                    <a:pt x="43148" y="9239"/>
                  </a:lnTo>
                  <a:lnTo>
                    <a:pt x="34671" y="9620"/>
                  </a:lnTo>
                  <a:lnTo>
                    <a:pt x="22860" y="11525"/>
                  </a:lnTo>
                  <a:close/>
                </a:path>
              </a:pathLst>
            </a:custGeom>
            <a:grpFill/>
            <a:ln w="9525" cap="flat">
              <a:noFill/>
              <a:prstDash val="solid"/>
              <a:miter/>
            </a:ln>
          </p:spPr>
          <p:txBody>
            <a:bodyPr rtlCol="0" anchor="ctr"/>
            <a:lstStyle/>
            <a:p>
              <a:endParaRPr lang="en-IN"/>
            </a:p>
          </p:txBody>
        </p:sp>
        <p:sp>
          <p:nvSpPr>
            <p:cNvPr id="402" name="Freeform: Shape 401">
              <a:extLst>
                <a:ext uri="{FF2B5EF4-FFF2-40B4-BE49-F238E27FC236}">
                  <a16:creationId xmlns:a16="http://schemas.microsoft.com/office/drawing/2014/main" id="{33A9E8DA-886D-408A-AA9F-D9D214F6AC48}"/>
                </a:ext>
              </a:extLst>
            </p:cNvPr>
            <p:cNvSpPr/>
            <p:nvPr/>
          </p:nvSpPr>
          <p:spPr>
            <a:xfrm>
              <a:off x="6086094" y="1207484"/>
              <a:ext cx="38100" cy="38100"/>
            </a:xfrm>
            <a:custGeom>
              <a:avLst/>
              <a:gdLst>
                <a:gd name="connsiteX0" fmla="*/ 0 w 38100"/>
                <a:gd name="connsiteY0" fmla="*/ 0 h 38100"/>
                <a:gd name="connsiteX1" fmla="*/ 7715 w 38100"/>
                <a:gd name="connsiteY1" fmla="*/ 19431 h 38100"/>
                <a:gd name="connsiteX2" fmla="*/ 25336 w 38100"/>
                <a:gd name="connsiteY2" fmla="*/ 30575 h 38100"/>
                <a:gd name="connsiteX3" fmla="*/ 38100 w 38100"/>
                <a:gd name="connsiteY3" fmla="*/ 39433 h 38100"/>
                <a:gd name="connsiteX4" fmla="*/ 19050 w 38100"/>
                <a:gd name="connsiteY4" fmla="*/ 14669 h 38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00" h="38100">
                  <a:moveTo>
                    <a:pt x="0" y="0"/>
                  </a:moveTo>
                  <a:lnTo>
                    <a:pt x="7715" y="19431"/>
                  </a:lnTo>
                  <a:lnTo>
                    <a:pt x="25336" y="30575"/>
                  </a:lnTo>
                  <a:lnTo>
                    <a:pt x="38100" y="39433"/>
                  </a:lnTo>
                  <a:lnTo>
                    <a:pt x="19050" y="14669"/>
                  </a:lnTo>
                  <a:close/>
                </a:path>
              </a:pathLst>
            </a:custGeom>
            <a:grpFill/>
            <a:ln w="9525" cap="flat">
              <a:noFill/>
              <a:prstDash val="solid"/>
              <a:miter/>
            </a:ln>
          </p:spPr>
          <p:txBody>
            <a:bodyPr rtlCol="0" anchor="ctr"/>
            <a:lstStyle/>
            <a:p>
              <a:endParaRPr lang="en-IN"/>
            </a:p>
          </p:txBody>
        </p:sp>
        <p:sp>
          <p:nvSpPr>
            <p:cNvPr id="403" name="Freeform: Shape 402">
              <a:extLst>
                <a:ext uri="{FF2B5EF4-FFF2-40B4-BE49-F238E27FC236}">
                  <a16:creationId xmlns:a16="http://schemas.microsoft.com/office/drawing/2014/main" id="{CC827285-BD70-4E4B-9A60-922C7DA0F853}"/>
                </a:ext>
              </a:extLst>
            </p:cNvPr>
            <p:cNvSpPr/>
            <p:nvPr/>
          </p:nvSpPr>
          <p:spPr>
            <a:xfrm>
              <a:off x="6092476" y="1127284"/>
              <a:ext cx="390525" cy="219075"/>
            </a:xfrm>
            <a:custGeom>
              <a:avLst/>
              <a:gdLst>
                <a:gd name="connsiteX0" fmla="*/ 7620 w 390525"/>
                <a:gd name="connsiteY0" fmla="*/ 56674 h 219075"/>
                <a:gd name="connsiteX1" fmla="*/ 0 w 390525"/>
                <a:gd name="connsiteY1" fmla="*/ 38100 h 219075"/>
                <a:gd name="connsiteX2" fmla="*/ 7620 w 390525"/>
                <a:gd name="connsiteY2" fmla="*/ 28004 h 219075"/>
                <a:gd name="connsiteX3" fmla="*/ 19335 w 390525"/>
                <a:gd name="connsiteY3" fmla="*/ 22193 h 219075"/>
                <a:gd name="connsiteX4" fmla="*/ 30480 w 390525"/>
                <a:gd name="connsiteY4" fmla="*/ 17812 h 219075"/>
                <a:gd name="connsiteX5" fmla="*/ 50863 w 390525"/>
                <a:gd name="connsiteY5" fmla="*/ 19717 h 219075"/>
                <a:gd name="connsiteX6" fmla="*/ 75057 w 390525"/>
                <a:gd name="connsiteY6" fmla="*/ 15907 h 219075"/>
                <a:gd name="connsiteX7" fmla="*/ 86677 w 390525"/>
                <a:gd name="connsiteY7" fmla="*/ 14383 h 219075"/>
                <a:gd name="connsiteX8" fmla="*/ 94202 w 390525"/>
                <a:gd name="connsiteY8" fmla="*/ 18574 h 219075"/>
                <a:gd name="connsiteX9" fmla="*/ 91535 w 390525"/>
                <a:gd name="connsiteY9" fmla="*/ 21622 h 219075"/>
                <a:gd name="connsiteX10" fmla="*/ 77057 w 390525"/>
                <a:gd name="connsiteY10" fmla="*/ 26575 h 219075"/>
                <a:gd name="connsiteX11" fmla="*/ 64294 w 390525"/>
                <a:gd name="connsiteY11" fmla="*/ 29528 h 219075"/>
                <a:gd name="connsiteX12" fmla="*/ 74104 w 390525"/>
                <a:gd name="connsiteY12" fmla="*/ 35433 h 219075"/>
                <a:gd name="connsiteX13" fmla="*/ 84582 w 390525"/>
                <a:gd name="connsiteY13" fmla="*/ 39910 h 219075"/>
                <a:gd name="connsiteX14" fmla="*/ 89059 w 390525"/>
                <a:gd name="connsiteY14" fmla="*/ 47625 h 219075"/>
                <a:gd name="connsiteX15" fmla="*/ 94298 w 390525"/>
                <a:gd name="connsiteY15" fmla="*/ 51435 h 219075"/>
                <a:gd name="connsiteX16" fmla="*/ 97155 w 390525"/>
                <a:gd name="connsiteY16" fmla="*/ 46577 h 219075"/>
                <a:gd name="connsiteX17" fmla="*/ 96964 w 390525"/>
                <a:gd name="connsiteY17" fmla="*/ 35433 h 219075"/>
                <a:gd name="connsiteX18" fmla="*/ 103251 w 390525"/>
                <a:gd name="connsiteY18" fmla="*/ 27146 h 219075"/>
                <a:gd name="connsiteX19" fmla="*/ 108109 w 390525"/>
                <a:gd name="connsiteY19" fmla="*/ 19717 h 219075"/>
                <a:gd name="connsiteX20" fmla="*/ 112871 w 390525"/>
                <a:gd name="connsiteY20" fmla="*/ 16097 h 219075"/>
                <a:gd name="connsiteX21" fmla="*/ 122777 w 390525"/>
                <a:gd name="connsiteY21" fmla="*/ 22289 h 219075"/>
                <a:gd name="connsiteX22" fmla="*/ 128683 w 390525"/>
                <a:gd name="connsiteY22" fmla="*/ 37909 h 219075"/>
                <a:gd name="connsiteX23" fmla="*/ 138303 w 390525"/>
                <a:gd name="connsiteY23" fmla="*/ 53340 h 219075"/>
                <a:gd name="connsiteX24" fmla="*/ 159544 w 390525"/>
                <a:gd name="connsiteY24" fmla="*/ 70580 h 219075"/>
                <a:gd name="connsiteX25" fmla="*/ 154400 w 390525"/>
                <a:gd name="connsiteY25" fmla="*/ 48578 h 219075"/>
                <a:gd name="connsiteX26" fmla="*/ 141827 w 390525"/>
                <a:gd name="connsiteY26" fmla="*/ 27337 h 219075"/>
                <a:gd name="connsiteX27" fmla="*/ 137350 w 390525"/>
                <a:gd name="connsiteY27" fmla="*/ 21145 h 219075"/>
                <a:gd name="connsiteX28" fmla="*/ 145637 w 390525"/>
                <a:gd name="connsiteY28" fmla="*/ 14002 h 219075"/>
                <a:gd name="connsiteX29" fmla="*/ 152591 w 390525"/>
                <a:gd name="connsiteY29" fmla="*/ 0 h 219075"/>
                <a:gd name="connsiteX30" fmla="*/ 164592 w 390525"/>
                <a:gd name="connsiteY30" fmla="*/ 14383 h 219075"/>
                <a:gd name="connsiteX31" fmla="*/ 171259 w 390525"/>
                <a:gd name="connsiteY31" fmla="*/ 11049 h 219075"/>
                <a:gd name="connsiteX32" fmla="*/ 186690 w 390525"/>
                <a:gd name="connsiteY32" fmla="*/ 13335 h 219075"/>
                <a:gd name="connsiteX33" fmla="*/ 197548 w 390525"/>
                <a:gd name="connsiteY33" fmla="*/ 20669 h 219075"/>
                <a:gd name="connsiteX34" fmla="*/ 197834 w 390525"/>
                <a:gd name="connsiteY34" fmla="*/ 23622 h 219075"/>
                <a:gd name="connsiteX35" fmla="*/ 191167 w 390525"/>
                <a:gd name="connsiteY35" fmla="*/ 35338 h 219075"/>
                <a:gd name="connsiteX36" fmla="*/ 190214 w 390525"/>
                <a:gd name="connsiteY36" fmla="*/ 43910 h 219075"/>
                <a:gd name="connsiteX37" fmla="*/ 199930 w 390525"/>
                <a:gd name="connsiteY37" fmla="*/ 38195 h 219075"/>
                <a:gd name="connsiteX38" fmla="*/ 209645 w 390525"/>
                <a:gd name="connsiteY38" fmla="*/ 32576 h 219075"/>
                <a:gd name="connsiteX39" fmla="*/ 218599 w 390525"/>
                <a:gd name="connsiteY39" fmla="*/ 42958 h 219075"/>
                <a:gd name="connsiteX40" fmla="*/ 221932 w 390525"/>
                <a:gd name="connsiteY40" fmla="*/ 54578 h 219075"/>
                <a:gd name="connsiteX41" fmla="*/ 234315 w 390525"/>
                <a:gd name="connsiteY41" fmla="*/ 55340 h 219075"/>
                <a:gd name="connsiteX42" fmla="*/ 251936 w 390525"/>
                <a:gd name="connsiteY42" fmla="*/ 61055 h 219075"/>
                <a:gd name="connsiteX43" fmla="*/ 256127 w 390525"/>
                <a:gd name="connsiteY43" fmla="*/ 67628 h 219075"/>
                <a:gd name="connsiteX44" fmla="*/ 263366 w 390525"/>
                <a:gd name="connsiteY44" fmla="*/ 64865 h 219075"/>
                <a:gd name="connsiteX45" fmla="*/ 267938 w 390525"/>
                <a:gd name="connsiteY45" fmla="*/ 62865 h 219075"/>
                <a:gd name="connsiteX46" fmla="*/ 277273 w 390525"/>
                <a:gd name="connsiteY46" fmla="*/ 64960 h 219075"/>
                <a:gd name="connsiteX47" fmla="*/ 278035 w 390525"/>
                <a:gd name="connsiteY47" fmla="*/ 68104 h 219075"/>
                <a:gd name="connsiteX48" fmla="*/ 296894 w 390525"/>
                <a:gd name="connsiteY48" fmla="*/ 77819 h 219075"/>
                <a:gd name="connsiteX49" fmla="*/ 300133 w 390525"/>
                <a:gd name="connsiteY49" fmla="*/ 96488 h 219075"/>
                <a:gd name="connsiteX50" fmla="*/ 310419 w 390525"/>
                <a:gd name="connsiteY50" fmla="*/ 98584 h 219075"/>
                <a:gd name="connsiteX51" fmla="*/ 320611 w 390525"/>
                <a:gd name="connsiteY51" fmla="*/ 105346 h 219075"/>
                <a:gd name="connsiteX52" fmla="*/ 322707 w 390525"/>
                <a:gd name="connsiteY52" fmla="*/ 110681 h 219075"/>
                <a:gd name="connsiteX53" fmla="*/ 318516 w 390525"/>
                <a:gd name="connsiteY53" fmla="*/ 116967 h 219075"/>
                <a:gd name="connsiteX54" fmla="*/ 349282 w 390525"/>
                <a:gd name="connsiteY54" fmla="*/ 121920 h 219075"/>
                <a:gd name="connsiteX55" fmla="*/ 351854 w 390525"/>
                <a:gd name="connsiteY55" fmla="*/ 126492 h 219075"/>
                <a:gd name="connsiteX56" fmla="*/ 346043 w 390525"/>
                <a:gd name="connsiteY56" fmla="*/ 136684 h 219075"/>
                <a:gd name="connsiteX57" fmla="*/ 351854 w 390525"/>
                <a:gd name="connsiteY57" fmla="*/ 139636 h 219075"/>
                <a:gd name="connsiteX58" fmla="*/ 364712 w 390525"/>
                <a:gd name="connsiteY58" fmla="*/ 140113 h 219075"/>
                <a:gd name="connsiteX59" fmla="*/ 376904 w 390525"/>
                <a:gd name="connsiteY59" fmla="*/ 137065 h 219075"/>
                <a:gd name="connsiteX60" fmla="*/ 389477 w 390525"/>
                <a:gd name="connsiteY60" fmla="*/ 140113 h 219075"/>
                <a:gd name="connsiteX61" fmla="*/ 391192 w 390525"/>
                <a:gd name="connsiteY61" fmla="*/ 143828 h 219075"/>
                <a:gd name="connsiteX62" fmla="*/ 380333 w 390525"/>
                <a:gd name="connsiteY62" fmla="*/ 150971 h 219075"/>
                <a:gd name="connsiteX63" fmla="*/ 370904 w 390525"/>
                <a:gd name="connsiteY63" fmla="*/ 156115 h 219075"/>
                <a:gd name="connsiteX64" fmla="*/ 361759 w 390525"/>
                <a:gd name="connsiteY64" fmla="*/ 165259 h 219075"/>
                <a:gd name="connsiteX65" fmla="*/ 347758 w 390525"/>
                <a:gd name="connsiteY65" fmla="*/ 175736 h 219075"/>
                <a:gd name="connsiteX66" fmla="*/ 337566 w 390525"/>
                <a:gd name="connsiteY66" fmla="*/ 179451 h 219075"/>
                <a:gd name="connsiteX67" fmla="*/ 330136 w 390525"/>
                <a:gd name="connsiteY67" fmla="*/ 177546 h 219075"/>
                <a:gd name="connsiteX68" fmla="*/ 328803 w 390525"/>
                <a:gd name="connsiteY68" fmla="*/ 169735 h 219075"/>
                <a:gd name="connsiteX69" fmla="*/ 328803 w 390525"/>
                <a:gd name="connsiteY69" fmla="*/ 160401 h 219075"/>
                <a:gd name="connsiteX70" fmla="*/ 323659 w 390525"/>
                <a:gd name="connsiteY70" fmla="*/ 157639 h 219075"/>
                <a:gd name="connsiteX71" fmla="*/ 314230 w 390525"/>
                <a:gd name="connsiteY71" fmla="*/ 162973 h 219075"/>
                <a:gd name="connsiteX72" fmla="*/ 286798 w 390525"/>
                <a:gd name="connsiteY72" fmla="*/ 167831 h 219075"/>
                <a:gd name="connsiteX73" fmla="*/ 282797 w 390525"/>
                <a:gd name="connsiteY73" fmla="*/ 162497 h 219075"/>
                <a:gd name="connsiteX74" fmla="*/ 289655 w 390525"/>
                <a:gd name="connsiteY74" fmla="*/ 154019 h 219075"/>
                <a:gd name="connsiteX75" fmla="*/ 298609 w 390525"/>
                <a:gd name="connsiteY75" fmla="*/ 140399 h 219075"/>
                <a:gd name="connsiteX76" fmla="*/ 297370 w 390525"/>
                <a:gd name="connsiteY76" fmla="*/ 130207 h 219075"/>
                <a:gd name="connsiteX77" fmla="*/ 289274 w 390525"/>
                <a:gd name="connsiteY77" fmla="*/ 128111 h 219075"/>
                <a:gd name="connsiteX78" fmla="*/ 289274 w 390525"/>
                <a:gd name="connsiteY78" fmla="*/ 123349 h 219075"/>
                <a:gd name="connsiteX79" fmla="*/ 279082 w 390525"/>
                <a:gd name="connsiteY79" fmla="*/ 116967 h 219075"/>
                <a:gd name="connsiteX80" fmla="*/ 269748 w 390525"/>
                <a:gd name="connsiteY80" fmla="*/ 104585 h 219075"/>
                <a:gd name="connsiteX81" fmla="*/ 277463 w 390525"/>
                <a:gd name="connsiteY81" fmla="*/ 98012 h 219075"/>
                <a:gd name="connsiteX82" fmla="*/ 285083 w 390525"/>
                <a:gd name="connsiteY82" fmla="*/ 96869 h 219075"/>
                <a:gd name="connsiteX83" fmla="*/ 285464 w 390525"/>
                <a:gd name="connsiteY83" fmla="*/ 89726 h 219075"/>
                <a:gd name="connsiteX84" fmla="*/ 277559 w 390525"/>
                <a:gd name="connsiteY84" fmla="*/ 89726 h 219075"/>
                <a:gd name="connsiteX85" fmla="*/ 263176 w 390525"/>
                <a:gd name="connsiteY85" fmla="*/ 94298 h 219075"/>
                <a:gd name="connsiteX86" fmla="*/ 243744 w 390525"/>
                <a:gd name="connsiteY86" fmla="*/ 97250 h 219075"/>
                <a:gd name="connsiteX87" fmla="*/ 228791 w 390525"/>
                <a:gd name="connsiteY87" fmla="*/ 110681 h 219075"/>
                <a:gd name="connsiteX88" fmla="*/ 225171 w 390525"/>
                <a:gd name="connsiteY88" fmla="*/ 119634 h 219075"/>
                <a:gd name="connsiteX89" fmla="*/ 227171 w 390525"/>
                <a:gd name="connsiteY89" fmla="*/ 126016 h 219075"/>
                <a:gd name="connsiteX90" fmla="*/ 222599 w 390525"/>
                <a:gd name="connsiteY90" fmla="*/ 130778 h 219075"/>
                <a:gd name="connsiteX91" fmla="*/ 213836 w 390525"/>
                <a:gd name="connsiteY91" fmla="*/ 136874 h 219075"/>
                <a:gd name="connsiteX92" fmla="*/ 214313 w 390525"/>
                <a:gd name="connsiteY92" fmla="*/ 147447 h 219075"/>
                <a:gd name="connsiteX93" fmla="*/ 213455 w 390525"/>
                <a:gd name="connsiteY93" fmla="*/ 154496 h 219075"/>
                <a:gd name="connsiteX94" fmla="*/ 207454 w 390525"/>
                <a:gd name="connsiteY94" fmla="*/ 159163 h 219075"/>
                <a:gd name="connsiteX95" fmla="*/ 192119 w 390525"/>
                <a:gd name="connsiteY95" fmla="*/ 168116 h 219075"/>
                <a:gd name="connsiteX96" fmla="*/ 176022 w 390525"/>
                <a:gd name="connsiteY96" fmla="*/ 191167 h 219075"/>
                <a:gd name="connsiteX97" fmla="*/ 170783 w 390525"/>
                <a:gd name="connsiteY97" fmla="*/ 205835 h 219075"/>
                <a:gd name="connsiteX98" fmla="*/ 168021 w 390525"/>
                <a:gd name="connsiteY98" fmla="*/ 217837 h 219075"/>
                <a:gd name="connsiteX99" fmla="*/ 159925 w 390525"/>
                <a:gd name="connsiteY99" fmla="*/ 221552 h 219075"/>
                <a:gd name="connsiteX100" fmla="*/ 151352 w 390525"/>
                <a:gd name="connsiteY100" fmla="*/ 221552 h 219075"/>
                <a:gd name="connsiteX101" fmla="*/ 142399 w 390525"/>
                <a:gd name="connsiteY101" fmla="*/ 212027 h 219075"/>
                <a:gd name="connsiteX102" fmla="*/ 127349 w 390525"/>
                <a:gd name="connsiteY102" fmla="*/ 204407 h 219075"/>
                <a:gd name="connsiteX103" fmla="*/ 144113 w 390525"/>
                <a:gd name="connsiteY103" fmla="*/ 197549 h 219075"/>
                <a:gd name="connsiteX104" fmla="*/ 142399 w 390525"/>
                <a:gd name="connsiteY104" fmla="*/ 190310 h 219075"/>
                <a:gd name="connsiteX105" fmla="*/ 133064 w 390525"/>
                <a:gd name="connsiteY105" fmla="*/ 190310 h 219075"/>
                <a:gd name="connsiteX106" fmla="*/ 118967 w 390525"/>
                <a:gd name="connsiteY106" fmla="*/ 193643 h 219075"/>
                <a:gd name="connsiteX107" fmla="*/ 113348 w 390525"/>
                <a:gd name="connsiteY107" fmla="*/ 190405 h 219075"/>
                <a:gd name="connsiteX108" fmla="*/ 95345 w 390525"/>
                <a:gd name="connsiteY108" fmla="*/ 179546 h 219075"/>
                <a:gd name="connsiteX109" fmla="*/ 84677 w 390525"/>
                <a:gd name="connsiteY109" fmla="*/ 167450 h 219075"/>
                <a:gd name="connsiteX110" fmla="*/ 90868 w 390525"/>
                <a:gd name="connsiteY110" fmla="*/ 161735 h 219075"/>
                <a:gd name="connsiteX111" fmla="*/ 103632 w 390525"/>
                <a:gd name="connsiteY111" fmla="*/ 164306 h 219075"/>
                <a:gd name="connsiteX112" fmla="*/ 111728 w 390525"/>
                <a:gd name="connsiteY112" fmla="*/ 164687 h 219075"/>
                <a:gd name="connsiteX113" fmla="*/ 116395 w 390525"/>
                <a:gd name="connsiteY113" fmla="*/ 157734 h 219075"/>
                <a:gd name="connsiteX114" fmla="*/ 133826 w 390525"/>
                <a:gd name="connsiteY114" fmla="*/ 152400 h 219075"/>
                <a:gd name="connsiteX115" fmla="*/ 148685 w 390525"/>
                <a:gd name="connsiteY115" fmla="*/ 152781 h 219075"/>
                <a:gd name="connsiteX116" fmla="*/ 165735 w 390525"/>
                <a:gd name="connsiteY116" fmla="*/ 148495 h 219075"/>
                <a:gd name="connsiteX117" fmla="*/ 166973 w 390525"/>
                <a:gd name="connsiteY117" fmla="*/ 142970 h 219075"/>
                <a:gd name="connsiteX118" fmla="*/ 140208 w 390525"/>
                <a:gd name="connsiteY118" fmla="*/ 143542 h 219075"/>
                <a:gd name="connsiteX119" fmla="*/ 109061 w 390525"/>
                <a:gd name="connsiteY119" fmla="*/ 146590 h 219075"/>
                <a:gd name="connsiteX120" fmla="*/ 89916 w 390525"/>
                <a:gd name="connsiteY120" fmla="*/ 148685 h 219075"/>
                <a:gd name="connsiteX121" fmla="*/ 78581 w 390525"/>
                <a:gd name="connsiteY121" fmla="*/ 146113 h 219075"/>
                <a:gd name="connsiteX122" fmla="*/ 79343 w 390525"/>
                <a:gd name="connsiteY122" fmla="*/ 139636 h 219075"/>
                <a:gd name="connsiteX123" fmla="*/ 86582 w 390525"/>
                <a:gd name="connsiteY123" fmla="*/ 133636 h 219075"/>
                <a:gd name="connsiteX124" fmla="*/ 105727 w 390525"/>
                <a:gd name="connsiteY124" fmla="*/ 129826 h 219075"/>
                <a:gd name="connsiteX125" fmla="*/ 121063 w 390525"/>
                <a:gd name="connsiteY125" fmla="*/ 128111 h 219075"/>
                <a:gd name="connsiteX126" fmla="*/ 130016 w 390525"/>
                <a:gd name="connsiteY126" fmla="*/ 119729 h 219075"/>
                <a:gd name="connsiteX127" fmla="*/ 144494 w 390525"/>
                <a:gd name="connsiteY127" fmla="*/ 114490 h 219075"/>
                <a:gd name="connsiteX128" fmla="*/ 154591 w 390525"/>
                <a:gd name="connsiteY128" fmla="*/ 110871 h 219075"/>
                <a:gd name="connsiteX129" fmla="*/ 160496 w 390525"/>
                <a:gd name="connsiteY129" fmla="*/ 100108 h 219075"/>
                <a:gd name="connsiteX130" fmla="*/ 158019 w 390525"/>
                <a:gd name="connsiteY130" fmla="*/ 90297 h 219075"/>
                <a:gd name="connsiteX131" fmla="*/ 148209 w 390525"/>
                <a:gd name="connsiteY131" fmla="*/ 96298 h 219075"/>
                <a:gd name="connsiteX132" fmla="*/ 137160 w 390525"/>
                <a:gd name="connsiteY132" fmla="*/ 100108 h 219075"/>
                <a:gd name="connsiteX133" fmla="*/ 122015 w 390525"/>
                <a:gd name="connsiteY133" fmla="*/ 102965 h 219075"/>
                <a:gd name="connsiteX134" fmla="*/ 123444 w 390525"/>
                <a:gd name="connsiteY134" fmla="*/ 98869 h 219075"/>
                <a:gd name="connsiteX135" fmla="*/ 127825 w 390525"/>
                <a:gd name="connsiteY135" fmla="*/ 87344 h 219075"/>
                <a:gd name="connsiteX136" fmla="*/ 126968 w 390525"/>
                <a:gd name="connsiteY136" fmla="*/ 79819 h 219075"/>
                <a:gd name="connsiteX137" fmla="*/ 118015 w 390525"/>
                <a:gd name="connsiteY137" fmla="*/ 79819 h 219075"/>
                <a:gd name="connsiteX138" fmla="*/ 114967 w 390525"/>
                <a:gd name="connsiteY138" fmla="*/ 88487 h 219075"/>
                <a:gd name="connsiteX139" fmla="*/ 111347 w 390525"/>
                <a:gd name="connsiteY139" fmla="*/ 93821 h 219075"/>
                <a:gd name="connsiteX140" fmla="*/ 101918 w 390525"/>
                <a:gd name="connsiteY140" fmla="*/ 96012 h 219075"/>
                <a:gd name="connsiteX141" fmla="*/ 96679 w 390525"/>
                <a:gd name="connsiteY141" fmla="*/ 106394 h 219075"/>
                <a:gd name="connsiteX142" fmla="*/ 90392 w 390525"/>
                <a:gd name="connsiteY142" fmla="*/ 116777 h 219075"/>
                <a:gd name="connsiteX143" fmla="*/ 74962 w 390525"/>
                <a:gd name="connsiteY143" fmla="*/ 120586 h 219075"/>
                <a:gd name="connsiteX144" fmla="*/ 59722 w 390525"/>
                <a:gd name="connsiteY144" fmla="*/ 119253 h 219075"/>
                <a:gd name="connsiteX145" fmla="*/ 45815 w 390525"/>
                <a:gd name="connsiteY145" fmla="*/ 110966 h 219075"/>
                <a:gd name="connsiteX146" fmla="*/ 30861 w 390525"/>
                <a:gd name="connsiteY146" fmla="*/ 99822 h 219075"/>
                <a:gd name="connsiteX147" fmla="*/ 21241 w 390525"/>
                <a:gd name="connsiteY147" fmla="*/ 88297 h 219075"/>
                <a:gd name="connsiteX148" fmla="*/ 22193 w 390525"/>
                <a:gd name="connsiteY148" fmla="*/ 79819 h 219075"/>
                <a:gd name="connsiteX149" fmla="*/ 32290 w 390525"/>
                <a:gd name="connsiteY149" fmla="*/ 67723 h 219075"/>
                <a:gd name="connsiteX150" fmla="*/ 43529 w 390525"/>
                <a:gd name="connsiteY150" fmla="*/ 57721 h 219075"/>
                <a:gd name="connsiteX151" fmla="*/ 37624 w 390525"/>
                <a:gd name="connsiteY151" fmla="*/ 54388 h 219075"/>
                <a:gd name="connsiteX152" fmla="*/ 28289 w 390525"/>
                <a:gd name="connsiteY152" fmla="*/ 56579 h 219075"/>
                <a:gd name="connsiteX153" fmla="*/ 18764 w 390525"/>
                <a:gd name="connsiteY153" fmla="*/ 62389 h 219075"/>
                <a:gd name="connsiteX154" fmla="*/ 11430 w 390525"/>
                <a:gd name="connsiteY154" fmla="*/ 61341 h 219075"/>
                <a:gd name="connsiteX155" fmla="*/ 7620 w 390525"/>
                <a:gd name="connsiteY155" fmla="*/ 56674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Lst>
              <a:rect l="l" t="t" r="r" b="b"/>
              <a:pathLst>
                <a:path w="390525" h="219075">
                  <a:moveTo>
                    <a:pt x="7620" y="56674"/>
                  </a:moveTo>
                  <a:cubicBezTo>
                    <a:pt x="5048" y="50482"/>
                    <a:pt x="2572" y="44291"/>
                    <a:pt x="0" y="38100"/>
                  </a:cubicBezTo>
                  <a:cubicBezTo>
                    <a:pt x="2572" y="34766"/>
                    <a:pt x="5048" y="31337"/>
                    <a:pt x="7620" y="28004"/>
                  </a:cubicBezTo>
                  <a:lnTo>
                    <a:pt x="19335" y="22193"/>
                  </a:lnTo>
                  <a:lnTo>
                    <a:pt x="30480" y="17812"/>
                  </a:lnTo>
                  <a:lnTo>
                    <a:pt x="50863" y="19717"/>
                  </a:lnTo>
                  <a:lnTo>
                    <a:pt x="75057" y="15907"/>
                  </a:lnTo>
                  <a:lnTo>
                    <a:pt x="86677" y="14383"/>
                  </a:lnTo>
                  <a:lnTo>
                    <a:pt x="94202" y="18574"/>
                  </a:lnTo>
                  <a:lnTo>
                    <a:pt x="91535" y="21622"/>
                  </a:lnTo>
                  <a:lnTo>
                    <a:pt x="77057" y="26575"/>
                  </a:lnTo>
                  <a:lnTo>
                    <a:pt x="64294" y="29528"/>
                  </a:lnTo>
                  <a:lnTo>
                    <a:pt x="74104" y="35433"/>
                  </a:lnTo>
                  <a:lnTo>
                    <a:pt x="84582" y="39910"/>
                  </a:lnTo>
                  <a:lnTo>
                    <a:pt x="89059" y="47625"/>
                  </a:lnTo>
                  <a:lnTo>
                    <a:pt x="94298" y="51435"/>
                  </a:lnTo>
                  <a:lnTo>
                    <a:pt x="97155" y="46577"/>
                  </a:lnTo>
                  <a:lnTo>
                    <a:pt x="96964" y="35433"/>
                  </a:lnTo>
                  <a:lnTo>
                    <a:pt x="103251" y="27146"/>
                  </a:lnTo>
                  <a:lnTo>
                    <a:pt x="108109" y="19717"/>
                  </a:lnTo>
                  <a:lnTo>
                    <a:pt x="112871" y="16097"/>
                  </a:lnTo>
                  <a:lnTo>
                    <a:pt x="122777" y="22289"/>
                  </a:lnTo>
                  <a:lnTo>
                    <a:pt x="128683" y="37909"/>
                  </a:lnTo>
                  <a:lnTo>
                    <a:pt x="138303" y="53340"/>
                  </a:lnTo>
                  <a:lnTo>
                    <a:pt x="159544" y="70580"/>
                  </a:lnTo>
                  <a:cubicBezTo>
                    <a:pt x="159544" y="70580"/>
                    <a:pt x="155067" y="50387"/>
                    <a:pt x="154400" y="48578"/>
                  </a:cubicBezTo>
                  <a:cubicBezTo>
                    <a:pt x="153734" y="46768"/>
                    <a:pt x="141827" y="27337"/>
                    <a:pt x="141827" y="27337"/>
                  </a:cubicBezTo>
                  <a:lnTo>
                    <a:pt x="137350" y="21145"/>
                  </a:lnTo>
                  <a:lnTo>
                    <a:pt x="145637" y="14002"/>
                  </a:lnTo>
                  <a:lnTo>
                    <a:pt x="152591" y="0"/>
                  </a:lnTo>
                  <a:lnTo>
                    <a:pt x="164592" y="14383"/>
                  </a:lnTo>
                  <a:lnTo>
                    <a:pt x="171259" y="11049"/>
                  </a:lnTo>
                  <a:lnTo>
                    <a:pt x="186690" y="13335"/>
                  </a:lnTo>
                  <a:lnTo>
                    <a:pt x="197548" y="20669"/>
                  </a:lnTo>
                  <a:lnTo>
                    <a:pt x="197834" y="23622"/>
                  </a:lnTo>
                  <a:lnTo>
                    <a:pt x="191167" y="35338"/>
                  </a:lnTo>
                  <a:lnTo>
                    <a:pt x="190214" y="43910"/>
                  </a:lnTo>
                  <a:lnTo>
                    <a:pt x="199930" y="38195"/>
                  </a:lnTo>
                  <a:lnTo>
                    <a:pt x="209645" y="32576"/>
                  </a:lnTo>
                  <a:lnTo>
                    <a:pt x="218599" y="42958"/>
                  </a:lnTo>
                  <a:lnTo>
                    <a:pt x="221932" y="54578"/>
                  </a:lnTo>
                  <a:lnTo>
                    <a:pt x="234315" y="55340"/>
                  </a:lnTo>
                  <a:lnTo>
                    <a:pt x="251936" y="61055"/>
                  </a:lnTo>
                  <a:lnTo>
                    <a:pt x="256127" y="67628"/>
                  </a:lnTo>
                  <a:lnTo>
                    <a:pt x="263366" y="64865"/>
                  </a:lnTo>
                  <a:lnTo>
                    <a:pt x="267938" y="62865"/>
                  </a:lnTo>
                  <a:lnTo>
                    <a:pt x="277273" y="64960"/>
                  </a:lnTo>
                  <a:lnTo>
                    <a:pt x="278035" y="68104"/>
                  </a:lnTo>
                  <a:lnTo>
                    <a:pt x="296894" y="77819"/>
                  </a:lnTo>
                  <a:lnTo>
                    <a:pt x="300133" y="96488"/>
                  </a:lnTo>
                  <a:lnTo>
                    <a:pt x="310419" y="98584"/>
                  </a:lnTo>
                  <a:lnTo>
                    <a:pt x="320611" y="105346"/>
                  </a:lnTo>
                  <a:lnTo>
                    <a:pt x="322707" y="110681"/>
                  </a:lnTo>
                  <a:lnTo>
                    <a:pt x="318516" y="116967"/>
                  </a:lnTo>
                  <a:lnTo>
                    <a:pt x="349282" y="121920"/>
                  </a:lnTo>
                  <a:lnTo>
                    <a:pt x="351854" y="126492"/>
                  </a:lnTo>
                  <a:lnTo>
                    <a:pt x="346043" y="136684"/>
                  </a:lnTo>
                  <a:lnTo>
                    <a:pt x="351854" y="139636"/>
                  </a:lnTo>
                  <a:lnTo>
                    <a:pt x="364712" y="140113"/>
                  </a:lnTo>
                  <a:lnTo>
                    <a:pt x="376904" y="137065"/>
                  </a:lnTo>
                  <a:lnTo>
                    <a:pt x="389477" y="140113"/>
                  </a:lnTo>
                  <a:lnTo>
                    <a:pt x="391192" y="143828"/>
                  </a:lnTo>
                  <a:lnTo>
                    <a:pt x="380333" y="150971"/>
                  </a:lnTo>
                  <a:lnTo>
                    <a:pt x="370904" y="156115"/>
                  </a:lnTo>
                  <a:lnTo>
                    <a:pt x="361759" y="165259"/>
                  </a:lnTo>
                  <a:lnTo>
                    <a:pt x="347758" y="175736"/>
                  </a:lnTo>
                  <a:lnTo>
                    <a:pt x="337566" y="179451"/>
                  </a:lnTo>
                  <a:lnTo>
                    <a:pt x="330136" y="177546"/>
                  </a:lnTo>
                  <a:lnTo>
                    <a:pt x="328803" y="169735"/>
                  </a:lnTo>
                  <a:lnTo>
                    <a:pt x="328803" y="160401"/>
                  </a:lnTo>
                  <a:lnTo>
                    <a:pt x="323659" y="157639"/>
                  </a:lnTo>
                  <a:lnTo>
                    <a:pt x="314230" y="162973"/>
                  </a:lnTo>
                  <a:lnTo>
                    <a:pt x="286798" y="167831"/>
                  </a:lnTo>
                  <a:lnTo>
                    <a:pt x="282797" y="162497"/>
                  </a:lnTo>
                  <a:lnTo>
                    <a:pt x="289655" y="154019"/>
                  </a:lnTo>
                  <a:lnTo>
                    <a:pt x="298609" y="140399"/>
                  </a:lnTo>
                  <a:lnTo>
                    <a:pt x="297370" y="130207"/>
                  </a:lnTo>
                  <a:lnTo>
                    <a:pt x="289274" y="128111"/>
                  </a:lnTo>
                  <a:lnTo>
                    <a:pt x="289274" y="123349"/>
                  </a:lnTo>
                  <a:lnTo>
                    <a:pt x="279082" y="116967"/>
                  </a:lnTo>
                  <a:lnTo>
                    <a:pt x="269748" y="104585"/>
                  </a:lnTo>
                  <a:lnTo>
                    <a:pt x="277463" y="98012"/>
                  </a:lnTo>
                  <a:lnTo>
                    <a:pt x="285083" y="96869"/>
                  </a:lnTo>
                  <a:lnTo>
                    <a:pt x="285464" y="89726"/>
                  </a:lnTo>
                  <a:lnTo>
                    <a:pt x="277559" y="89726"/>
                  </a:lnTo>
                  <a:lnTo>
                    <a:pt x="263176" y="94298"/>
                  </a:lnTo>
                  <a:lnTo>
                    <a:pt x="243744" y="97250"/>
                  </a:lnTo>
                  <a:lnTo>
                    <a:pt x="228791" y="110681"/>
                  </a:lnTo>
                  <a:lnTo>
                    <a:pt x="225171" y="119634"/>
                  </a:lnTo>
                  <a:lnTo>
                    <a:pt x="227171" y="126016"/>
                  </a:lnTo>
                  <a:lnTo>
                    <a:pt x="222599" y="130778"/>
                  </a:lnTo>
                  <a:lnTo>
                    <a:pt x="213836" y="136874"/>
                  </a:lnTo>
                  <a:lnTo>
                    <a:pt x="214313" y="147447"/>
                  </a:lnTo>
                  <a:lnTo>
                    <a:pt x="213455" y="154496"/>
                  </a:lnTo>
                  <a:lnTo>
                    <a:pt x="207454" y="159163"/>
                  </a:lnTo>
                  <a:lnTo>
                    <a:pt x="192119" y="168116"/>
                  </a:lnTo>
                  <a:lnTo>
                    <a:pt x="176022" y="191167"/>
                  </a:lnTo>
                  <a:lnTo>
                    <a:pt x="170783" y="205835"/>
                  </a:lnTo>
                  <a:lnTo>
                    <a:pt x="168021" y="217837"/>
                  </a:lnTo>
                  <a:lnTo>
                    <a:pt x="159925" y="221552"/>
                  </a:lnTo>
                  <a:lnTo>
                    <a:pt x="151352" y="221552"/>
                  </a:lnTo>
                  <a:lnTo>
                    <a:pt x="142399" y="212027"/>
                  </a:lnTo>
                  <a:lnTo>
                    <a:pt x="127349" y="204407"/>
                  </a:lnTo>
                  <a:lnTo>
                    <a:pt x="144113" y="197549"/>
                  </a:lnTo>
                  <a:lnTo>
                    <a:pt x="142399" y="190310"/>
                  </a:lnTo>
                  <a:lnTo>
                    <a:pt x="133064" y="190310"/>
                  </a:lnTo>
                  <a:lnTo>
                    <a:pt x="118967" y="193643"/>
                  </a:lnTo>
                  <a:lnTo>
                    <a:pt x="113348" y="190405"/>
                  </a:lnTo>
                  <a:lnTo>
                    <a:pt x="95345" y="179546"/>
                  </a:lnTo>
                  <a:lnTo>
                    <a:pt x="84677" y="167450"/>
                  </a:lnTo>
                  <a:lnTo>
                    <a:pt x="90868" y="161735"/>
                  </a:lnTo>
                  <a:lnTo>
                    <a:pt x="103632" y="164306"/>
                  </a:lnTo>
                  <a:lnTo>
                    <a:pt x="111728" y="164687"/>
                  </a:lnTo>
                  <a:lnTo>
                    <a:pt x="116395" y="157734"/>
                  </a:lnTo>
                  <a:lnTo>
                    <a:pt x="133826" y="152400"/>
                  </a:lnTo>
                  <a:lnTo>
                    <a:pt x="148685" y="152781"/>
                  </a:lnTo>
                  <a:lnTo>
                    <a:pt x="165735" y="148495"/>
                  </a:lnTo>
                  <a:lnTo>
                    <a:pt x="166973" y="142970"/>
                  </a:lnTo>
                  <a:lnTo>
                    <a:pt x="140208" y="143542"/>
                  </a:lnTo>
                  <a:lnTo>
                    <a:pt x="109061" y="146590"/>
                  </a:lnTo>
                  <a:lnTo>
                    <a:pt x="89916" y="148685"/>
                  </a:lnTo>
                  <a:lnTo>
                    <a:pt x="78581" y="146113"/>
                  </a:lnTo>
                  <a:lnTo>
                    <a:pt x="79343" y="139636"/>
                  </a:lnTo>
                  <a:lnTo>
                    <a:pt x="86582" y="133636"/>
                  </a:lnTo>
                  <a:lnTo>
                    <a:pt x="105727" y="129826"/>
                  </a:lnTo>
                  <a:lnTo>
                    <a:pt x="121063" y="128111"/>
                  </a:lnTo>
                  <a:lnTo>
                    <a:pt x="130016" y="119729"/>
                  </a:lnTo>
                  <a:cubicBezTo>
                    <a:pt x="130016" y="119729"/>
                    <a:pt x="141065" y="115253"/>
                    <a:pt x="144494" y="114490"/>
                  </a:cubicBezTo>
                  <a:cubicBezTo>
                    <a:pt x="147923" y="113633"/>
                    <a:pt x="154591" y="110871"/>
                    <a:pt x="154591" y="110871"/>
                  </a:cubicBezTo>
                  <a:lnTo>
                    <a:pt x="160496" y="100108"/>
                  </a:lnTo>
                  <a:lnTo>
                    <a:pt x="158019" y="90297"/>
                  </a:lnTo>
                  <a:lnTo>
                    <a:pt x="148209" y="96298"/>
                  </a:lnTo>
                  <a:cubicBezTo>
                    <a:pt x="148209" y="96298"/>
                    <a:pt x="147351" y="95250"/>
                    <a:pt x="137160" y="100108"/>
                  </a:cubicBezTo>
                  <a:cubicBezTo>
                    <a:pt x="126968" y="104965"/>
                    <a:pt x="122015" y="102965"/>
                    <a:pt x="122015" y="102965"/>
                  </a:cubicBezTo>
                  <a:lnTo>
                    <a:pt x="123444" y="98869"/>
                  </a:lnTo>
                  <a:lnTo>
                    <a:pt x="127825" y="87344"/>
                  </a:lnTo>
                  <a:lnTo>
                    <a:pt x="126968" y="79819"/>
                  </a:lnTo>
                  <a:lnTo>
                    <a:pt x="118015" y="79819"/>
                  </a:lnTo>
                  <a:lnTo>
                    <a:pt x="114967" y="88487"/>
                  </a:lnTo>
                  <a:lnTo>
                    <a:pt x="111347" y="93821"/>
                  </a:lnTo>
                  <a:lnTo>
                    <a:pt x="101918" y="96012"/>
                  </a:lnTo>
                  <a:lnTo>
                    <a:pt x="96679" y="106394"/>
                  </a:lnTo>
                  <a:lnTo>
                    <a:pt x="90392" y="116777"/>
                  </a:lnTo>
                  <a:lnTo>
                    <a:pt x="74962" y="120586"/>
                  </a:lnTo>
                  <a:lnTo>
                    <a:pt x="59722" y="119253"/>
                  </a:lnTo>
                  <a:lnTo>
                    <a:pt x="45815" y="110966"/>
                  </a:lnTo>
                  <a:lnTo>
                    <a:pt x="30861" y="99822"/>
                  </a:lnTo>
                  <a:lnTo>
                    <a:pt x="21241" y="88297"/>
                  </a:lnTo>
                  <a:lnTo>
                    <a:pt x="22193" y="79819"/>
                  </a:lnTo>
                  <a:lnTo>
                    <a:pt x="32290" y="67723"/>
                  </a:lnTo>
                  <a:lnTo>
                    <a:pt x="43529" y="57721"/>
                  </a:lnTo>
                  <a:lnTo>
                    <a:pt x="37624" y="54388"/>
                  </a:lnTo>
                  <a:lnTo>
                    <a:pt x="28289" y="56579"/>
                  </a:lnTo>
                  <a:lnTo>
                    <a:pt x="18764" y="62389"/>
                  </a:lnTo>
                  <a:lnTo>
                    <a:pt x="11430" y="61341"/>
                  </a:lnTo>
                  <a:lnTo>
                    <a:pt x="7620" y="56674"/>
                  </a:lnTo>
                  <a:close/>
                </a:path>
              </a:pathLst>
            </a:custGeom>
            <a:grpFill/>
            <a:ln w="9525" cap="flat">
              <a:noFill/>
              <a:prstDash val="solid"/>
              <a:miter/>
            </a:ln>
          </p:spPr>
          <p:txBody>
            <a:bodyPr rtlCol="0" anchor="ctr"/>
            <a:lstStyle/>
            <a:p>
              <a:endParaRPr lang="en-IN"/>
            </a:p>
          </p:txBody>
        </p:sp>
        <p:sp>
          <p:nvSpPr>
            <p:cNvPr id="404" name="Freeform: Shape 403">
              <a:extLst>
                <a:ext uri="{FF2B5EF4-FFF2-40B4-BE49-F238E27FC236}">
                  <a16:creationId xmlns:a16="http://schemas.microsoft.com/office/drawing/2014/main" id="{2320A7FF-FE13-44D8-BB28-66179871E3E4}"/>
                </a:ext>
              </a:extLst>
            </p:cNvPr>
            <p:cNvSpPr/>
            <p:nvPr/>
          </p:nvSpPr>
          <p:spPr>
            <a:xfrm>
              <a:off x="6287929" y="1098804"/>
              <a:ext cx="266700" cy="85725"/>
            </a:xfrm>
            <a:custGeom>
              <a:avLst/>
              <a:gdLst>
                <a:gd name="connsiteX0" fmla="*/ 59436 w 266700"/>
                <a:gd name="connsiteY0" fmla="*/ 65437 h 85725"/>
                <a:gd name="connsiteX1" fmla="*/ 100679 w 266700"/>
                <a:gd name="connsiteY1" fmla="*/ 75533 h 85725"/>
                <a:gd name="connsiteX2" fmla="*/ 114014 w 266700"/>
                <a:gd name="connsiteY2" fmla="*/ 76200 h 85725"/>
                <a:gd name="connsiteX3" fmla="*/ 124206 w 266700"/>
                <a:gd name="connsiteY3" fmla="*/ 76200 h 85725"/>
                <a:gd name="connsiteX4" fmla="*/ 130969 w 266700"/>
                <a:gd name="connsiteY4" fmla="*/ 70866 h 85725"/>
                <a:gd name="connsiteX5" fmla="*/ 141160 w 266700"/>
                <a:gd name="connsiteY5" fmla="*/ 79343 h 85725"/>
                <a:gd name="connsiteX6" fmla="*/ 161163 w 266700"/>
                <a:gd name="connsiteY6" fmla="*/ 85820 h 85725"/>
                <a:gd name="connsiteX7" fmla="*/ 167926 w 266700"/>
                <a:gd name="connsiteY7" fmla="*/ 85820 h 85725"/>
                <a:gd name="connsiteX8" fmla="*/ 182785 w 266700"/>
                <a:gd name="connsiteY8" fmla="*/ 80391 h 85725"/>
                <a:gd name="connsiteX9" fmla="*/ 193643 w 266700"/>
                <a:gd name="connsiteY9" fmla="*/ 77533 h 85725"/>
                <a:gd name="connsiteX10" fmla="*/ 218694 w 266700"/>
                <a:gd name="connsiteY10" fmla="*/ 71818 h 85725"/>
                <a:gd name="connsiteX11" fmla="*/ 228600 w 266700"/>
                <a:gd name="connsiteY11" fmla="*/ 65437 h 85725"/>
                <a:gd name="connsiteX12" fmla="*/ 232981 w 266700"/>
                <a:gd name="connsiteY12" fmla="*/ 58102 h 85725"/>
                <a:gd name="connsiteX13" fmla="*/ 244126 w 266700"/>
                <a:gd name="connsiteY13" fmla="*/ 51530 h 85725"/>
                <a:gd name="connsiteX14" fmla="*/ 260128 w 266700"/>
                <a:gd name="connsiteY14" fmla="*/ 42958 h 85725"/>
                <a:gd name="connsiteX15" fmla="*/ 267366 w 266700"/>
                <a:gd name="connsiteY15" fmla="*/ 37052 h 85725"/>
                <a:gd name="connsiteX16" fmla="*/ 269938 w 266700"/>
                <a:gd name="connsiteY16" fmla="*/ 29242 h 85725"/>
                <a:gd name="connsiteX17" fmla="*/ 263366 w 266700"/>
                <a:gd name="connsiteY17" fmla="*/ 23336 h 85725"/>
                <a:gd name="connsiteX18" fmla="*/ 250603 w 266700"/>
                <a:gd name="connsiteY18" fmla="*/ 21241 h 85725"/>
                <a:gd name="connsiteX19" fmla="*/ 229362 w 266700"/>
                <a:gd name="connsiteY19" fmla="*/ 21145 h 85725"/>
                <a:gd name="connsiteX20" fmla="*/ 213264 w 266700"/>
                <a:gd name="connsiteY20" fmla="*/ 19050 h 85725"/>
                <a:gd name="connsiteX21" fmla="*/ 199454 w 266700"/>
                <a:gd name="connsiteY21" fmla="*/ 13811 h 85725"/>
                <a:gd name="connsiteX22" fmla="*/ 179546 w 266700"/>
                <a:gd name="connsiteY22" fmla="*/ 10573 h 85725"/>
                <a:gd name="connsiteX23" fmla="*/ 170688 w 266700"/>
                <a:gd name="connsiteY23" fmla="*/ 14573 h 85725"/>
                <a:gd name="connsiteX24" fmla="*/ 164687 w 266700"/>
                <a:gd name="connsiteY24" fmla="*/ 24479 h 85725"/>
                <a:gd name="connsiteX25" fmla="*/ 154781 w 266700"/>
                <a:gd name="connsiteY25" fmla="*/ 22193 h 85725"/>
                <a:gd name="connsiteX26" fmla="*/ 151447 w 266700"/>
                <a:gd name="connsiteY26" fmla="*/ 7810 h 85725"/>
                <a:gd name="connsiteX27" fmla="*/ 144685 w 266700"/>
                <a:gd name="connsiteY27" fmla="*/ 2857 h 85725"/>
                <a:gd name="connsiteX28" fmla="*/ 138303 w 266700"/>
                <a:gd name="connsiteY28" fmla="*/ 3810 h 85725"/>
                <a:gd name="connsiteX29" fmla="*/ 129730 w 266700"/>
                <a:gd name="connsiteY29" fmla="*/ 10477 h 85725"/>
                <a:gd name="connsiteX30" fmla="*/ 133445 w 266700"/>
                <a:gd name="connsiteY30" fmla="*/ 28575 h 85725"/>
                <a:gd name="connsiteX31" fmla="*/ 128016 w 266700"/>
                <a:gd name="connsiteY31" fmla="*/ 33909 h 85725"/>
                <a:gd name="connsiteX32" fmla="*/ 118396 w 266700"/>
                <a:gd name="connsiteY32" fmla="*/ 28384 h 85725"/>
                <a:gd name="connsiteX33" fmla="*/ 112300 w 266700"/>
                <a:gd name="connsiteY33" fmla="*/ 23241 h 85725"/>
                <a:gd name="connsiteX34" fmla="*/ 110299 w 266700"/>
                <a:gd name="connsiteY34" fmla="*/ 19050 h 85725"/>
                <a:gd name="connsiteX35" fmla="*/ 97821 w 266700"/>
                <a:gd name="connsiteY35" fmla="*/ 19621 h 85725"/>
                <a:gd name="connsiteX36" fmla="*/ 88487 w 266700"/>
                <a:gd name="connsiteY36" fmla="*/ 20574 h 85725"/>
                <a:gd name="connsiteX37" fmla="*/ 83439 w 266700"/>
                <a:gd name="connsiteY37" fmla="*/ 12097 h 85725"/>
                <a:gd name="connsiteX38" fmla="*/ 75247 w 266700"/>
                <a:gd name="connsiteY38" fmla="*/ 6191 h 85725"/>
                <a:gd name="connsiteX39" fmla="*/ 59436 w 266700"/>
                <a:gd name="connsiteY39" fmla="*/ 286 h 85725"/>
                <a:gd name="connsiteX40" fmla="*/ 55626 w 266700"/>
                <a:gd name="connsiteY40" fmla="*/ 0 h 85725"/>
                <a:gd name="connsiteX41" fmla="*/ 57340 w 266700"/>
                <a:gd name="connsiteY41" fmla="*/ 7525 h 85725"/>
                <a:gd name="connsiteX42" fmla="*/ 57531 w 266700"/>
                <a:gd name="connsiteY42" fmla="*/ 12668 h 85725"/>
                <a:gd name="connsiteX43" fmla="*/ 52006 w 266700"/>
                <a:gd name="connsiteY43" fmla="*/ 13621 h 85725"/>
                <a:gd name="connsiteX44" fmla="*/ 40291 w 266700"/>
                <a:gd name="connsiteY44" fmla="*/ 8287 h 85725"/>
                <a:gd name="connsiteX45" fmla="*/ 36576 w 266700"/>
                <a:gd name="connsiteY45" fmla="*/ 6953 h 85725"/>
                <a:gd name="connsiteX46" fmla="*/ 36576 w 266700"/>
                <a:gd name="connsiteY46" fmla="*/ 14764 h 85725"/>
                <a:gd name="connsiteX47" fmla="*/ 37242 w 266700"/>
                <a:gd name="connsiteY47" fmla="*/ 22860 h 85725"/>
                <a:gd name="connsiteX48" fmla="*/ 32766 w 266700"/>
                <a:gd name="connsiteY48" fmla="*/ 21527 h 85725"/>
                <a:gd name="connsiteX49" fmla="*/ 20478 w 266700"/>
                <a:gd name="connsiteY49" fmla="*/ 9334 h 85725"/>
                <a:gd name="connsiteX50" fmla="*/ 15621 w 266700"/>
                <a:gd name="connsiteY50" fmla="*/ 7620 h 85725"/>
                <a:gd name="connsiteX51" fmla="*/ 9334 w 266700"/>
                <a:gd name="connsiteY51" fmla="*/ 11144 h 85725"/>
                <a:gd name="connsiteX52" fmla="*/ 6762 w 266700"/>
                <a:gd name="connsiteY52" fmla="*/ 16478 h 85725"/>
                <a:gd name="connsiteX53" fmla="*/ 0 w 266700"/>
                <a:gd name="connsiteY53" fmla="*/ 19812 h 85725"/>
                <a:gd name="connsiteX54" fmla="*/ 5905 w 266700"/>
                <a:gd name="connsiteY54" fmla="*/ 23241 h 85725"/>
                <a:gd name="connsiteX55" fmla="*/ 14382 w 266700"/>
                <a:gd name="connsiteY55" fmla="*/ 28575 h 85725"/>
                <a:gd name="connsiteX56" fmla="*/ 19907 w 266700"/>
                <a:gd name="connsiteY56" fmla="*/ 34290 h 85725"/>
                <a:gd name="connsiteX57" fmla="*/ 13430 w 266700"/>
                <a:gd name="connsiteY57" fmla="*/ 38862 h 85725"/>
                <a:gd name="connsiteX58" fmla="*/ 14954 w 266700"/>
                <a:gd name="connsiteY58" fmla="*/ 41910 h 85725"/>
                <a:gd name="connsiteX59" fmla="*/ 22479 w 266700"/>
                <a:gd name="connsiteY59" fmla="*/ 45339 h 85725"/>
                <a:gd name="connsiteX60" fmla="*/ 33147 w 266700"/>
                <a:gd name="connsiteY60" fmla="*/ 47911 h 85725"/>
                <a:gd name="connsiteX61" fmla="*/ 56483 w 266700"/>
                <a:gd name="connsiteY61" fmla="*/ 49625 h 85725"/>
                <a:gd name="connsiteX62" fmla="*/ 79534 w 266700"/>
                <a:gd name="connsiteY62" fmla="*/ 46672 h 85725"/>
                <a:gd name="connsiteX63" fmla="*/ 105918 w 266700"/>
                <a:gd name="connsiteY63" fmla="*/ 44482 h 85725"/>
                <a:gd name="connsiteX64" fmla="*/ 119157 w 266700"/>
                <a:gd name="connsiteY64" fmla="*/ 45148 h 85725"/>
                <a:gd name="connsiteX65" fmla="*/ 119539 w 266700"/>
                <a:gd name="connsiteY65" fmla="*/ 49625 h 85725"/>
                <a:gd name="connsiteX66" fmla="*/ 105823 w 266700"/>
                <a:gd name="connsiteY66" fmla="*/ 51626 h 85725"/>
                <a:gd name="connsiteX67" fmla="*/ 79247 w 266700"/>
                <a:gd name="connsiteY67" fmla="*/ 57245 h 85725"/>
                <a:gd name="connsiteX68" fmla="*/ 67341 w 266700"/>
                <a:gd name="connsiteY68" fmla="*/ 60389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266700" h="85725">
                  <a:moveTo>
                    <a:pt x="59436" y="65437"/>
                  </a:moveTo>
                  <a:lnTo>
                    <a:pt x="100679" y="75533"/>
                  </a:lnTo>
                  <a:lnTo>
                    <a:pt x="114014" y="76200"/>
                  </a:lnTo>
                  <a:lnTo>
                    <a:pt x="124206" y="76200"/>
                  </a:lnTo>
                  <a:lnTo>
                    <a:pt x="130969" y="70866"/>
                  </a:lnTo>
                  <a:lnTo>
                    <a:pt x="141160" y="79343"/>
                  </a:lnTo>
                  <a:lnTo>
                    <a:pt x="161163" y="85820"/>
                  </a:lnTo>
                  <a:lnTo>
                    <a:pt x="167926" y="85820"/>
                  </a:lnTo>
                  <a:lnTo>
                    <a:pt x="182785" y="80391"/>
                  </a:lnTo>
                  <a:lnTo>
                    <a:pt x="193643" y="77533"/>
                  </a:lnTo>
                  <a:lnTo>
                    <a:pt x="218694" y="71818"/>
                  </a:lnTo>
                  <a:lnTo>
                    <a:pt x="228600" y="65437"/>
                  </a:lnTo>
                  <a:lnTo>
                    <a:pt x="232981" y="58102"/>
                  </a:lnTo>
                  <a:lnTo>
                    <a:pt x="244126" y="51530"/>
                  </a:lnTo>
                  <a:lnTo>
                    <a:pt x="260128" y="42958"/>
                  </a:lnTo>
                  <a:lnTo>
                    <a:pt x="267366" y="37052"/>
                  </a:lnTo>
                  <a:lnTo>
                    <a:pt x="269938" y="29242"/>
                  </a:lnTo>
                  <a:lnTo>
                    <a:pt x="263366" y="23336"/>
                  </a:lnTo>
                  <a:lnTo>
                    <a:pt x="250603" y="21241"/>
                  </a:lnTo>
                  <a:lnTo>
                    <a:pt x="229362" y="21145"/>
                  </a:lnTo>
                  <a:lnTo>
                    <a:pt x="213264" y="19050"/>
                  </a:lnTo>
                  <a:lnTo>
                    <a:pt x="199454" y="13811"/>
                  </a:lnTo>
                  <a:lnTo>
                    <a:pt x="179546" y="10573"/>
                  </a:lnTo>
                  <a:lnTo>
                    <a:pt x="170688" y="14573"/>
                  </a:lnTo>
                  <a:lnTo>
                    <a:pt x="164687" y="24479"/>
                  </a:lnTo>
                  <a:lnTo>
                    <a:pt x="154781" y="22193"/>
                  </a:lnTo>
                  <a:lnTo>
                    <a:pt x="151447" y="7810"/>
                  </a:lnTo>
                  <a:lnTo>
                    <a:pt x="144685" y="2857"/>
                  </a:lnTo>
                  <a:lnTo>
                    <a:pt x="138303" y="3810"/>
                  </a:lnTo>
                  <a:lnTo>
                    <a:pt x="129730" y="10477"/>
                  </a:lnTo>
                  <a:lnTo>
                    <a:pt x="133445" y="28575"/>
                  </a:lnTo>
                  <a:lnTo>
                    <a:pt x="128016" y="33909"/>
                  </a:lnTo>
                  <a:lnTo>
                    <a:pt x="118396" y="28384"/>
                  </a:lnTo>
                  <a:lnTo>
                    <a:pt x="112300" y="23241"/>
                  </a:lnTo>
                  <a:lnTo>
                    <a:pt x="110299" y="19050"/>
                  </a:lnTo>
                  <a:lnTo>
                    <a:pt x="97821" y="19621"/>
                  </a:lnTo>
                  <a:lnTo>
                    <a:pt x="88487" y="20574"/>
                  </a:lnTo>
                  <a:lnTo>
                    <a:pt x="83439" y="12097"/>
                  </a:lnTo>
                  <a:lnTo>
                    <a:pt x="75247" y="6191"/>
                  </a:lnTo>
                  <a:lnTo>
                    <a:pt x="59436" y="286"/>
                  </a:lnTo>
                  <a:lnTo>
                    <a:pt x="55626" y="0"/>
                  </a:lnTo>
                  <a:lnTo>
                    <a:pt x="57340" y="7525"/>
                  </a:lnTo>
                  <a:lnTo>
                    <a:pt x="57531" y="12668"/>
                  </a:lnTo>
                  <a:lnTo>
                    <a:pt x="52006" y="13621"/>
                  </a:lnTo>
                  <a:lnTo>
                    <a:pt x="40291" y="8287"/>
                  </a:lnTo>
                  <a:lnTo>
                    <a:pt x="36576" y="6953"/>
                  </a:lnTo>
                  <a:lnTo>
                    <a:pt x="36576" y="14764"/>
                  </a:lnTo>
                  <a:lnTo>
                    <a:pt x="37242" y="22860"/>
                  </a:lnTo>
                  <a:lnTo>
                    <a:pt x="32766" y="21527"/>
                  </a:lnTo>
                  <a:lnTo>
                    <a:pt x="20478" y="9334"/>
                  </a:lnTo>
                  <a:lnTo>
                    <a:pt x="15621" y="7620"/>
                  </a:lnTo>
                  <a:lnTo>
                    <a:pt x="9334" y="11144"/>
                  </a:lnTo>
                  <a:lnTo>
                    <a:pt x="6762" y="16478"/>
                  </a:lnTo>
                  <a:lnTo>
                    <a:pt x="0" y="19812"/>
                  </a:lnTo>
                  <a:lnTo>
                    <a:pt x="5905" y="23241"/>
                  </a:lnTo>
                  <a:lnTo>
                    <a:pt x="14382" y="28575"/>
                  </a:lnTo>
                  <a:lnTo>
                    <a:pt x="19907" y="34290"/>
                  </a:lnTo>
                  <a:lnTo>
                    <a:pt x="13430" y="38862"/>
                  </a:lnTo>
                  <a:lnTo>
                    <a:pt x="14954" y="41910"/>
                  </a:lnTo>
                  <a:lnTo>
                    <a:pt x="22479" y="45339"/>
                  </a:lnTo>
                  <a:lnTo>
                    <a:pt x="33147" y="47911"/>
                  </a:lnTo>
                  <a:lnTo>
                    <a:pt x="56483" y="49625"/>
                  </a:lnTo>
                  <a:lnTo>
                    <a:pt x="79534" y="46672"/>
                  </a:lnTo>
                  <a:lnTo>
                    <a:pt x="105918" y="44482"/>
                  </a:lnTo>
                  <a:lnTo>
                    <a:pt x="119157" y="45148"/>
                  </a:lnTo>
                  <a:lnTo>
                    <a:pt x="119539" y="49625"/>
                  </a:lnTo>
                  <a:lnTo>
                    <a:pt x="105823" y="51626"/>
                  </a:lnTo>
                  <a:lnTo>
                    <a:pt x="79247" y="57245"/>
                  </a:lnTo>
                  <a:lnTo>
                    <a:pt x="67341" y="60389"/>
                  </a:lnTo>
                  <a:close/>
                </a:path>
              </a:pathLst>
            </a:custGeom>
            <a:grpFill/>
            <a:ln w="9525" cap="flat">
              <a:noFill/>
              <a:prstDash val="solid"/>
              <a:miter/>
            </a:ln>
          </p:spPr>
          <p:txBody>
            <a:bodyPr rtlCol="0" anchor="ctr"/>
            <a:lstStyle/>
            <a:p>
              <a:endParaRPr lang="en-IN"/>
            </a:p>
          </p:txBody>
        </p:sp>
      </p:grpSp>
      <p:pic>
        <p:nvPicPr>
          <p:cNvPr id="222" name="Picture 2" descr="Pharma Company Icon Images, Stock Photos &amp; Vectors | Shutterstock">
            <a:extLst>
              <a:ext uri="{FF2B5EF4-FFF2-40B4-BE49-F238E27FC236}">
                <a16:creationId xmlns:a16="http://schemas.microsoft.com/office/drawing/2014/main" id="{5837833C-F87F-4C14-BC38-1298D3998437}"/>
              </a:ext>
            </a:extLst>
          </p:cNvPr>
          <p:cNvPicPr>
            <a:picLocks noChangeAspect="1" noChangeArrowheads="1"/>
          </p:cNvPicPr>
          <p:nvPr/>
        </p:nvPicPr>
        <p:blipFill rotWithShape="1">
          <a:blip r:embed="rId4" cstate="print">
            <a:clrChange>
              <a:clrFrom>
                <a:srgbClr val="EBF1F1"/>
              </a:clrFrom>
              <a:clrTo>
                <a:srgbClr val="EBF1F1">
                  <a:alpha val="0"/>
                </a:srgbClr>
              </a:clrTo>
            </a:clrChange>
            <a:extLst>
              <a:ext uri="{28A0092B-C50C-407E-A947-70E740481C1C}">
                <a14:useLocalDpi xmlns:a14="http://schemas.microsoft.com/office/drawing/2010/main" val="0"/>
              </a:ext>
            </a:extLst>
          </a:blip>
          <a:srcRect l="11671" t="16474" r="12725" b="22798"/>
          <a:stretch/>
        </p:blipFill>
        <p:spPr bwMode="auto">
          <a:xfrm>
            <a:off x="2514600" y="1671637"/>
            <a:ext cx="838200" cy="732939"/>
          </a:xfrm>
          <a:prstGeom prst="rect">
            <a:avLst/>
          </a:prstGeom>
          <a:noFill/>
          <a:extLst>
            <a:ext uri="{909E8E84-426E-40DD-AFC4-6F175D3DCCD1}">
              <a14:hiddenFill xmlns:a14="http://schemas.microsoft.com/office/drawing/2010/main">
                <a:solidFill>
                  <a:srgbClr val="FFFFFF"/>
                </a:solidFill>
              </a14:hiddenFill>
            </a:ext>
          </a:extLst>
        </p:spPr>
      </p:pic>
      <p:sp>
        <p:nvSpPr>
          <p:cNvPr id="221" name="Text Box 14">
            <a:extLst>
              <a:ext uri="{FF2B5EF4-FFF2-40B4-BE49-F238E27FC236}">
                <a16:creationId xmlns:a16="http://schemas.microsoft.com/office/drawing/2014/main" id="{C9A12AA1-4F4A-473C-967D-4762651D3B62}"/>
              </a:ext>
            </a:extLst>
          </p:cNvPr>
          <p:cNvSpPr txBox="1">
            <a:spLocks noChangeArrowheads="1"/>
          </p:cNvSpPr>
          <p:nvPr/>
        </p:nvSpPr>
        <p:spPr bwMode="auto">
          <a:xfrm>
            <a:off x="304800" y="985837"/>
            <a:ext cx="3228975" cy="1043876"/>
          </a:xfrm>
          <a:prstGeom prst="rect">
            <a:avLst/>
          </a:prstGeom>
          <a:noFill/>
          <a:ln w="12700">
            <a:noFill/>
            <a:miter lim="800000"/>
            <a:headEnd type="none" w="sm" len="sm"/>
            <a:tailEnd type="none" w="sm" len="sm"/>
          </a:ln>
          <a:effectLst/>
        </p:spPr>
        <p:txBody>
          <a:bodyPr wrap="square" lIns="90488" tIns="44450" rIns="90488" bIns="4445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solidFill>
                  <a:schemeClr val="accent5"/>
                </a:solidFill>
                <a:latin typeface="Arial" panose="020B0604020202020204" pitchFamily="34" charset="0"/>
                <a:cs typeface="Arial" panose="020B0604020202020204" pitchFamily="34" charset="0"/>
              </a:rPr>
              <a:t>42</a:t>
            </a:r>
            <a:r>
              <a:rPr lang="en-US" sz="1600" b="1" dirty="0">
                <a:solidFill>
                  <a:schemeClr val="accent5"/>
                </a:solidFill>
                <a:latin typeface="Arial" panose="020B0604020202020204" pitchFamily="34" charset="0"/>
                <a:cs typeface="Arial" panose="020B0604020202020204" pitchFamily="34" charset="0"/>
              </a:rPr>
              <a:t> </a:t>
            </a:r>
            <a:r>
              <a:rPr lang="en-US" sz="1400" b="1" dirty="0">
                <a:solidFill>
                  <a:schemeClr val="accent5"/>
                </a:solidFill>
                <a:latin typeface="Arial" panose="020B0604020202020204" pitchFamily="34" charset="0"/>
                <a:cs typeface="Arial" panose="020B0604020202020204" pitchFamily="34" charset="0"/>
              </a:rPr>
              <a:t>Pharmaceutical Companies </a:t>
            </a:r>
            <a:r>
              <a:rPr lang="en-US" sz="1400" dirty="0">
                <a:solidFill>
                  <a:srgbClr val="000000"/>
                </a:solidFill>
                <a:latin typeface="Arial" panose="020B0604020202020204" pitchFamily="34" charset="0"/>
                <a:cs typeface="Arial" panose="020B0604020202020204" pitchFamily="34" charset="0"/>
              </a:rPr>
              <a:t>have either purchased </a:t>
            </a:r>
            <a:r>
              <a:rPr lang="en-US" sz="1400" dirty="0" err="1">
                <a:solidFill>
                  <a:srgbClr val="000000"/>
                </a:solidFill>
                <a:latin typeface="Arial" panose="020B0604020202020204" pitchFamily="34" charset="0"/>
                <a:cs typeface="Arial" panose="020B0604020202020204" pitchFamily="34" charset="0"/>
              </a:rPr>
              <a:t>Bioquell’s</a:t>
            </a:r>
            <a:r>
              <a:rPr lang="en-US" sz="1400" dirty="0">
                <a:solidFill>
                  <a:srgbClr val="000000"/>
                </a:solidFill>
                <a:latin typeface="Arial" panose="020B0604020202020204" pitchFamily="34" charset="0"/>
                <a:cs typeface="Arial" panose="020B0604020202020204" pitchFamily="34" charset="0"/>
              </a:rPr>
              <a:t> equipment or used </a:t>
            </a:r>
            <a:br>
              <a:rPr lang="en-US" sz="1400" dirty="0">
                <a:solidFill>
                  <a:srgbClr val="000000"/>
                </a:solidFill>
                <a:latin typeface="Arial" panose="020B0604020202020204" pitchFamily="34" charset="0"/>
                <a:cs typeface="Arial" panose="020B0604020202020204" pitchFamily="34" charset="0"/>
              </a:rPr>
            </a:br>
            <a:r>
              <a:rPr lang="en-US" sz="1400" dirty="0">
                <a:solidFill>
                  <a:srgbClr val="000000"/>
                </a:solidFill>
                <a:latin typeface="Arial" panose="020B0604020202020204" pitchFamily="34" charset="0"/>
                <a:cs typeface="Arial" panose="020B0604020202020204" pitchFamily="34" charset="0"/>
              </a:rPr>
              <a:t>decontamination services</a:t>
            </a:r>
            <a:endParaRPr lang="en-US" sz="1600" b="1" dirty="0">
              <a:solidFill>
                <a:srgbClr val="000000"/>
              </a:solidFill>
              <a:latin typeface="Arial" panose="020B0604020202020204" pitchFamily="34" charset="0"/>
              <a:cs typeface="Arial" panose="020B0604020202020204" pitchFamily="34" charset="0"/>
            </a:endParaRPr>
          </a:p>
        </p:txBody>
      </p:sp>
      <p:pic>
        <p:nvPicPr>
          <p:cNvPr id="2055" name="Picture 6" descr="Decontamination Clipart - Full Size Clipart (#2425780) - PinClipart">
            <a:extLst>
              <a:ext uri="{FF2B5EF4-FFF2-40B4-BE49-F238E27FC236}">
                <a16:creationId xmlns:a16="http://schemas.microsoft.com/office/drawing/2014/main" id="{2734BE0B-5531-4F14-80E1-F0D2BD74C5A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2000" y="3195637"/>
            <a:ext cx="685800" cy="633979"/>
          </a:xfrm>
          <a:prstGeom prst="rect">
            <a:avLst/>
          </a:prstGeom>
          <a:noFill/>
          <a:extLst>
            <a:ext uri="{909E8E84-426E-40DD-AFC4-6F175D3DCCD1}">
              <a14:hiddenFill xmlns:a14="http://schemas.microsoft.com/office/drawing/2010/main">
                <a:solidFill>
                  <a:srgbClr val="FFFFFF"/>
                </a:solidFill>
              </a14:hiddenFill>
            </a:ext>
          </a:extLst>
        </p:spPr>
      </p:pic>
      <p:sp>
        <p:nvSpPr>
          <p:cNvPr id="2056" name="Rectangle 2055">
            <a:extLst>
              <a:ext uri="{FF2B5EF4-FFF2-40B4-BE49-F238E27FC236}">
                <a16:creationId xmlns:a16="http://schemas.microsoft.com/office/drawing/2014/main" id="{4324516D-8425-4F93-9BD7-AE6FF67A5576}"/>
              </a:ext>
            </a:extLst>
          </p:cNvPr>
          <p:cNvSpPr/>
          <p:nvPr/>
        </p:nvSpPr>
        <p:spPr>
          <a:xfrm>
            <a:off x="1447800" y="3424237"/>
            <a:ext cx="2743200" cy="1200329"/>
          </a:xfrm>
          <a:prstGeom prst="rect">
            <a:avLst/>
          </a:prstGeom>
        </p:spPr>
        <p:txBody>
          <a:bodyPr wrap="square">
            <a:spAutoFit/>
          </a:bodyPr>
          <a:lstStyle/>
          <a:p>
            <a:r>
              <a:rPr lang="en-GB" sz="2400" b="1" dirty="0">
                <a:solidFill>
                  <a:schemeClr val="accent5"/>
                </a:solidFill>
              </a:rPr>
              <a:t>250,000</a:t>
            </a:r>
            <a:r>
              <a:rPr lang="en-GB" sz="1600" b="1" dirty="0">
                <a:solidFill>
                  <a:srgbClr val="000000"/>
                </a:solidFill>
              </a:rPr>
              <a:t> </a:t>
            </a:r>
            <a:r>
              <a:rPr lang="en-GB" sz="1600" b="1" dirty="0">
                <a:solidFill>
                  <a:schemeClr val="accent5"/>
                </a:solidFill>
              </a:rPr>
              <a:t>decontamination cycles</a:t>
            </a:r>
            <a:r>
              <a:rPr lang="en-GB" sz="1600" b="1" dirty="0">
                <a:solidFill>
                  <a:srgbClr val="000000"/>
                </a:solidFill>
              </a:rPr>
              <a:t> </a:t>
            </a:r>
            <a:br>
              <a:rPr lang="en-GB" sz="1600" b="1" dirty="0">
                <a:solidFill>
                  <a:srgbClr val="000000"/>
                </a:solidFill>
              </a:rPr>
            </a:br>
            <a:r>
              <a:rPr lang="en-GB" sz="1600" dirty="0">
                <a:solidFill>
                  <a:srgbClr val="000000"/>
                </a:solidFill>
              </a:rPr>
              <a:t>are successfully performed over worldwide</a:t>
            </a:r>
            <a:endParaRPr lang="en-US" sz="1600" dirty="0">
              <a:solidFill>
                <a:srgbClr val="000000"/>
              </a:solidFill>
            </a:endParaRPr>
          </a:p>
        </p:txBody>
      </p:sp>
      <p:sp>
        <p:nvSpPr>
          <p:cNvPr id="197" name="Content Placeholder 8">
            <a:extLst>
              <a:ext uri="{FF2B5EF4-FFF2-40B4-BE49-F238E27FC236}">
                <a16:creationId xmlns:a16="http://schemas.microsoft.com/office/drawing/2014/main" id="{851BA0B0-86EA-4798-A70F-0C0734213F68}"/>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16016545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6" name="Rectangle 25">
            <a:extLst>
              <a:ext uri="{FF2B5EF4-FFF2-40B4-BE49-F238E27FC236}">
                <a16:creationId xmlns:a16="http://schemas.microsoft.com/office/drawing/2014/main" id="{809BE40E-C932-4465-A9B7-0FDBBFC137BC}"/>
              </a:ext>
            </a:extLst>
          </p:cNvPr>
          <p:cNvSpPr/>
          <p:nvPr/>
        </p:nvSpPr>
        <p:spPr>
          <a:xfrm>
            <a:off x="6360741" y="4507170"/>
            <a:ext cx="1231427" cy="276999"/>
          </a:xfrm>
          <a:prstGeom prst="rect">
            <a:avLst/>
          </a:prstGeom>
        </p:spPr>
        <p:txBody>
          <a:bodyPr wrap="none">
            <a:spAutoFit/>
          </a:bodyPr>
          <a:lstStyle/>
          <a:p>
            <a:pPr algn="ctr"/>
            <a:r>
              <a:rPr lang="en-US" sz="1200" b="1" dirty="0" err="1">
                <a:solidFill>
                  <a:schemeClr val="accent5"/>
                </a:solidFill>
              </a:rPr>
              <a:t>Bioquell</a:t>
            </a:r>
            <a:r>
              <a:rPr lang="en-US" sz="1200" b="1" dirty="0">
                <a:solidFill>
                  <a:schemeClr val="accent5"/>
                </a:solidFill>
              </a:rPr>
              <a:t> </a:t>
            </a:r>
            <a:r>
              <a:rPr lang="en-US" sz="1200" b="1" dirty="0" err="1">
                <a:solidFill>
                  <a:schemeClr val="accent5"/>
                </a:solidFill>
              </a:rPr>
              <a:t>Qube</a:t>
            </a:r>
            <a:endParaRPr lang="en-US" sz="1200" b="1" dirty="0">
              <a:solidFill>
                <a:schemeClr val="accent5"/>
              </a:solidFill>
            </a:endParaRPr>
          </a:p>
        </p:txBody>
      </p:sp>
      <p:sp>
        <p:nvSpPr>
          <p:cNvPr id="29" name="Rectangle 28">
            <a:extLst>
              <a:ext uri="{FF2B5EF4-FFF2-40B4-BE49-F238E27FC236}">
                <a16:creationId xmlns:a16="http://schemas.microsoft.com/office/drawing/2014/main" id="{1B7CACE2-A4A6-463A-8C2D-5519FFFD0EEE}"/>
              </a:ext>
            </a:extLst>
          </p:cNvPr>
          <p:cNvSpPr/>
          <p:nvPr/>
        </p:nvSpPr>
        <p:spPr>
          <a:xfrm>
            <a:off x="7680951" y="4507170"/>
            <a:ext cx="841897" cy="276999"/>
          </a:xfrm>
          <a:prstGeom prst="rect">
            <a:avLst/>
          </a:prstGeom>
        </p:spPr>
        <p:txBody>
          <a:bodyPr wrap="none">
            <a:spAutoFit/>
          </a:bodyPr>
          <a:lstStyle/>
          <a:p>
            <a:pPr algn="ctr"/>
            <a:r>
              <a:rPr lang="en-US" sz="1200" dirty="0">
                <a:solidFill>
                  <a:schemeClr val="bg1"/>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no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grpSp>
        <p:nvGrpSpPr>
          <p:cNvPr id="49" name="Group 48">
            <a:extLst>
              <a:ext uri="{FF2B5EF4-FFF2-40B4-BE49-F238E27FC236}">
                <a16:creationId xmlns:a16="http://schemas.microsoft.com/office/drawing/2014/main" id="{1BA8423F-3470-40FB-84BC-A6C930A0B4E8}"/>
              </a:ext>
            </a:extLst>
          </p:cNvPr>
          <p:cNvGrpSpPr/>
          <p:nvPr/>
        </p:nvGrpSpPr>
        <p:grpSpPr>
          <a:xfrm>
            <a:off x="6675406" y="3891041"/>
            <a:ext cx="506495" cy="507239"/>
            <a:chOff x="5961685" y="404205"/>
            <a:chExt cx="1313713" cy="1591932"/>
          </a:xfrm>
          <a:solidFill>
            <a:schemeClr val="accent5"/>
          </a:solidFill>
        </p:grpSpPr>
        <p:sp>
          <p:nvSpPr>
            <p:cNvPr id="50" name="Freeform: Shape 49">
              <a:extLst>
                <a:ext uri="{FF2B5EF4-FFF2-40B4-BE49-F238E27FC236}">
                  <a16:creationId xmlns:a16="http://schemas.microsoft.com/office/drawing/2014/main" id="{7BB8519F-76E5-49A1-9BCE-ED593ED6B811}"/>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51" name="Freeform: Shape 50">
              <a:extLst>
                <a:ext uri="{FF2B5EF4-FFF2-40B4-BE49-F238E27FC236}">
                  <a16:creationId xmlns:a16="http://schemas.microsoft.com/office/drawing/2014/main" id="{FD967BE9-4969-43FD-A86F-D54EA67E33ED}"/>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52" name="Freeform: Shape 51">
              <a:extLst>
                <a:ext uri="{FF2B5EF4-FFF2-40B4-BE49-F238E27FC236}">
                  <a16:creationId xmlns:a16="http://schemas.microsoft.com/office/drawing/2014/main" id="{F0C710D6-B8A8-404D-BAAA-D1F7799DC6EF}"/>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sp>
        <p:nvSpPr>
          <p:cNvPr id="53" name="TextBox 52">
            <a:extLst>
              <a:ext uri="{FF2B5EF4-FFF2-40B4-BE49-F238E27FC236}">
                <a16:creationId xmlns:a16="http://schemas.microsoft.com/office/drawing/2014/main" id="{C6865432-5D0F-41F6-8993-615C5CF1062A}"/>
              </a:ext>
            </a:extLst>
          </p:cNvPr>
          <p:cNvSpPr txBox="1"/>
          <p:nvPr/>
        </p:nvSpPr>
        <p:spPr>
          <a:xfrm>
            <a:off x="1090087"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pic>
        <p:nvPicPr>
          <p:cNvPr id="55" name="Imagen 7">
            <a:extLst>
              <a:ext uri="{FF2B5EF4-FFF2-40B4-BE49-F238E27FC236}">
                <a16:creationId xmlns:a16="http://schemas.microsoft.com/office/drawing/2014/main" id="{E345E6DA-44DD-4610-B46B-63939E85F7C1}"/>
              </a:ext>
            </a:extLst>
          </p:cNvPr>
          <p:cNvPicPr>
            <a:picLocks noChangeAspect="1"/>
          </p:cNvPicPr>
          <p:nvPr/>
        </p:nvPicPr>
        <p:blipFill>
          <a:blip r:embed="rId4"/>
          <a:stretch>
            <a:fillRect/>
          </a:stretch>
        </p:blipFill>
        <p:spPr>
          <a:xfrm rot="5400000" flipH="1">
            <a:off x="8745043" y="4729487"/>
            <a:ext cx="284857" cy="305043"/>
          </a:xfrm>
          <a:prstGeom prst="rect">
            <a:avLst/>
          </a:prstGeom>
        </p:spPr>
      </p:pic>
      <p:sp>
        <p:nvSpPr>
          <p:cNvPr id="57" name="Rectangle 56">
            <a:extLst>
              <a:ext uri="{FF2B5EF4-FFF2-40B4-BE49-F238E27FC236}">
                <a16:creationId xmlns:a16="http://schemas.microsoft.com/office/drawing/2014/main" id="{790A30A6-68E6-43A7-8026-99EA1D4A0633}"/>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pic>
        <p:nvPicPr>
          <p:cNvPr id="59" name="Picture 58" descr="A close up of a logo&#10;&#10;Description automatically generated">
            <a:extLst>
              <a:ext uri="{FF2B5EF4-FFF2-40B4-BE49-F238E27FC236}">
                <a16:creationId xmlns:a16="http://schemas.microsoft.com/office/drawing/2014/main" id="{850A36A0-4FE4-4BA9-A5FB-4D2DD524FBB3}"/>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sp>
        <p:nvSpPr>
          <p:cNvPr id="54" name="Rectangle 53">
            <a:extLst>
              <a:ext uri="{FF2B5EF4-FFF2-40B4-BE49-F238E27FC236}">
                <a16:creationId xmlns:a16="http://schemas.microsoft.com/office/drawing/2014/main" id="{CD83647E-43A5-42EA-B0FE-5DE50D105367}"/>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grpSp>
        <p:nvGrpSpPr>
          <p:cNvPr id="60" name="Group 59">
            <a:extLst>
              <a:ext uri="{FF2B5EF4-FFF2-40B4-BE49-F238E27FC236}">
                <a16:creationId xmlns:a16="http://schemas.microsoft.com/office/drawing/2014/main" id="{9B1F6988-59BC-441A-B674-8031DDA26FE7}"/>
              </a:ext>
            </a:extLst>
          </p:cNvPr>
          <p:cNvGrpSpPr/>
          <p:nvPr/>
        </p:nvGrpSpPr>
        <p:grpSpPr>
          <a:xfrm>
            <a:off x="3034259" y="3905483"/>
            <a:ext cx="457013" cy="478355"/>
            <a:chOff x="6029828" y="2469166"/>
            <a:chExt cx="809625" cy="847436"/>
          </a:xfrm>
          <a:noFill/>
        </p:grpSpPr>
        <p:sp>
          <p:nvSpPr>
            <p:cNvPr id="61" name="Freeform: Shape 60">
              <a:extLst>
                <a:ext uri="{FF2B5EF4-FFF2-40B4-BE49-F238E27FC236}">
                  <a16:creationId xmlns:a16="http://schemas.microsoft.com/office/drawing/2014/main" id="{4E934F7F-CC2F-4BB3-B049-7463B3595E18}"/>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EE04C102-5210-485D-B909-211F235390E9}"/>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sp>
        <p:nvSpPr>
          <p:cNvPr id="63" name="TextBox 62">
            <a:extLst>
              <a:ext uri="{FF2B5EF4-FFF2-40B4-BE49-F238E27FC236}">
                <a16:creationId xmlns:a16="http://schemas.microsoft.com/office/drawing/2014/main" id="{5D087CBE-B2AA-4D85-9389-1603DA03FDD8}"/>
              </a:ext>
            </a:extLst>
          </p:cNvPr>
          <p:cNvSpPr txBox="1"/>
          <p:nvPr/>
        </p:nvSpPr>
        <p:spPr>
          <a:xfrm>
            <a:off x="228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4" name="TextBox 63">
            <a:extLst>
              <a:ext uri="{FF2B5EF4-FFF2-40B4-BE49-F238E27FC236}">
                <a16:creationId xmlns:a16="http://schemas.microsoft.com/office/drawing/2014/main" id="{BD3B17F9-CA4D-4139-9386-E1BFA5E5C6A0}"/>
              </a:ext>
            </a:extLst>
          </p:cNvPr>
          <p:cNvSpPr txBox="1"/>
          <p:nvPr/>
        </p:nvSpPr>
        <p:spPr>
          <a:xfrm>
            <a:off x="3429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5" name="Rectangle 64">
            <a:extLst>
              <a:ext uri="{FF2B5EF4-FFF2-40B4-BE49-F238E27FC236}">
                <a16:creationId xmlns:a16="http://schemas.microsoft.com/office/drawing/2014/main" id="{F5762F57-9A4E-4EB5-B28F-2ECF0B1C950A}"/>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pic>
        <p:nvPicPr>
          <p:cNvPr id="66" name="Graphic 65" descr="Truck">
            <a:extLst>
              <a:ext uri="{FF2B5EF4-FFF2-40B4-BE49-F238E27FC236}">
                <a16:creationId xmlns:a16="http://schemas.microsoft.com/office/drawing/2014/main" id="{9D7C1A96-B570-4C47-AC0C-5ECA0842B4C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159414" y="3766809"/>
            <a:ext cx="755703" cy="755703"/>
          </a:xfrm>
          <a:prstGeom prst="rect">
            <a:avLst/>
          </a:prstGeom>
        </p:spPr>
      </p:pic>
      <p:sp>
        <p:nvSpPr>
          <p:cNvPr id="67" name="TextBox 66">
            <a:extLst>
              <a:ext uri="{FF2B5EF4-FFF2-40B4-BE49-F238E27FC236}">
                <a16:creationId xmlns:a16="http://schemas.microsoft.com/office/drawing/2014/main" id="{FC17FABA-235E-419B-AA64-C405E1864A07}"/>
              </a:ext>
            </a:extLst>
          </p:cNvPr>
          <p:cNvSpPr txBox="1"/>
          <p:nvPr/>
        </p:nvSpPr>
        <p:spPr>
          <a:xfrm>
            <a:off x="4953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68" name="TextBox 67">
            <a:extLst>
              <a:ext uri="{FF2B5EF4-FFF2-40B4-BE49-F238E27FC236}">
                <a16:creationId xmlns:a16="http://schemas.microsoft.com/office/drawing/2014/main" id="{5E35ECC2-AF92-457D-9B4F-F08931C2EABF}"/>
              </a:ext>
            </a:extLst>
          </p:cNvPr>
          <p:cNvSpPr txBox="1"/>
          <p:nvPr/>
        </p:nvSpPr>
        <p:spPr>
          <a:xfrm>
            <a:off x="609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Tree>
    <p:extLst>
      <p:ext uri="{BB962C8B-B14F-4D97-AF65-F5344CB8AC3E}">
        <p14:creationId xmlns:p14="http://schemas.microsoft.com/office/powerpoint/2010/main" val="2944514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9DDC9B64-D33B-4A52-A4E4-DB47247678CE}"/>
              </a:ext>
            </a:extLst>
          </p:cNvPr>
          <p:cNvSpPr/>
          <p:nvPr/>
        </p:nvSpPr>
        <p:spPr>
          <a:xfrm>
            <a:off x="9072" y="783118"/>
            <a:ext cx="9125857" cy="4241319"/>
          </a:xfrm>
          <a:prstGeom prst="rect">
            <a:avLst/>
          </a:prstGeom>
          <a:solidFill>
            <a:schemeClr val="bg1">
              <a:lumMod val="95000"/>
            </a:schemeClr>
          </a:solidFill>
          <a:ln w="25400"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ysClr val="window" lastClr="FFFFFF"/>
              </a:solidFill>
              <a:effectLst/>
              <a:uLnTx/>
              <a:uFillTx/>
              <a:latin typeface="Verdana"/>
              <a:ea typeface="+mn-ea"/>
              <a:cs typeface="+mn-cs"/>
            </a:endParaRPr>
          </a:p>
        </p:txBody>
      </p:sp>
      <p:sp>
        <p:nvSpPr>
          <p:cNvPr id="2" name="Title 1">
            <a:extLst>
              <a:ext uri="{FF2B5EF4-FFF2-40B4-BE49-F238E27FC236}">
                <a16:creationId xmlns:a16="http://schemas.microsoft.com/office/drawing/2014/main" id="{D721756F-6B36-4BCF-990C-D72178219B82}"/>
              </a:ext>
            </a:extLst>
          </p:cNvPr>
          <p:cNvSpPr>
            <a:spLocks noGrp="1"/>
          </p:cNvSpPr>
          <p:nvPr>
            <p:ph type="title"/>
          </p:nvPr>
        </p:nvSpPr>
        <p:spPr/>
        <p:txBody>
          <a:bodyPr/>
          <a:lstStyle/>
          <a:p>
            <a:r>
              <a:rPr lang="en-US" dirty="0"/>
              <a:t>The Bioquell </a:t>
            </a:r>
            <a:r>
              <a:rPr lang="en-US" dirty="0" err="1"/>
              <a:t>Qube</a:t>
            </a:r>
            <a:endParaRPr lang="en-US" dirty="0"/>
          </a:p>
        </p:txBody>
      </p:sp>
      <p:sp>
        <p:nvSpPr>
          <p:cNvPr id="5" name="Content Placeholder 8">
            <a:extLst>
              <a:ext uri="{FF2B5EF4-FFF2-40B4-BE49-F238E27FC236}">
                <a16:creationId xmlns:a16="http://schemas.microsoft.com/office/drawing/2014/main" id="{1D42A2F5-D2EF-44A7-AA0F-982A15F7FC93}"/>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25" name="Rectangle 24">
            <a:extLst>
              <a:ext uri="{FF2B5EF4-FFF2-40B4-BE49-F238E27FC236}">
                <a16:creationId xmlns:a16="http://schemas.microsoft.com/office/drawing/2014/main" id="{50466F7C-0BC6-4967-B1E4-E6B4FEDBD99B}"/>
              </a:ext>
            </a:extLst>
          </p:cNvPr>
          <p:cNvSpPr/>
          <p:nvPr/>
        </p:nvSpPr>
        <p:spPr>
          <a:xfrm>
            <a:off x="129286" y="899526"/>
            <a:ext cx="8885428" cy="1534111"/>
          </a:xfrm>
          <a:prstGeom prst="rect">
            <a:avLst/>
          </a:prstGeom>
          <a:solidFill>
            <a:schemeClr val="bg1">
              <a:lumMod val="85000"/>
            </a:schemeClr>
          </a:solidFill>
          <a:ln w="11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26" name="Rectangle 25">
            <a:extLst>
              <a:ext uri="{FF2B5EF4-FFF2-40B4-BE49-F238E27FC236}">
                <a16:creationId xmlns:a16="http://schemas.microsoft.com/office/drawing/2014/main" id="{64EDECEB-A6F1-427C-ACEA-02777A5736B3}"/>
              </a:ext>
            </a:extLst>
          </p:cNvPr>
          <p:cNvSpPr/>
          <p:nvPr/>
        </p:nvSpPr>
        <p:spPr>
          <a:xfrm>
            <a:off x="129286" y="2509837"/>
            <a:ext cx="8885428" cy="2286000"/>
          </a:xfrm>
          <a:prstGeom prst="rect">
            <a:avLst/>
          </a:prstGeom>
          <a:solidFill>
            <a:schemeClr val="bg1">
              <a:lumMod val="50000"/>
            </a:schemeClr>
          </a:solidFill>
          <a:ln w="11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dirty="0">
              <a:solidFill>
                <a:schemeClr val="tx1"/>
              </a:solidFill>
            </a:endParaRPr>
          </a:p>
        </p:txBody>
      </p:sp>
      <p:sp>
        <p:nvSpPr>
          <p:cNvPr id="23" name="Rectangle 22">
            <a:extLst>
              <a:ext uri="{FF2B5EF4-FFF2-40B4-BE49-F238E27FC236}">
                <a16:creationId xmlns:a16="http://schemas.microsoft.com/office/drawing/2014/main" id="{85150049-C918-45AC-A157-DF4F52B2E302}"/>
              </a:ext>
            </a:extLst>
          </p:cNvPr>
          <p:cNvSpPr/>
          <p:nvPr/>
        </p:nvSpPr>
        <p:spPr>
          <a:xfrm>
            <a:off x="4876800" y="994802"/>
            <a:ext cx="4038600" cy="319143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388">
              <a:spcAft>
                <a:spcPts val="600"/>
              </a:spcAft>
            </a:pPr>
            <a:endParaRPr lang="en-IN"/>
          </a:p>
        </p:txBody>
      </p:sp>
      <p:sp>
        <p:nvSpPr>
          <p:cNvPr id="24" name="Rectangle 23">
            <a:extLst>
              <a:ext uri="{FF2B5EF4-FFF2-40B4-BE49-F238E27FC236}">
                <a16:creationId xmlns:a16="http://schemas.microsoft.com/office/drawing/2014/main" id="{00A1B753-566E-4CFB-872E-BBBFC23477B4}"/>
              </a:ext>
            </a:extLst>
          </p:cNvPr>
          <p:cNvSpPr/>
          <p:nvPr/>
        </p:nvSpPr>
        <p:spPr>
          <a:xfrm>
            <a:off x="304800" y="994802"/>
            <a:ext cx="4495800" cy="31914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0388">
              <a:spcAft>
                <a:spcPts val="600"/>
              </a:spcAft>
            </a:pPr>
            <a:endParaRPr lang="en-IN"/>
          </a:p>
        </p:txBody>
      </p:sp>
      <p:grpSp>
        <p:nvGrpSpPr>
          <p:cNvPr id="6" name="Group 5">
            <a:extLst>
              <a:ext uri="{FF2B5EF4-FFF2-40B4-BE49-F238E27FC236}">
                <a16:creationId xmlns:a16="http://schemas.microsoft.com/office/drawing/2014/main" id="{6CFE0623-AB52-476C-A001-64CABEC57EB0}"/>
              </a:ext>
            </a:extLst>
          </p:cNvPr>
          <p:cNvGrpSpPr/>
          <p:nvPr/>
        </p:nvGrpSpPr>
        <p:grpSpPr>
          <a:xfrm>
            <a:off x="457200" y="1290637"/>
            <a:ext cx="4263339" cy="2286000"/>
            <a:chOff x="4384280" y="2023336"/>
            <a:chExt cx="7202632" cy="3862047"/>
          </a:xfrm>
        </p:grpSpPr>
        <p:grpSp>
          <p:nvGrpSpPr>
            <p:cNvPr id="7" name="2 Glove">
              <a:extLst>
                <a:ext uri="{FF2B5EF4-FFF2-40B4-BE49-F238E27FC236}">
                  <a16:creationId xmlns:a16="http://schemas.microsoft.com/office/drawing/2014/main" id="{6A389C29-1F95-40EE-948A-BFF7E3B85D52}"/>
                </a:ext>
              </a:extLst>
            </p:cNvPr>
            <p:cNvGrpSpPr/>
            <p:nvPr/>
          </p:nvGrpSpPr>
          <p:grpSpPr>
            <a:xfrm>
              <a:off x="5229098" y="2043996"/>
              <a:ext cx="1776846" cy="3829202"/>
              <a:chOff x="6972811" y="2725147"/>
              <a:chExt cx="2369359" cy="5106102"/>
            </a:xfrm>
          </p:grpSpPr>
          <p:pic>
            <p:nvPicPr>
              <p:cNvPr id="19" name="Picture 18">
                <a:extLst>
                  <a:ext uri="{FF2B5EF4-FFF2-40B4-BE49-F238E27FC236}">
                    <a16:creationId xmlns:a16="http://schemas.microsoft.com/office/drawing/2014/main" id="{D4ECD948-9DB7-45D9-BA5F-6EEB9975709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972811" y="2725147"/>
                <a:ext cx="2369359" cy="4684151"/>
              </a:xfrm>
              <a:prstGeom prst="rect">
                <a:avLst/>
              </a:prstGeom>
            </p:spPr>
          </p:pic>
          <p:sp>
            <p:nvSpPr>
              <p:cNvPr id="20" name="Rectangle 19">
                <a:extLst>
                  <a:ext uri="{FF2B5EF4-FFF2-40B4-BE49-F238E27FC236}">
                    <a16:creationId xmlns:a16="http://schemas.microsoft.com/office/drawing/2014/main" id="{00717980-A7BD-477B-8164-9B6F6C907BA3}"/>
                  </a:ext>
                </a:extLst>
              </p:cNvPr>
              <p:cNvSpPr/>
              <p:nvPr/>
            </p:nvSpPr>
            <p:spPr>
              <a:xfrm>
                <a:off x="7547689" y="7393051"/>
                <a:ext cx="1368000" cy="438198"/>
              </a:xfrm>
              <a:prstGeom prst="rect">
                <a:avLst/>
              </a:prstGeom>
              <a:noFill/>
              <a:ln>
                <a:noFill/>
              </a:ln>
            </p:spPr>
            <p:txBody>
              <a:bodyPr wrap="none" lIns="134987" tIns="134987" rIns="134987" bIns="134987" anchor="ctr">
                <a:noAutofit/>
              </a:bodyPr>
              <a:lstStyle/>
              <a:p>
                <a:pPr algn="ctr"/>
                <a:r>
                  <a:rPr lang="en-US" sz="1050" b="1" dirty="0">
                    <a:solidFill>
                      <a:srgbClr val="000000"/>
                    </a:solidFill>
                  </a:rPr>
                  <a:t>2 GLOVE</a:t>
                </a:r>
              </a:p>
            </p:txBody>
          </p:sp>
        </p:grpSp>
        <p:grpSp>
          <p:nvGrpSpPr>
            <p:cNvPr id="8" name="4 Glove">
              <a:extLst>
                <a:ext uri="{FF2B5EF4-FFF2-40B4-BE49-F238E27FC236}">
                  <a16:creationId xmlns:a16="http://schemas.microsoft.com/office/drawing/2014/main" id="{91D6E590-AABD-4FF9-86A7-7298CEC99805}"/>
                </a:ext>
              </a:extLst>
            </p:cNvPr>
            <p:cNvGrpSpPr/>
            <p:nvPr/>
          </p:nvGrpSpPr>
          <p:grpSpPr>
            <a:xfrm>
              <a:off x="7005943" y="2025626"/>
              <a:ext cx="1857823" cy="3859757"/>
              <a:chOff x="9342170" y="2700651"/>
              <a:chExt cx="2477339" cy="5146845"/>
            </a:xfrm>
          </p:grpSpPr>
          <p:pic>
            <p:nvPicPr>
              <p:cNvPr id="17" name="Picture 16">
                <a:extLst>
                  <a:ext uri="{FF2B5EF4-FFF2-40B4-BE49-F238E27FC236}">
                    <a16:creationId xmlns:a16="http://schemas.microsoft.com/office/drawing/2014/main" id="{8A266E55-C2BC-49C4-8244-4C773BB85ED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342170" y="2700651"/>
                <a:ext cx="2477339" cy="4412133"/>
              </a:xfrm>
              <a:prstGeom prst="rect">
                <a:avLst/>
              </a:prstGeom>
            </p:spPr>
          </p:pic>
          <p:sp>
            <p:nvSpPr>
              <p:cNvPr id="18" name="Rectangle 17">
                <a:extLst>
                  <a:ext uri="{FF2B5EF4-FFF2-40B4-BE49-F238E27FC236}">
                    <a16:creationId xmlns:a16="http://schemas.microsoft.com/office/drawing/2014/main" id="{889E36C8-64D3-408D-8010-EEB97A580A4D}"/>
                  </a:ext>
                </a:extLst>
              </p:cNvPr>
              <p:cNvSpPr/>
              <p:nvPr/>
            </p:nvSpPr>
            <p:spPr>
              <a:xfrm>
                <a:off x="9820488" y="7409298"/>
                <a:ext cx="1368000" cy="438198"/>
              </a:xfrm>
              <a:prstGeom prst="rect">
                <a:avLst/>
              </a:prstGeom>
              <a:noFill/>
              <a:ln>
                <a:noFill/>
              </a:ln>
            </p:spPr>
            <p:txBody>
              <a:bodyPr wrap="none" lIns="134987" tIns="134987" rIns="134987" bIns="134987" anchor="ctr">
                <a:noAutofit/>
              </a:bodyPr>
              <a:lstStyle/>
              <a:p>
                <a:pPr algn="ctr"/>
                <a:r>
                  <a:rPr lang="en-US" sz="1050" b="1" dirty="0">
                    <a:solidFill>
                      <a:srgbClr val="000000"/>
                    </a:solidFill>
                  </a:rPr>
                  <a:t>4 GLOVE</a:t>
                </a:r>
              </a:p>
            </p:txBody>
          </p:sp>
        </p:grpSp>
        <p:grpSp>
          <p:nvGrpSpPr>
            <p:cNvPr id="9" name="6 Glove">
              <a:extLst>
                <a:ext uri="{FF2B5EF4-FFF2-40B4-BE49-F238E27FC236}">
                  <a16:creationId xmlns:a16="http://schemas.microsoft.com/office/drawing/2014/main" id="{98000112-55B7-4B95-B72B-480F51FB7FF5}"/>
                </a:ext>
              </a:extLst>
            </p:cNvPr>
            <p:cNvGrpSpPr/>
            <p:nvPr/>
          </p:nvGrpSpPr>
          <p:grpSpPr>
            <a:xfrm>
              <a:off x="8839558" y="2023336"/>
              <a:ext cx="1906638" cy="3862045"/>
              <a:chOff x="11787228" y="2697598"/>
              <a:chExt cx="2542432" cy="5149898"/>
            </a:xfrm>
          </p:grpSpPr>
          <p:pic>
            <p:nvPicPr>
              <p:cNvPr id="15" name="Picture 14">
                <a:extLst>
                  <a:ext uri="{FF2B5EF4-FFF2-40B4-BE49-F238E27FC236}">
                    <a16:creationId xmlns:a16="http://schemas.microsoft.com/office/drawing/2014/main" id="{4E73C153-8CFC-4EEB-BC63-57C3417D4E7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1787228" y="2697598"/>
                <a:ext cx="2542432" cy="4440587"/>
              </a:xfrm>
              <a:prstGeom prst="rect">
                <a:avLst/>
              </a:prstGeom>
            </p:spPr>
          </p:pic>
          <p:sp>
            <p:nvSpPr>
              <p:cNvPr id="16" name="Rectangle 15">
                <a:extLst>
                  <a:ext uri="{FF2B5EF4-FFF2-40B4-BE49-F238E27FC236}">
                    <a16:creationId xmlns:a16="http://schemas.microsoft.com/office/drawing/2014/main" id="{FFCAA2C4-9A29-436F-AFA9-C95292688AB4}"/>
                  </a:ext>
                </a:extLst>
              </p:cNvPr>
              <p:cNvSpPr/>
              <p:nvPr/>
            </p:nvSpPr>
            <p:spPr>
              <a:xfrm>
                <a:off x="12399302" y="7409298"/>
                <a:ext cx="1368000" cy="438198"/>
              </a:xfrm>
              <a:prstGeom prst="rect">
                <a:avLst/>
              </a:prstGeom>
              <a:noFill/>
              <a:ln>
                <a:noFill/>
              </a:ln>
            </p:spPr>
            <p:txBody>
              <a:bodyPr wrap="none" lIns="134987" tIns="134987" rIns="134987" bIns="134987" anchor="ctr">
                <a:noAutofit/>
              </a:bodyPr>
              <a:lstStyle/>
              <a:p>
                <a:pPr algn="ctr"/>
                <a:r>
                  <a:rPr lang="en-US" sz="1050" b="1" dirty="0">
                    <a:solidFill>
                      <a:srgbClr val="000000"/>
                    </a:solidFill>
                  </a:rPr>
                  <a:t>6 GLOVE</a:t>
                </a:r>
              </a:p>
            </p:txBody>
          </p:sp>
        </p:grpSp>
        <p:grpSp>
          <p:nvGrpSpPr>
            <p:cNvPr id="10" name="Transfer">
              <a:extLst>
                <a:ext uri="{FF2B5EF4-FFF2-40B4-BE49-F238E27FC236}">
                  <a16:creationId xmlns:a16="http://schemas.microsoft.com/office/drawing/2014/main" id="{6C1A938A-54EA-4A51-879B-6E3F005EE0A5}"/>
                </a:ext>
              </a:extLst>
            </p:cNvPr>
            <p:cNvGrpSpPr/>
            <p:nvPr/>
          </p:nvGrpSpPr>
          <p:grpSpPr>
            <a:xfrm>
              <a:off x="4384280" y="2208591"/>
              <a:ext cx="7202632" cy="3664607"/>
              <a:chOff x="5846277" y="2944628"/>
              <a:chExt cx="9604447" cy="4886621"/>
            </a:xfrm>
          </p:grpSpPr>
          <p:pic>
            <p:nvPicPr>
              <p:cNvPr id="11" name="Picture 10">
                <a:extLst>
                  <a:ext uri="{FF2B5EF4-FFF2-40B4-BE49-F238E27FC236}">
                    <a16:creationId xmlns:a16="http://schemas.microsoft.com/office/drawing/2014/main" id="{41A9AD8C-1EE7-4C4B-8F40-89D22314B2B8}"/>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 r="2128"/>
              <a:stretch/>
            </p:blipFill>
            <p:spPr>
              <a:xfrm>
                <a:off x="5846277" y="2944628"/>
                <a:ext cx="1167827" cy="4168156"/>
              </a:xfrm>
              <a:prstGeom prst="rect">
                <a:avLst/>
              </a:prstGeom>
            </p:spPr>
          </p:pic>
          <p:pic>
            <p:nvPicPr>
              <p:cNvPr id="12" name="Picture 11">
                <a:extLst>
                  <a:ext uri="{FF2B5EF4-FFF2-40B4-BE49-F238E27FC236}">
                    <a16:creationId xmlns:a16="http://schemas.microsoft.com/office/drawing/2014/main" id="{537B3AE7-8F07-433F-B010-826D7D4A488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1" r="2128"/>
              <a:stretch/>
            </p:blipFill>
            <p:spPr>
              <a:xfrm flipH="1">
                <a:off x="14158071" y="2944628"/>
                <a:ext cx="1167827" cy="4168156"/>
              </a:xfrm>
              <a:prstGeom prst="rect">
                <a:avLst/>
              </a:prstGeom>
            </p:spPr>
          </p:pic>
          <p:sp>
            <p:nvSpPr>
              <p:cNvPr id="13" name="Rectangle 12">
                <a:extLst>
                  <a:ext uri="{FF2B5EF4-FFF2-40B4-BE49-F238E27FC236}">
                    <a16:creationId xmlns:a16="http://schemas.microsoft.com/office/drawing/2014/main" id="{698825D8-BD27-4875-8F72-1DE8DC3E6007}"/>
                  </a:ext>
                </a:extLst>
              </p:cNvPr>
              <p:cNvSpPr/>
              <p:nvPr/>
            </p:nvSpPr>
            <p:spPr>
              <a:xfrm>
                <a:off x="5914769" y="7138185"/>
                <a:ext cx="1368000" cy="693064"/>
              </a:xfrm>
              <a:prstGeom prst="rect">
                <a:avLst/>
              </a:prstGeom>
              <a:noFill/>
              <a:ln>
                <a:noFill/>
              </a:ln>
            </p:spPr>
            <p:txBody>
              <a:bodyPr wrap="none" lIns="134987" tIns="134987" rIns="134987" bIns="134987" anchor="ctr">
                <a:noAutofit/>
              </a:bodyPr>
              <a:lstStyle/>
              <a:p>
                <a:pPr algn="ctr"/>
                <a:r>
                  <a:rPr lang="en-US" sz="1050" b="1" dirty="0">
                    <a:solidFill>
                      <a:srgbClr val="000000"/>
                    </a:solidFill>
                  </a:rPr>
                  <a:t>TRANSFER </a:t>
                </a:r>
                <a:br>
                  <a:rPr lang="en-US" sz="1050" b="1" dirty="0">
                    <a:solidFill>
                      <a:srgbClr val="000000"/>
                    </a:solidFill>
                  </a:rPr>
                </a:br>
                <a:r>
                  <a:rPr lang="en-US" sz="1050" b="1" dirty="0">
                    <a:solidFill>
                      <a:srgbClr val="000000"/>
                    </a:solidFill>
                  </a:rPr>
                  <a:t>CHAMBER</a:t>
                </a:r>
              </a:p>
            </p:txBody>
          </p:sp>
          <p:sp>
            <p:nvSpPr>
              <p:cNvPr id="14" name="Rectangle 13">
                <a:extLst>
                  <a:ext uri="{FF2B5EF4-FFF2-40B4-BE49-F238E27FC236}">
                    <a16:creationId xmlns:a16="http://schemas.microsoft.com/office/drawing/2014/main" id="{B5961A2A-CA5F-4E5F-80AE-992168B6F4B3}"/>
                  </a:ext>
                </a:extLst>
              </p:cNvPr>
              <p:cNvSpPr/>
              <p:nvPr/>
            </p:nvSpPr>
            <p:spPr>
              <a:xfrm>
                <a:off x="14082724" y="7138185"/>
                <a:ext cx="1368000" cy="693064"/>
              </a:xfrm>
              <a:prstGeom prst="rect">
                <a:avLst/>
              </a:prstGeom>
              <a:noFill/>
              <a:ln>
                <a:noFill/>
              </a:ln>
            </p:spPr>
            <p:txBody>
              <a:bodyPr wrap="none" lIns="134987" tIns="134987" rIns="134987" bIns="134987" anchor="ctr">
                <a:noAutofit/>
              </a:bodyPr>
              <a:lstStyle/>
              <a:p>
                <a:pPr algn="ctr"/>
                <a:r>
                  <a:rPr lang="en-US" sz="1050" b="1" dirty="0">
                    <a:solidFill>
                      <a:srgbClr val="000000"/>
                    </a:solidFill>
                  </a:rPr>
                  <a:t>TRANSFER </a:t>
                </a:r>
                <a:br>
                  <a:rPr lang="en-US" sz="1050" b="1" dirty="0">
                    <a:solidFill>
                      <a:srgbClr val="000000"/>
                    </a:solidFill>
                  </a:rPr>
                </a:br>
                <a:r>
                  <a:rPr lang="en-US" sz="1050" b="1" dirty="0">
                    <a:solidFill>
                      <a:srgbClr val="000000"/>
                    </a:solidFill>
                  </a:rPr>
                  <a:t>CHAMBER</a:t>
                </a:r>
              </a:p>
            </p:txBody>
          </p:sp>
        </p:grpSp>
      </p:grpSp>
      <p:pic>
        <p:nvPicPr>
          <p:cNvPr id="27" name="Picture 26">
            <a:extLst>
              <a:ext uri="{FF2B5EF4-FFF2-40B4-BE49-F238E27FC236}">
                <a16:creationId xmlns:a16="http://schemas.microsoft.com/office/drawing/2014/main" id="{A1A76FCF-69A6-495E-B8AC-03863DB23E28}"/>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05400" y="1628778"/>
            <a:ext cx="236541" cy="206974"/>
          </a:xfrm>
          <a:prstGeom prst="rect">
            <a:avLst/>
          </a:prstGeom>
        </p:spPr>
      </p:pic>
      <p:sp>
        <p:nvSpPr>
          <p:cNvPr id="28" name="Rectangle 27">
            <a:extLst>
              <a:ext uri="{FF2B5EF4-FFF2-40B4-BE49-F238E27FC236}">
                <a16:creationId xmlns:a16="http://schemas.microsoft.com/office/drawing/2014/main" id="{A474B725-07B0-4839-8EB3-2E4C992A90EC}"/>
              </a:ext>
            </a:extLst>
          </p:cNvPr>
          <p:cNvSpPr/>
          <p:nvPr/>
        </p:nvSpPr>
        <p:spPr>
          <a:xfrm>
            <a:off x="5410200" y="1519237"/>
            <a:ext cx="3505200" cy="2472152"/>
          </a:xfrm>
          <a:prstGeom prst="rect">
            <a:avLst/>
          </a:prstGeom>
        </p:spPr>
        <p:txBody>
          <a:bodyPr wrap="square">
            <a:spAutoFit/>
          </a:bodyPr>
          <a:lstStyle/>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Is a flexible, modular aseptic processing workstation</a:t>
            </a:r>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Is available in 2, 4, or 6 glove configurations with up to two transfer chambers</a:t>
            </a:r>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Can operate in negative or positive pressure</a:t>
            </a:r>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Has validated rapid cycles with 6-log </a:t>
            </a:r>
            <a:br>
              <a:rPr lang="en-US" sz="1200" dirty="0">
                <a:solidFill>
                  <a:schemeClr val="bg1"/>
                </a:solidFill>
                <a:ea typeface="Calibri" panose="020F0502020204030204" pitchFamily="34" charset="0"/>
                <a:cs typeface="Times New Roman" panose="02020603050405020304" pitchFamily="18" charset="0"/>
              </a:rPr>
            </a:br>
            <a:r>
              <a:rPr lang="en-US" sz="1200" dirty="0">
                <a:solidFill>
                  <a:schemeClr val="bg1"/>
                </a:solidFill>
                <a:ea typeface="Calibri" panose="020F0502020204030204" pitchFamily="34" charset="0"/>
                <a:cs typeface="Times New Roman" panose="02020603050405020304" pitchFamily="18" charset="0"/>
              </a:rPr>
              <a:t>bio-decontamination</a:t>
            </a:r>
          </a:p>
          <a:p>
            <a:pPr marR="0" lvl="0">
              <a:lnSpc>
                <a:spcPct val="107000"/>
              </a:lnSpc>
              <a:spcBef>
                <a:spcPts val="600"/>
              </a:spcBef>
              <a:spcAft>
                <a:spcPts val="600"/>
              </a:spcAft>
            </a:pPr>
            <a:r>
              <a:rPr lang="en-US" sz="1200" dirty="0">
                <a:solidFill>
                  <a:schemeClr val="bg1"/>
                </a:solidFill>
                <a:ea typeface="Calibri" panose="020F0502020204030204" pitchFamily="34" charset="0"/>
                <a:cs typeface="Times New Roman" panose="02020603050405020304" pitchFamily="18" charset="0"/>
              </a:rPr>
              <a:t>Is a software to enable compliance with 21 CFR Part 11 and </a:t>
            </a:r>
            <a:r>
              <a:rPr lang="en-US" sz="1200" dirty="0" err="1">
                <a:solidFill>
                  <a:schemeClr val="bg1"/>
                </a:solidFill>
                <a:ea typeface="Calibri" panose="020F0502020204030204" pitchFamily="34" charset="0"/>
                <a:cs typeface="Times New Roman" panose="02020603050405020304" pitchFamily="18" charset="0"/>
              </a:rPr>
              <a:t>Eudralex</a:t>
            </a:r>
            <a:r>
              <a:rPr lang="en-US" sz="1200" dirty="0">
                <a:solidFill>
                  <a:schemeClr val="bg1"/>
                </a:solidFill>
                <a:ea typeface="Calibri" panose="020F0502020204030204" pitchFamily="34" charset="0"/>
                <a:cs typeface="Times New Roman" panose="02020603050405020304" pitchFamily="18" charset="0"/>
              </a:rPr>
              <a:t> Vol. 4 Annex 11 regulations </a:t>
            </a:r>
          </a:p>
        </p:txBody>
      </p:sp>
      <p:pic>
        <p:nvPicPr>
          <p:cNvPr id="29" name="Picture 28">
            <a:extLst>
              <a:ext uri="{FF2B5EF4-FFF2-40B4-BE49-F238E27FC236}">
                <a16:creationId xmlns:a16="http://schemas.microsoft.com/office/drawing/2014/main" id="{2DD4C6D0-EA69-42C8-B810-2818B7C4EF56}"/>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05400" y="2205037"/>
            <a:ext cx="236541" cy="206974"/>
          </a:xfrm>
          <a:prstGeom prst="rect">
            <a:avLst/>
          </a:prstGeom>
        </p:spPr>
      </p:pic>
      <p:pic>
        <p:nvPicPr>
          <p:cNvPr id="30" name="Picture 29">
            <a:extLst>
              <a:ext uri="{FF2B5EF4-FFF2-40B4-BE49-F238E27FC236}">
                <a16:creationId xmlns:a16="http://schemas.microsoft.com/office/drawing/2014/main" id="{230C3A4F-8229-4611-AE4D-529FF8391D19}"/>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05400" y="2636837"/>
            <a:ext cx="236541" cy="206974"/>
          </a:xfrm>
          <a:prstGeom prst="rect">
            <a:avLst/>
          </a:prstGeom>
        </p:spPr>
      </p:pic>
      <p:pic>
        <p:nvPicPr>
          <p:cNvPr id="31" name="Picture 30">
            <a:extLst>
              <a:ext uri="{FF2B5EF4-FFF2-40B4-BE49-F238E27FC236}">
                <a16:creationId xmlns:a16="http://schemas.microsoft.com/office/drawing/2014/main" id="{DE8AD585-AF0F-4B5F-B6DB-62BF50B71166}"/>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05400" y="3094037"/>
            <a:ext cx="236541" cy="206974"/>
          </a:xfrm>
          <a:prstGeom prst="rect">
            <a:avLst/>
          </a:prstGeom>
        </p:spPr>
      </p:pic>
      <p:pic>
        <p:nvPicPr>
          <p:cNvPr id="32" name="Picture 31">
            <a:extLst>
              <a:ext uri="{FF2B5EF4-FFF2-40B4-BE49-F238E27FC236}">
                <a16:creationId xmlns:a16="http://schemas.microsoft.com/office/drawing/2014/main" id="{121F3268-63C5-46D7-B1FD-A95F5B03FCBD}"/>
              </a:ext>
            </a:extLst>
          </p:cNvPr>
          <p:cNvPicPr>
            <a:picLocks noChangeAspect="1"/>
          </p:cNvPicPr>
          <p:nvPr/>
        </p:nvPicPr>
        <p:blipFill>
          <a:blip r:embed="rId7">
            <a:biLevel thresh="50000"/>
            <a:extLst>
              <a:ext uri="{28A0092B-C50C-407E-A947-70E740481C1C}">
                <a14:useLocalDpi xmlns:a14="http://schemas.microsoft.com/office/drawing/2010/main" val="0"/>
              </a:ext>
            </a:extLst>
          </a:blip>
          <a:stretch>
            <a:fillRect/>
          </a:stretch>
        </p:blipFill>
        <p:spPr>
          <a:xfrm>
            <a:off x="5105400" y="3622672"/>
            <a:ext cx="236541" cy="206974"/>
          </a:xfrm>
          <a:prstGeom prst="rect">
            <a:avLst/>
          </a:prstGeom>
        </p:spPr>
      </p:pic>
      <p:sp>
        <p:nvSpPr>
          <p:cNvPr id="3" name="Rectangle 2">
            <a:extLst>
              <a:ext uri="{FF2B5EF4-FFF2-40B4-BE49-F238E27FC236}">
                <a16:creationId xmlns:a16="http://schemas.microsoft.com/office/drawing/2014/main" id="{9F56A360-109D-4215-B70D-A6A3E15576AA}"/>
              </a:ext>
            </a:extLst>
          </p:cNvPr>
          <p:cNvSpPr/>
          <p:nvPr/>
        </p:nvSpPr>
        <p:spPr>
          <a:xfrm>
            <a:off x="967740" y="4338637"/>
            <a:ext cx="7208520" cy="536622"/>
          </a:xfrm>
          <a:prstGeom prst="rect">
            <a:avLst/>
          </a:prstGeom>
        </p:spPr>
        <p:txBody>
          <a:bodyPr wrap="square">
            <a:spAutoFit/>
          </a:bodyPr>
          <a:lstStyle/>
          <a:p>
            <a:pPr marR="0" lvl="0" algn="ctr">
              <a:lnSpc>
                <a:spcPct val="107000"/>
              </a:lnSpc>
              <a:spcBef>
                <a:spcPts val="600"/>
              </a:spcBef>
              <a:spcAft>
                <a:spcPts val="600"/>
              </a:spcAft>
            </a:pPr>
            <a:r>
              <a:rPr lang="en-US" sz="1400" dirty="0">
                <a:solidFill>
                  <a:schemeClr val="bg1"/>
                </a:solidFill>
                <a:ea typeface="Calibri" panose="020F0502020204030204" pitchFamily="34" charset="0"/>
                <a:cs typeface="Times New Roman" panose="02020603050405020304" pitchFamily="18" charset="0"/>
              </a:rPr>
              <a:t>Integrated Bioquell technology creates ISO 5 / EU </a:t>
            </a:r>
            <a:r>
              <a:rPr lang="en-US" sz="1400" b="1" dirty="0">
                <a:solidFill>
                  <a:schemeClr val="bg1"/>
                </a:solidFill>
                <a:ea typeface="Calibri" panose="020F0502020204030204" pitchFamily="34" charset="0"/>
                <a:cs typeface="Times New Roman" panose="02020603050405020304" pitchFamily="18" charset="0"/>
              </a:rPr>
              <a:t>Grade A working environment.</a:t>
            </a:r>
          </a:p>
        </p:txBody>
      </p:sp>
      <p:sp>
        <p:nvSpPr>
          <p:cNvPr id="21" name="Rectangle 20">
            <a:extLst>
              <a:ext uri="{FF2B5EF4-FFF2-40B4-BE49-F238E27FC236}">
                <a16:creationId xmlns:a16="http://schemas.microsoft.com/office/drawing/2014/main" id="{21120E7A-85DE-4AE3-BAF7-DBBD7D8B0030}"/>
              </a:ext>
            </a:extLst>
          </p:cNvPr>
          <p:cNvSpPr/>
          <p:nvPr/>
        </p:nvSpPr>
        <p:spPr>
          <a:xfrm>
            <a:off x="5029200" y="1138237"/>
            <a:ext cx="1455848" cy="306109"/>
          </a:xfrm>
          <a:prstGeom prst="rect">
            <a:avLst/>
          </a:prstGeom>
        </p:spPr>
        <p:txBody>
          <a:bodyPr wrap="none">
            <a:spAutoFit/>
          </a:bodyPr>
          <a:lstStyle/>
          <a:p>
            <a:pPr marR="0" lvl="0">
              <a:lnSpc>
                <a:spcPct val="107000"/>
              </a:lnSpc>
              <a:spcBef>
                <a:spcPts val="600"/>
              </a:spcBef>
              <a:spcAft>
                <a:spcPts val="600"/>
              </a:spcAft>
            </a:pPr>
            <a:r>
              <a:rPr lang="en-US" sz="1400" b="1" dirty="0">
                <a:solidFill>
                  <a:schemeClr val="bg1"/>
                </a:solidFill>
                <a:ea typeface="Calibri" panose="020F0502020204030204" pitchFamily="34" charset="0"/>
                <a:cs typeface="Times New Roman" panose="02020603050405020304" pitchFamily="18" charset="0"/>
              </a:rPr>
              <a:t>Bioquell </a:t>
            </a:r>
            <a:r>
              <a:rPr lang="en-US" sz="1400" b="1" dirty="0" err="1">
                <a:solidFill>
                  <a:schemeClr val="bg1"/>
                </a:solidFill>
                <a:ea typeface="Calibri" panose="020F0502020204030204" pitchFamily="34" charset="0"/>
                <a:cs typeface="Times New Roman" panose="02020603050405020304" pitchFamily="18" charset="0"/>
              </a:rPr>
              <a:t>Qube</a:t>
            </a:r>
            <a:r>
              <a:rPr lang="en-US" sz="1400" b="1" dirty="0">
                <a:solidFill>
                  <a:schemeClr val="bg1"/>
                </a:solidFill>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0194618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756F-6B36-4BCF-990C-D72178219B82}"/>
              </a:ext>
            </a:extLst>
          </p:cNvPr>
          <p:cNvSpPr>
            <a:spLocks noGrp="1"/>
          </p:cNvSpPr>
          <p:nvPr>
            <p:ph type="title"/>
          </p:nvPr>
        </p:nvSpPr>
        <p:spPr/>
        <p:txBody>
          <a:bodyPr/>
          <a:lstStyle/>
          <a:p>
            <a:r>
              <a:rPr lang="en-US" dirty="0" err="1"/>
              <a:t>Qube</a:t>
            </a:r>
            <a:r>
              <a:rPr lang="en-US" dirty="0"/>
              <a:t> Applications</a:t>
            </a:r>
          </a:p>
        </p:txBody>
      </p:sp>
      <p:sp>
        <p:nvSpPr>
          <p:cNvPr id="5" name="Content Placeholder 8">
            <a:extLst>
              <a:ext uri="{FF2B5EF4-FFF2-40B4-BE49-F238E27FC236}">
                <a16:creationId xmlns:a16="http://schemas.microsoft.com/office/drawing/2014/main" id="{1D42A2F5-D2EF-44A7-AA0F-982A15F7FC93}"/>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3" name="Rectangle 2">
            <a:extLst>
              <a:ext uri="{FF2B5EF4-FFF2-40B4-BE49-F238E27FC236}">
                <a16:creationId xmlns:a16="http://schemas.microsoft.com/office/drawing/2014/main" id="{9F56A360-109D-4215-B70D-A6A3E15576AA}"/>
              </a:ext>
            </a:extLst>
          </p:cNvPr>
          <p:cNvSpPr/>
          <p:nvPr/>
        </p:nvSpPr>
        <p:spPr>
          <a:xfrm>
            <a:off x="967740" y="4338637"/>
            <a:ext cx="7208520" cy="536622"/>
          </a:xfrm>
          <a:prstGeom prst="rect">
            <a:avLst/>
          </a:prstGeom>
        </p:spPr>
        <p:txBody>
          <a:bodyPr wrap="square">
            <a:spAutoFit/>
          </a:bodyPr>
          <a:lstStyle/>
          <a:p>
            <a:pPr marR="0" lvl="0" algn="ctr">
              <a:lnSpc>
                <a:spcPct val="107000"/>
              </a:lnSpc>
              <a:spcBef>
                <a:spcPts val="600"/>
              </a:spcBef>
              <a:spcAft>
                <a:spcPts val="600"/>
              </a:spcAft>
            </a:pPr>
            <a:r>
              <a:rPr lang="en-US" sz="1400" dirty="0">
                <a:solidFill>
                  <a:schemeClr val="bg1"/>
                </a:solidFill>
                <a:ea typeface="Calibri" panose="020F0502020204030204" pitchFamily="34" charset="0"/>
                <a:cs typeface="Times New Roman" panose="02020603050405020304" pitchFamily="18" charset="0"/>
              </a:rPr>
              <a:t>Integrated Bioquell technology creates ISO 5 / EU </a:t>
            </a:r>
            <a:r>
              <a:rPr lang="en-US" sz="1400" b="1" dirty="0">
                <a:solidFill>
                  <a:schemeClr val="bg1"/>
                </a:solidFill>
                <a:ea typeface="Calibri" panose="020F0502020204030204" pitchFamily="34" charset="0"/>
                <a:cs typeface="Times New Roman" panose="02020603050405020304" pitchFamily="18" charset="0"/>
              </a:rPr>
              <a:t>Grade A working environment.</a:t>
            </a:r>
          </a:p>
        </p:txBody>
      </p:sp>
      <p:sp>
        <p:nvSpPr>
          <p:cNvPr id="18" name="Rectangle 17">
            <a:extLst>
              <a:ext uri="{FF2B5EF4-FFF2-40B4-BE49-F238E27FC236}">
                <a16:creationId xmlns:a16="http://schemas.microsoft.com/office/drawing/2014/main" id="{0932E2A8-E16E-4E67-BC3B-630CE9CD9F7E}"/>
              </a:ext>
            </a:extLst>
          </p:cNvPr>
          <p:cNvSpPr/>
          <p:nvPr/>
        </p:nvSpPr>
        <p:spPr>
          <a:xfrm>
            <a:off x="0" y="909638"/>
            <a:ext cx="4155108" cy="3685357"/>
          </a:xfrm>
          <a:prstGeom prst="rect">
            <a:avLst/>
          </a:prstGeom>
          <a:solidFill>
            <a:schemeClr val="accent2"/>
          </a:solidFill>
          <a:ln w="1109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IN">
              <a:solidFill>
                <a:schemeClr val="tx1"/>
              </a:solidFill>
            </a:endParaRPr>
          </a:p>
        </p:txBody>
      </p:sp>
      <p:sp>
        <p:nvSpPr>
          <p:cNvPr id="19" name="TextBox 18">
            <a:extLst>
              <a:ext uri="{FF2B5EF4-FFF2-40B4-BE49-F238E27FC236}">
                <a16:creationId xmlns:a16="http://schemas.microsoft.com/office/drawing/2014/main" id="{E154B717-F7DB-445C-A84D-46302065E70C}"/>
              </a:ext>
            </a:extLst>
          </p:cNvPr>
          <p:cNvSpPr txBox="1"/>
          <p:nvPr/>
        </p:nvSpPr>
        <p:spPr>
          <a:xfrm>
            <a:off x="1164789" y="1258995"/>
            <a:ext cx="2828658" cy="646331"/>
          </a:xfrm>
          <a:prstGeom prst="rect">
            <a:avLst/>
          </a:prstGeom>
          <a:noFill/>
        </p:spPr>
        <p:txBody>
          <a:bodyPr wrap="square" rtlCol="0">
            <a:spAutoFit/>
          </a:bodyPr>
          <a:lstStyle/>
          <a:p>
            <a:pPr>
              <a:spcBef>
                <a:spcPts val="600"/>
              </a:spcBef>
              <a:spcAft>
                <a:spcPts val="600"/>
              </a:spcAft>
            </a:pPr>
            <a:r>
              <a:rPr lang="en-US" b="1" dirty="0">
                <a:solidFill>
                  <a:schemeClr val="bg1"/>
                </a:solidFill>
                <a:latin typeface="Arial" panose="020B0604020202020204" pitchFamily="34" charset="0"/>
                <a:cs typeface="Arial" panose="020B0604020202020204" pitchFamily="34" charset="0"/>
              </a:rPr>
              <a:t>Compounding Pharmacies</a:t>
            </a:r>
          </a:p>
        </p:txBody>
      </p:sp>
      <p:sp>
        <p:nvSpPr>
          <p:cNvPr id="20" name="Oval 19">
            <a:extLst>
              <a:ext uri="{FF2B5EF4-FFF2-40B4-BE49-F238E27FC236}">
                <a16:creationId xmlns:a16="http://schemas.microsoft.com/office/drawing/2014/main" id="{AD6A630F-BB4A-4ACC-BEF4-C94F1447CE9E}"/>
              </a:ext>
            </a:extLst>
          </p:cNvPr>
          <p:cNvSpPr/>
          <p:nvPr/>
        </p:nvSpPr>
        <p:spPr>
          <a:xfrm>
            <a:off x="165454" y="1175009"/>
            <a:ext cx="814303" cy="81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TextBox 20">
            <a:extLst>
              <a:ext uri="{FF2B5EF4-FFF2-40B4-BE49-F238E27FC236}">
                <a16:creationId xmlns:a16="http://schemas.microsoft.com/office/drawing/2014/main" id="{17052DAA-2597-46B5-9ABA-1296A999AF93}"/>
              </a:ext>
            </a:extLst>
          </p:cNvPr>
          <p:cNvSpPr txBox="1"/>
          <p:nvPr/>
        </p:nvSpPr>
        <p:spPr>
          <a:xfrm>
            <a:off x="1164789" y="2377394"/>
            <a:ext cx="2828658" cy="646331"/>
          </a:xfrm>
          <a:prstGeom prst="rect">
            <a:avLst/>
          </a:prstGeom>
          <a:noFill/>
        </p:spPr>
        <p:txBody>
          <a:bodyPr wrap="square" rtlCol="0">
            <a:spAutoFit/>
          </a:bodyPr>
          <a:lstStyle/>
          <a:p>
            <a:pPr>
              <a:spcBef>
                <a:spcPts val="600"/>
              </a:spcBef>
              <a:spcAft>
                <a:spcPts val="600"/>
              </a:spcAft>
            </a:pPr>
            <a:r>
              <a:rPr lang="en-US" b="1" dirty="0">
                <a:solidFill>
                  <a:schemeClr val="bg1"/>
                </a:solidFill>
                <a:latin typeface="Arial" panose="020B0604020202020204" pitchFamily="34" charset="0"/>
                <a:cs typeface="Arial" panose="020B0604020202020204" pitchFamily="34" charset="0"/>
              </a:rPr>
              <a:t>Biopharmaceutical Production</a:t>
            </a:r>
          </a:p>
        </p:txBody>
      </p:sp>
      <p:sp>
        <p:nvSpPr>
          <p:cNvPr id="22" name="TextBox 21">
            <a:extLst>
              <a:ext uri="{FF2B5EF4-FFF2-40B4-BE49-F238E27FC236}">
                <a16:creationId xmlns:a16="http://schemas.microsoft.com/office/drawing/2014/main" id="{21157625-A32C-4D37-9E3C-4A3BC3BFF1CD}"/>
              </a:ext>
            </a:extLst>
          </p:cNvPr>
          <p:cNvSpPr txBox="1"/>
          <p:nvPr/>
        </p:nvSpPr>
        <p:spPr>
          <a:xfrm>
            <a:off x="1164789" y="3634291"/>
            <a:ext cx="2828658" cy="369332"/>
          </a:xfrm>
          <a:prstGeom prst="rect">
            <a:avLst/>
          </a:prstGeom>
          <a:noFill/>
        </p:spPr>
        <p:txBody>
          <a:bodyPr wrap="square" rtlCol="0">
            <a:spAutoFit/>
          </a:bodyPr>
          <a:lstStyle/>
          <a:p>
            <a:pPr>
              <a:spcBef>
                <a:spcPts val="600"/>
              </a:spcBef>
              <a:spcAft>
                <a:spcPts val="600"/>
              </a:spcAft>
            </a:pPr>
            <a:r>
              <a:rPr lang="en-US" b="1" dirty="0">
                <a:solidFill>
                  <a:schemeClr val="bg1"/>
                </a:solidFill>
                <a:latin typeface="Arial" panose="020B0604020202020204" pitchFamily="34" charset="0"/>
                <a:cs typeface="Arial" panose="020B0604020202020204" pitchFamily="34" charset="0"/>
              </a:rPr>
              <a:t>Cell Therapy</a:t>
            </a:r>
          </a:p>
        </p:txBody>
      </p:sp>
      <p:sp>
        <p:nvSpPr>
          <p:cNvPr id="23" name="Oval 22">
            <a:extLst>
              <a:ext uri="{FF2B5EF4-FFF2-40B4-BE49-F238E27FC236}">
                <a16:creationId xmlns:a16="http://schemas.microsoft.com/office/drawing/2014/main" id="{BD1B5E59-087A-4224-A6BA-87598F6FA768}"/>
              </a:ext>
            </a:extLst>
          </p:cNvPr>
          <p:cNvSpPr/>
          <p:nvPr/>
        </p:nvSpPr>
        <p:spPr>
          <a:xfrm>
            <a:off x="165454" y="2293408"/>
            <a:ext cx="814303" cy="81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Oval 23">
            <a:extLst>
              <a:ext uri="{FF2B5EF4-FFF2-40B4-BE49-F238E27FC236}">
                <a16:creationId xmlns:a16="http://schemas.microsoft.com/office/drawing/2014/main" id="{D1C43073-59EE-4099-81E1-025EB85588E2}"/>
              </a:ext>
            </a:extLst>
          </p:cNvPr>
          <p:cNvSpPr/>
          <p:nvPr/>
        </p:nvSpPr>
        <p:spPr>
          <a:xfrm>
            <a:off x="165454" y="3411806"/>
            <a:ext cx="814303" cy="8143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94E2A8BD-B547-4B46-8679-AB43226EE941}"/>
              </a:ext>
            </a:extLst>
          </p:cNvPr>
          <p:cNvSpPr/>
          <p:nvPr/>
        </p:nvSpPr>
        <p:spPr>
          <a:xfrm>
            <a:off x="4178476" y="909638"/>
            <a:ext cx="4965523" cy="369417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spcAft>
                <a:spcPts val="600"/>
              </a:spcAft>
            </a:pPr>
            <a:endParaRPr lang="en-US" dirty="0"/>
          </a:p>
        </p:txBody>
      </p:sp>
      <p:pic>
        <p:nvPicPr>
          <p:cNvPr id="33" name="Picture 32">
            <a:extLst>
              <a:ext uri="{FF2B5EF4-FFF2-40B4-BE49-F238E27FC236}">
                <a16:creationId xmlns:a16="http://schemas.microsoft.com/office/drawing/2014/main" id="{AF471782-C5CA-478D-8BA3-7612EC6328A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886200" y="985837"/>
            <a:ext cx="5388940" cy="3581400"/>
          </a:xfrm>
          <a:prstGeom prst="rect">
            <a:avLst/>
          </a:prstGeom>
        </p:spPr>
      </p:pic>
      <p:pic>
        <p:nvPicPr>
          <p:cNvPr id="6" name="Picture 5">
            <a:extLst>
              <a:ext uri="{FF2B5EF4-FFF2-40B4-BE49-F238E27FC236}">
                <a16:creationId xmlns:a16="http://schemas.microsoft.com/office/drawing/2014/main" id="{DE8F878D-9277-48C7-B0C1-D7AEDC8D0D42}"/>
              </a:ext>
            </a:extLst>
          </p:cNvPr>
          <p:cNvPicPr>
            <a:picLocks noChangeAspect="1"/>
          </p:cNvPicPr>
          <p:nvPr/>
        </p:nvPicPr>
        <p:blipFill>
          <a:blip r:embed="rId4"/>
          <a:stretch>
            <a:fillRect/>
          </a:stretch>
        </p:blipFill>
        <p:spPr>
          <a:xfrm>
            <a:off x="304800" y="1366837"/>
            <a:ext cx="536803" cy="443038"/>
          </a:xfrm>
          <a:prstGeom prst="rect">
            <a:avLst/>
          </a:prstGeom>
        </p:spPr>
      </p:pic>
      <p:pic>
        <p:nvPicPr>
          <p:cNvPr id="7" name="Picture 6">
            <a:extLst>
              <a:ext uri="{FF2B5EF4-FFF2-40B4-BE49-F238E27FC236}">
                <a16:creationId xmlns:a16="http://schemas.microsoft.com/office/drawing/2014/main" id="{7EF92E66-9117-4F6F-8F57-83AA7F378A99}"/>
              </a:ext>
            </a:extLst>
          </p:cNvPr>
          <p:cNvPicPr>
            <a:picLocks noChangeAspect="1"/>
          </p:cNvPicPr>
          <p:nvPr/>
        </p:nvPicPr>
        <p:blipFill>
          <a:blip r:embed="rId5"/>
          <a:stretch>
            <a:fillRect/>
          </a:stretch>
        </p:blipFill>
        <p:spPr>
          <a:xfrm>
            <a:off x="388620" y="2416938"/>
            <a:ext cx="341137" cy="572959"/>
          </a:xfrm>
          <a:prstGeom prst="rect">
            <a:avLst/>
          </a:prstGeom>
        </p:spPr>
      </p:pic>
      <p:pic>
        <p:nvPicPr>
          <p:cNvPr id="8" name="Picture 7">
            <a:extLst>
              <a:ext uri="{FF2B5EF4-FFF2-40B4-BE49-F238E27FC236}">
                <a16:creationId xmlns:a16="http://schemas.microsoft.com/office/drawing/2014/main" id="{41DF0C0D-2124-4B8E-AAF6-C0CAFD810B15}"/>
              </a:ext>
            </a:extLst>
          </p:cNvPr>
          <p:cNvPicPr>
            <a:picLocks noChangeAspect="1"/>
          </p:cNvPicPr>
          <p:nvPr/>
        </p:nvPicPr>
        <p:blipFill>
          <a:blip r:embed="rId6"/>
          <a:stretch>
            <a:fillRect/>
          </a:stretch>
        </p:blipFill>
        <p:spPr>
          <a:xfrm>
            <a:off x="365899" y="3546157"/>
            <a:ext cx="437446" cy="557692"/>
          </a:xfrm>
          <a:prstGeom prst="rect">
            <a:avLst/>
          </a:prstGeom>
        </p:spPr>
      </p:pic>
    </p:spTree>
    <p:extLst>
      <p:ext uri="{BB962C8B-B14F-4D97-AF65-F5344CB8AC3E}">
        <p14:creationId xmlns:p14="http://schemas.microsoft.com/office/powerpoint/2010/main" val="3746525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756F-6B36-4BCF-990C-D72178219B82}"/>
              </a:ext>
            </a:extLst>
          </p:cNvPr>
          <p:cNvSpPr>
            <a:spLocks noGrp="1"/>
          </p:cNvSpPr>
          <p:nvPr>
            <p:ph type="title"/>
          </p:nvPr>
        </p:nvSpPr>
        <p:spPr/>
        <p:txBody>
          <a:bodyPr/>
          <a:lstStyle/>
          <a:p>
            <a:r>
              <a:rPr lang="en-US" dirty="0"/>
              <a:t>Unique Selling Points</a:t>
            </a:r>
          </a:p>
        </p:txBody>
      </p:sp>
      <p:sp>
        <p:nvSpPr>
          <p:cNvPr id="5" name="Content Placeholder 8">
            <a:extLst>
              <a:ext uri="{FF2B5EF4-FFF2-40B4-BE49-F238E27FC236}">
                <a16:creationId xmlns:a16="http://schemas.microsoft.com/office/drawing/2014/main" id="{1D42A2F5-D2EF-44A7-AA0F-982A15F7FC93}"/>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11" name="Rectangle 10">
            <a:extLst>
              <a:ext uri="{FF2B5EF4-FFF2-40B4-BE49-F238E27FC236}">
                <a16:creationId xmlns:a16="http://schemas.microsoft.com/office/drawing/2014/main" id="{03541E03-C2C6-4882-882C-894F860CFF3F}"/>
              </a:ext>
            </a:extLst>
          </p:cNvPr>
          <p:cNvSpPr/>
          <p:nvPr/>
        </p:nvSpPr>
        <p:spPr>
          <a:xfrm>
            <a:off x="137524" y="1125304"/>
            <a:ext cx="2880360" cy="1755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51CBCC5B-3CBF-43B7-B3EA-AC5CFC1D350D}"/>
              </a:ext>
            </a:extLst>
          </p:cNvPr>
          <p:cNvSpPr/>
          <p:nvPr/>
        </p:nvSpPr>
        <p:spPr>
          <a:xfrm>
            <a:off x="3116762" y="1125304"/>
            <a:ext cx="2880360" cy="17556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8E6D0A6-F4E0-42BD-AC17-502F2F7698D5}"/>
              </a:ext>
            </a:extLst>
          </p:cNvPr>
          <p:cNvSpPr/>
          <p:nvPr/>
        </p:nvSpPr>
        <p:spPr>
          <a:xfrm>
            <a:off x="6096000" y="1125304"/>
            <a:ext cx="2880360" cy="1755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ADC502F-0887-44EA-A1EE-5DA45F68267A}"/>
              </a:ext>
            </a:extLst>
          </p:cNvPr>
          <p:cNvSpPr/>
          <p:nvPr/>
        </p:nvSpPr>
        <p:spPr>
          <a:xfrm>
            <a:off x="137524" y="2967037"/>
            <a:ext cx="2880360" cy="175564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a:extLst>
              <a:ext uri="{FF2B5EF4-FFF2-40B4-BE49-F238E27FC236}">
                <a16:creationId xmlns:a16="http://schemas.microsoft.com/office/drawing/2014/main" id="{C65B3680-C348-4900-86D5-A319555DAC73}"/>
              </a:ext>
            </a:extLst>
          </p:cNvPr>
          <p:cNvSpPr/>
          <p:nvPr/>
        </p:nvSpPr>
        <p:spPr>
          <a:xfrm>
            <a:off x="3116762" y="2967037"/>
            <a:ext cx="2880360" cy="1755648"/>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a:extLst>
              <a:ext uri="{FF2B5EF4-FFF2-40B4-BE49-F238E27FC236}">
                <a16:creationId xmlns:a16="http://schemas.microsoft.com/office/drawing/2014/main" id="{1060997D-FA33-47E6-ADCE-56B910FDC016}"/>
              </a:ext>
            </a:extLst>
          </p:cNvPr>
          <p:cNvSpPr/>
          <p:nvPr/>
        </p:nvSpPr>
        <p:spPr>
          <a:xfrm>
            <a:off x="6096000" y="2967037"/>
            <a:ext cx="2880360" cy="175564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ng File - Recycle Png Icon Clipart - Full Size Clipart (#3560895) -  PinClipart">
            <a:extLst>
              <a:ext uri="{FF2B5EF4-FFF2-40B4-BE49-F238E27FC236}">
                <a16:creationId xmlns:a16="http://schemas.microsoft.com/office/drawing/2014/main" id="{867D83C8-1945-47F8-9E55-D81837F96F5B}"/>
              </a:ext>
            </a:extLst>
          </p:cNvPr>
          <p:cNvPicPr>
            <a:picLocks noChangeAspect="1" noChangeArrowheads="1"/>
          </p:cNvPicPr>
          <p:nvPr/>
        </p:nvPicPr>
        <p:blipFill>
          <a:blip r:embed="rId3" cstate="print">
            <a:biLevel thresh="50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066800" y="1595436"/>
            <a:ext cx="914400" cy="87339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PP icon | Free Download">
            <a:extLst>
              <a:ext uri="{FF2B5EF4-FFF2-40B4-BE49-F238E27FC236}">
                <a16:creationId xmlns:a16="http://schemas.microsoft.com/office/drawing/2014/main" id="{681B0393-B0B1-4BA4-9D6B-2EA625A58C93}"/>
              </a:ext>
            </a:extLst>
          </p:cNvPr>
          <p:cNvPicPr>
            <a:picLocks noChangeAspect="1" noChangeArrowheads="1"/>
          </p:cNvPicPr>
          <p:nvPr/>
        </p:nvPicPr>
        <p:blipFill>
          <a:blip r:embed="rId5" cstate="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a:stretch>
            <a:fillRect/>
          </a:stretch>
        </p:blipFill>
        <p:spPr bwMode="auto">
          <a:xfrm>
            <a:off x="4038600" y="1519237"/>
            <a:ext cx="1130538" cy="113053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 Installation Images, Stock Photos &amp; Vectors | Shutterstock">
            <a:extLst>
              <a:ext uri="{FF2B5EF4-FFF2-40B4-BE49-F238E27FC236}">
                <a16:creationId xmlns:a16="http://schemas.microsoft.com/office/drawing/2014/main" id="{BA5E6E59-6332-4118-A674-D33DB09CE415}"/>
              </a:ext>
            </a:extLst>
          </p:cNvPr>
          <p:cNvPicPr>
            <a:picLocks noChangeAspect="1" noChangeArrowheads="1"/>
          </p:cNvPicPr>
          <p:nvPr/>
        </p:nvPicPr>
        <p:blipFill rotWithShape="1">
          <a:blip r:embed="rId6" cstate="print">
            <a:clrChange>
              <a:clrFrom>
                <a:srgbClr val="FFFFFF"/>
              </a:clrFrom>
              <a:clrTo>
                <a:srgbClr val="FFFFFF">
                  <a:alpha val="0"/>
                </a:srgbClr>
              </a:clrTo>
            </a:clrChange>
            <a:biLevel thresh="75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3395" t="13824" r="14668" b="20856"/>
          <a:stretch/>
        </p:blipFill>
        <p:spPr bwMode="auto">
          <a:xfrm>
            <a:off x="1040996" y="3341836"/>
            <a:ext cx="1007921" cy="98562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ower plug or uk electric plug electricity symbol Vector Image">
            <a:extLst>
              <a:ext uri="{FF2B5EF4-FFF2-40B4-BE49-F238E27FC236}">
                <a16:creationId xmlns:a16="http://schemas.microsoft.com/office/drawing/2014/main" id="{5D7A40BB-4500-492C-A935-4672D660146D}"/>
              </a:ext>
            </a:extLst>
          </p:cNvPr>
          <p:cNvPicPr>
            <a:picLocks noChangeAspect="1" noChangeArrowheads="1"/>
          </p:cNvPicPr>
          <p:nvPr/>
        </p:nvPicPr>
        <p:blipFill rotWithShape="1">
          <a:blip r:embed="rId8"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9">
                    <a14:imgEffect>
                      <a14:artisticPhotocopy/>
                    </a14:imgEffect>
                  </a14:imgLayer>
                </a14:imgProps>
              </a:ext>
              <a:ext uri="{28A0092B-C50C-407E-A947-70E740481C1C}">
                <a14:useLocalDpi xmlns:a14="http://schemas.microsoft.com/office/drawing/2010/main" val="0"/>
              </a:ext>
            </a:extLst>
          </a:blip>
          <a:srcRect l="15176" t="14825" r="15176" b="21847"/>
          <a:stretch/>
        </p:blipFill>
        <p:spPr bwMode="auto">
          <a:xfrm>
            <a:off x="4151622" y="3461762"/>
            <a:ext cx="866323" cy="850854"/>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 close up of a logo&#10;&#10;Description automatically generated">
            <a:extLst>
              <a:ext uri="{FF2B5EF4-FFF2-40B4-BE49-F238E27FC236}">
                <a16:creationId xmlns:a16="http://schemas.microsoft.com/office/drawing/2014/main" id="{D2F7CC7B-58A6-4DFB-AB9E-ACDAF9A8373A}"/>
              </a:ext>
            </a:extLst>
          </p:cNvPr>
          <p:cNvPicPr>
            <a:picLocks noChangeAspect="1"/>
          </p:cNvPicPr>
          <p:nvPr/>
        </p:nvPicPr>
        <p:blipFill>
          <a:blip r:embed="rId10" cstate="print">
            <a:biLevel thresh="75000"/>
            <a:extLst>
              <a:ext uri="{BEBA8EAE-BF5A-486C-A8C5-ECC9F3942E4B}">
                <a14:imgProps xmlns:a14="http://schemas.microsoft.com/office/drawing/2010/main">
                  <a14:imgLayer r:embed="rId11">
                    <a14:imgEffect>
                      <a14:artisticPhotocopy/>
                    </a14:imgEffect>
                  </a14:imgLayer>
                </a14:imgProps>
              </a:ext>
              <a:ext uri="{28A0092B-C50C-407E-A947-70E740481C1C}">
                <a14:useLocalDpi xmlns:a14="http://schemas.microsoft.com/office/drawing/2010/main" val="0"/>
              </a:ext>
            </a:extLst>
          </a:blip>
          <a:stretch>
            <a:fillRect/>
          </a:stretch>
        </p:blipFill>
        <p:spPr>
          <a:xfrm>
            <a:off x="7007342" y="3405187"/>
            <a:ext cx="955413" cy="950134"/>
          </a:xfrm>
          <a:prstGeom prst="rect">
            <a:avLst/>
          </a:prstGeom>
        </p:spPr>
      </p:pic>
      <p:sp>
        <p:nvSpPr>
          <p:cNvPr id="93" name="Title 1">
            <a:extLst>
              <a:ext uri="{FF2B5EF4-FFF2-40B4-BE49-F238E27FC236}">
                <a16:creationId xmlns:a16="http://schemas.microsoft.com/office/drawing/2014/main" id="{71499DC2-1FEC-4AD1-A9A6-F0BB1565B0A6}"/>
              </a:ext>
            </a:extLst>
          </p:cNvPr>
          <p:cNvSpPr txBox="1">
            <a:spLocks/>
          </p:cNvSpPr>
          <p:nvPr/>
        </p:nvSpPr>
        <p:spPr>
          <a:xfrm>
            <a:off x="91440" y="766762"/>
            <a:ext cx="8961120" cy="276999"/>
          </a:xfrm>
          <a:prstGeom prst="rect">
            <a:avLst/>
          </a:prstGeom>
        </p:spPr>
        <p:txBody>
          <a:bodyPr vert="horz"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sz="1200" b="0" i="1" dirty="0">
                <a:solidFill>
                  <a:srgbClr val="000000"/>
                </a:solidFill>
                <a:latin typeface="+mn-lt"/>
              </a:rPr>
              <a:t>Click each icon to read more.</a:t>
            </a:r>
          </a:p>
        </p:txBody>
      </p:sp>
      <p:pic>
        <p:nvPicPr>
          <p:cNvPr id="85" name="Picture 84" descr="A close up of a logo&#10;&#10;Description automatically generated">
            <a:extLst>
              <a:ext uri="{FF2B5EF4-FFF2-40B4-BE49-F238E27FC236}">
                <a16:creationId xmlns:a16="http://schemas.microsoft.com/office/drawing/2014/main" id="{DCFA1B7D-F356-4D7B-99D2-F59C32AA4717}"/>
              </a:ext>
            </a:extLst>
          </p:cNvPr>
          <p:cNvPicPr>
            <a:picLocks noChangeAspect="1"/>
          </p:cNvPicPr>
          <p:nvPr/>
        </p:nvPicPr>
        <p:blipFill>
          <a:blip r:embed="rId12" cstate="print">
            <a:lum bright="70000" contrast="-70000"/>
            <a:extLst>
              <a:ext uri="{BEBA8EAE-BF5A-486C-A8C5-ECC9F3942E4B}">
                <a14:imgProps xmlns:a14="http://schemas.microsoft.com/office/drawing/2010/main">
                  <a14:imgLayer r:embed="rId13">
                    <a14:imgEffect>
                      <a14:artisticPhotocopy/>
                    </a14:imgEffect>
                  </a14:imgLayer>
                </a14:imgProps>
              </a:ext>
              <a:ext uri="{28A0092B-C50C-407E-A947-70E740481C1C}">
                <a14:useLocalDpi xmlns:a14="http://schemas.microsoft.com/office/drawing/2010/main" val="0"/>
              </a:ext>
            </a:extLst>
          </a:blip>
          <a:stretch>
            <a:fillRect/>
          </a:stretch>
        </p:blipFill>
        <p:spPr>
          <a:xfrm>
            <a:off x="7054468" y="1595437"/>
            <a:ext cx="881351" cy="918075"/>
          </a:xfrm>
          <a:prstGeom prst="rect">
            <a:avLst/>
          </a:prstGeom>
        </p:spPr>
      </p:pic>
    </p:spTree>
    <p:extLst>
      <p:ext uri="{BB962C8B-B14F-4D97-AF65-F5344CB8AC3E}">
        <p14:creationId xmlns:p14="http://schemas.microsoft.com/office/powerpoint/2010/main" val="2984836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1756F-6B36-4BCF-990C-D72178219B82}"/>
              </a:ext>
            </a:extLst>
          </p:cNvPr>
          <p:cNvSpPr>
            <a:spLocks noGrp="1"/>
          </p:cNvSpPr>
          <p:nvPr>
            <p:ph type="title"/>
          </p:nvPr>
        </p:nvSpPr>
        <p:spPr/>
        <p:txBody>
          <a:bodyPr/>
          <a:lstStyle/>
          <a:p>
            <a:r>
              <a:rPr lang="en-US" dirty="0"/>
              <a:t>Unique Selling Points</a:t>
            </a:r>
          </a:p>
        </p:txBody>
      </p:sp>
      <p:sp>
        <p:nvSpPr>
          <p:cNvPr id="5" name="Content Placeholder 8">
            <a:extLst>
              <a:ext uri="{FF2B5EF4-FFF2-40B4-BE49-F238E27FC236}">
                <a16:creationId xmlns:a16="http://schemas.microsoft.com/office/drawing/2014/main" id="{1D42A2F5-D2EF-44A7-AA0F-982A15F7FC93}"/>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grpSp>
        <p:nvGrpSpPr>
          <p:cNvPr id="13" name="Group 12">
            <a:extLst>
              <a:ext uri="{FF2B5EF4-FFF2-40B4-BE49-F238E27FC236}">
                <a16:creationId xmlns:a16="http://schemas.microsoft.com/office/drawing/2014/main" id="{21E37B89-8B0D-4B92-AC29-297FA15D3A3C}"/>
              </a:ext>
            </a:extLst>
          </p:cNvPr>
          <p:cNvGrpSpPr/>
          <p:nvPr/>
        </p:nvGrpSpPr>
        <p:grpSpPr>
          <a:xfrm>
            <a:off x="137524" y="1125304"/>
            <a:ext cx="8838836" cy="1755648"/>
            <a:chOff x="137524" y="912470"/>
            <a:chExt cx="8838836" cy="1755648"/>
          </a:xfrm>
        </p:grpSpPr>
        <p:grpSp>
          <p:nvGrpSpPr>
            <p:cNvPr id="12" name="Group 11">
              <a:extLst>
                <a:ext uri="{FF2B5EF4-FFF2-40B4-BE49-F238E27FC236}">
                  <a16:creationId xmlns:a16="http://schemas.microsoft.com/office/drawing/2014/main" id="{B73613B8-7EDC-4975-A1DE-0F04FA2716B9}"/>
                </a:ext>
              </a:extLst>
            </p:cNvPr>
            <p:cNvGrpSpPr/>
            <p:nvPr/>
          </p:nvGrpSpPr>
          <p:grpSpPr>
            <a:xfrm>
              <a:off x="137524" y="912470"/>
              <a:ext cx="2880360" cy="1755648"/>
              <a:chOff x="137524" y="912470"/>
              <a:chExt cx="2880360" cy="1755648"/>
            </a:xfrm>
          </p:grpSpPr>
          <p:sp>
            <p:nvSpPr>
              <p:cNvPr id="11" name="Rectangle 10">
                <a:extLst>
                  <a:ext uri="{FF2B5EF4-FFF2-40B4-BE49-F238E27FC236}">
                    <a16:creationId xmlns:a16="http://schemas.microsoft.com/office/drawing/2014/main" id="{03541E03-C2C6-4882-882C-894F860CFF3F}"/>
                  </a:ext>
                </a:extLst>
              </p:cNvPr>
              <p:cNvSpPr/>
              <p:nvPr/>
            </p:nvSpPr>
            <p:spPr>
              <a:xfrm>
                <a:off x="137524" y="912470"/>
                <a:ext cx="2880360" cy="1755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57506B3-EF1E-418F-96C3-B17A0849454E}"/>
                  </a:ext>
                </a:extLst>
              </p:cNvPr>
              <p:cNvSpPr/>
              <p:nvPr/>
            </p:nvSpPr>
            <p:spPr>
              <a:xfrm>
                <a:off x="2057400" y="1876829"/>
                <a:ext cx="956568" cy="7882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2" name="Group 41">
              <a:extLst>
                <a:ext uri="{FF2B5EF4-FFF2-40B4-BE49-F238E27FC236}">
                  <a16:creationId xmlns:a16="http://schemas.microsoft.com/office/drawing/2014/main" id="{ABD19BD0-6B04-4494-99CE-075A72D1B333}"/>
                </a:ext>
              </a:extLst>
            </p:cNvPr>
            <p:cNvGrpSpPr/>
            <p:nvPr/>
          </p:nvGrpSpPr>
          <p:grpSpPr>
            <a:xfrm>
              <a:off x="3116762" y="912470"/>
              <a:ext cx="2880360" cy="1755648"/>
              <a:chOff x="137524" y="912470"/>
              <a:chExt cx="2880360" cy="1755648"/>
            </a:xfrm>
          </p:grpSpPr>
          <p:sp>
            <p:nvSpPr>
              <p:cNvPr id="43" name="Rectangle 42">
                <a:extLst>
                  <a:ext uri="{FF2B5EF4-FFF2-40B4-BE49-F238E27FC236}">
                    <a16:creationId xmlns:a16="http://schemas.microsoft.com/office/drawing/2014/main" id="{51CBCC5B-3CBF-43B7-B3EA-AC5CFC1D350D}"/>
                  </a:ext>
                </a:extLst>
              </p:cNvPr>
              <p:cNvSpPr/>
              <p:nvPr/>
            </p:nvSpPr>
            <p:spPr>
              <a:xfrm>
                <a:off x="137524" y="912470"/>
                <a:ext cx="2880360" cy="17556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7214F6B-4818-4B28-9C99-A15B3F2983FE}"/>
                  </a:ext>
                </a:extLst>
              </p:cNvPr>
              <p:cNvSpPr/>
              <p:nvPr/>
            </p:nvSpPr>
            <p:spPr>
              <a:xfrm>
                <a:off x="2057400" y="1876829"/>
                <a:ext cx="956568" cy="7882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6" name="Group 45">
              <a:extLst>
                <a:ext uri="{FF2B5EF4-FFF2-40B4-BE49-F238E27FC236}">
                  <a16:creationId xmlns:a16="http://schemas.microsoft.com/office/drawing/2014/main" id="{42514F74-81AF-481B-8D16-0FC8B68676B6}"/>
                </a:ext>
              </a:extLst>
            </p:cNvPr>
            <p:cNvGrpSpPr/>
            <p:nvPr/>
          </p:nvGrpSpPr>
          <p:grpSpPr>
            <a:xfrm>
              <a:off x="6096000" y="912470"/>
              <a:ext cx="2880360" cy="1755648"/>
              <a:chOff x="137524" y="912470"/>
              <a:chExt cx="2880360" cy="1755648"/>
            </a:xfrm>
          </p:grpSpPr>
          <p:sp>
            <p:nvSpPr>
              <p:cNvPr id="47" name="Rectangle 46">
                <a:extLst>
                  <a:ext uri="{FF2B5EF4-FFF2-40B4-BE49-F238E27FC236}">
                    <a16:creationId xmlns:a16="http://schemas.microsoft.com/office/drawing/2014/main" id="{88E6D0A6-F4E0-42BD-AC17-502F2F7698D5}"/>
                  </a:ext>
                </a:extLst>
              </p:cNvPr>
              <p:cNvSpPr/>
              <p:nvPr/>
            </p:nvSpPr>
            <p:spPr>
              <a:xfrm>
                <a:off x="137524" y="912470"/>
                <a:ext cx="2880360" cy="17556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ECF3BCF-F88A-4AAE-8536-2E958D93D593}"/>
                  </a:ext>
                </a:extLst>
              </p:cNvPr>
              <p:cNvSpPr/>
              <p:nvPr/>
            </p:nvSpPr>
            <p:spPr>
              <a:xfrm>
                <a:off x="2057400" y="1876829"/>
                <a:ext cx="956568" cy="7882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73" name="Rectangle 72">
            <a:extLst>
              <a:ext uri="{FF2B5EF4-FFF2-40B4-BE49-F238E27FC236}">
                <a16:creationId xmlns:a16="http://schemas.microsoft.com/office/drawing/2014/main" id="{EADC502F-0887-44EA-A1EE-5DA45F68267A}"/>
              </a:ext>
            </a:extLst>
          </p:cNvPr>
          <p:cNvSpPr/>
          <p:nvPr/>
        </p:nvSpPr>
        <p:spPr>
          <a:xfrm>
            <a:off x="137524" y="2967037"/>
            <a:ext cx="2880360" cy="175564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a:extLst>
              <a:ext uri="{FF2B5EF4-FFF2-40B4-BE49-F238E27FC236}">
                <a16:creationId xmlns:a16="http://schemas.microsoft.com/office/drawing/2014/main" id="{D4F783BC-6A0C-4017-B3BC-20D53D15A7C0}"/>
              </a:ext>
            </a:extLst>
          </p:cNvPr>
          <p:cNvSpPr/>
          <p:nvPr/>
        </p:nvSpPr>
        <p:spPr>
          <a:xfrm>
            <a:off x="2057400" y="3931396"/>
            <a:ext cx="956568" cy="78824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Rectangle 69">
            <a:extLst>
              <a:ext uri="{FF2B5EF4-FFF2-40B4-BE49-F238E27FC236}">
                <a16:creationId xmlns:a16="http://schemas.microsoft.com/office/drawing/2014/main" id="{C65B3680-C348-4900-86D5-A319555DAC73}"/>
              </a:ext>
            </a:extLst>
          </p:cNvPr>
          <p:cNvSpPr/>
          <p:nvPr/>
        </p:nvSpPr>
        <p:spPr>
          <a:xfrm>
            <a:off x="3116762" y="2967037"/>
            <a:ext cx="2880360" cy="1755648"/>
          </a:xfrm>
          <a:prstGeom prst="rect">
            <a:avLst/>
          </a:prstGeom>
          <a:solidFill>
            <a:srgbClr val="0075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a:extLst>
              <a:ext uri="{FF2B5EF4-FFF2-40B4-BE49-F238E27FC236}">
                <a16:creationId xmlns:a16="http://schemas.microsoft.com/office/drawing/2014/main" id="{1ADC00DE-2616-4707-B29D-EE1927DC5772}"/>
              </a:ext>
            </a:extLst>
          </p:cNvPr>
          <p:cNvSpPr/>
          <p:nvPr/>
        </p:nvSpPr>
        <p:spPr>
          <a:xfrm>
            <a:off x="5036638" y="3931396"/>
            <a:ext cx="956568" cy="78824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7" name="Rectangle 66">
            <a:extLst>
              <a:ext uri="{FF2B5EF4-FFF2-40B4-BE49-F238E27FC236}">
                <a16:creationId xmlns:a16="http://schemas.microsoft.com/office/drawing/2014/main" id="{1060997D-FA33-47E6-ADCE-56B910FDC016}"/>
              </a:ext>
            </a:extLst>
          </p:cNvPr>
          <p:cNvSpPr/>
          <p:nvPr/>
        </p:nvSpPr>
        <p:spPr>
          <a:xfrm>
            <a:off x="6096000" y="2967037"/>
            <a:ext cx="2880360" cy="1755648"/>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A213AE01-A39C-4A09-8C13-03F52E76BD97}"/>
              </a:ext>
            </a:extLst>
          </p:cNvPr>
          <p:cNvSpPr/>
          <p:nvPr/>
        </p:nvSpPr>
        <p:spPr>
          <a:xfrm>
            <a:off x="8015876" y="3931396"/>
            <a:ext cx="956568" cy="788240"/>
          </a:xfrm>
          <a:prstGeom prst="rect">
            <a:avLst/>
          </a:prstGeom>
          <a:solidFill>
            <a:srgbClr val="A1A2A4">
              <a:alpha val="7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Rectangle 15">
            <a:extLst>
              <a:ext uri="{FF2B5EF4-FFF2-40B4-BE49-F238E27FC236}">
                <a16:creationId xmlns:a16="http://schemas.microsoft.com/office/drawing/2014/main" id="{0CA1B708-1093-4B6A-A64D-7C5989BC1D3D}"/>
              </a:ext>
            </a:extLst>
          </p:cNvPr>
          <p:cNvSpPr/>
          <p:nvPr/>
        </p:nvSpPr>
        <p:spPr>
          <a:xfrm>
            <a:off x="228600" y="1274871"/>
            <a:ext cx="1752600" cy="954107"/>
          </a:xfrm>
          <a:prstGeom prst="rect">
            <a:avLst/>
          </a:prstGeom>
        </p:spPr>
        <p:txBody>
          <a:bodyPr wrap="square">
            <a:spAutoFit/>
          </a:bodyPr>
          <a:lstStyle/>
          <a:p>
            <a:r>
              <a:rPr lang="en-US" sz="1400" b="1" dirty="0">
                <a:solidFill>
                  <a:schemeClr val="bg1"/>
                </a:solidFill>
              </a:rPr>
              <a:t>RAPID</a:t>
            </a:r>
            <a:r>
              <a:rPr lang="en-US" sz="1400" dirty="0">
                <a:solidFill>
                  <a:schemeClr val="bg1"/>
                </a:solidFill>
              </a:rPr>
              <a:t> cycles with integrated Bioquell decontamination  technology</a:t>
            </a:r>
          </a:p>
        </p:txBody>
      </p:sp>
      <p:sp>
        <p:nvSpPr>
          <p:cNvPr id="76" name="Rectangle 75">
            <a:extLst>
              <a:ext uri="{FF2B5EF4-FFF2-40B4-BE49-F238E27FC236}">
                <a16:creationId xmlns:a16="http://schemas.microsoft.com/office/drawing/2014/main" id="{28636F49-239E-4D94-854C-F075B99B1AD8}"/>
              </a:ext>
            </a:extLst>
          </p:cNvPr>
          <p:cNvSpPr/>
          <p:nvPr/>
        </p:nvSpPr>
        <p:spPr>
          <a:xfrm>
            <a:off x="6248400" y="1274871"/>
            <a:ext cx="1905000" cy="1169551"/>
          </a:xfrm>
          <a:prstGeom prst="rect">
            <a:avLst/>
          </a:prstGeom>
        </p:spPr>
        <p:txBody>
          <a:bodyPr wrap="square">
            <a:spAutoFit/>
          </a:bodyPr>
          <a:lstStyle/>
          <a:p>
            <a:r>
              <a:rPr lang="en-US" sz="1400" b="1" dirty="0">
                <a:solidFill>
                  <a:schemeClr val="bg1"/>
                </a:solidFill>
              </a:rPr>
              <a:t>INSTALLED</a:t>
            </a:r>
            <a:r>
              <a:rPr lang="en-US" sz="1400" dirty="0">
                <a:solidFill>
                  <a:schemeClr val="bg1"/>
                </a:solidFill>
              </a:rPr>
              <a:t> and </a:t>
            </a:r>
            <a:r>
              <a:rPr lang="en-US" sz="1400" b="1" dirty="0">
                <a:solidFill>
                  <a:schemeClr val="bg1"/>
                </a:solidFill>
              </a:rPr>
              <a:t>VALIDATED</a:t>
            </a:r>
            <a:r>
              <a:rPr lang="en-US" sz="1400" dirty="0">
                <a:solidFill>
                  <a:schemeClr val="bg1"/>
                </a:solidFill>
              </a:rPr>
              <a:t> in a fraction of the time of traditional isolators from order date</a:t>
            </a:r>
          </a:p>
        </p:txBody>
      </p:sp>
      <p:sp>
        <p:nvSpPr>
          <p:cNvPr id="77" name="Rectangle 76">
            <a:extLst>
              <a:ext uri="{FF2B5EF4-FFF2-40B4-BE49-F238E27FC236}">
                <a16:creationId xmlns:a16="http://schemas.microsoft.com/office/drawing/2014/main" id="{61383035-6CEB-4B93-A0B4-20860412A6AE}"/>
              </a:ext>
            </a:extLst>
          </p:cNvPr>
          <p:cNvSpPr/>
          <p:nvPr/>
        </p:nvSpPr>
        <p:spPr>
          <a:xfrm>
            <a:off x="3268717" y="3171988"/>
            <a:ext cx="1752600" cy="523220"/>
          </a:xfrm>
          <a:prstGeom prst="rect">
            <a:avLst/>
          </a:prstGeom>
        </p:spPr>
        <p:txBody>
          <a:bodyPr wrap="square">
            <a:spAutoFit/>
          </a:bodyPr>
          <a:lstStyle/>
          <a:p>
            <a:r>
              <a:rPr lang="en-US" sz="1400" b="1" dirty="0">
                <a:solidFill>
                  <a:schemeClr val="bg1"/>
                </a:solidFill>
              </a:rPr>
              <a:t>PLUGS</a:t>
            </a:r>
            <a:r>
              <a:rPr lang="en-US" sz="1400" dirty="0">
                <a:solidFill>
                  <a:schemeClr val="bg1"/>
                </a:solidFill>
              </a:rPr>
              <a:t> into a standard outlet</a:t>
            </a:r>
          </a:p>
        </p:txBody>
      </p:sp>
      <p:sp>
        <p:nvSpPr>
          <p:cNvPr id="78" name="Rectangle 77">
            <a:extLst>
              <a:ext uri="{FF2B5EF4-FFF2-40B4-BE49-F238E27FC236}">
                <a16:creationId xmlns:a16="http://schemas.microsoft.com/office/drawing/2014/main" id="{A841EA62-AE46-4472-A989-DF58F5036E95}"/>
              </a:ext>
            </a:extLst>
          </p:cNvPr>
          <p:cNvSpPr/>
          <p:nvPr/>
        </p:nvSpPr>
        <p:spPr>
          <a:xfrm>
            <a:off x="228600" y="3179871"/>
            <a:ext cx="1752600" cy="738664"/>
          </a:xfrm>
          <a:prstGeom prst="rect">
            <a:avLst/>
          </a:prstGeom>
        </p:spPr>
        <p:txBody>
          <a:bodyPr wrap="square">
            <a:spAutoFit/>
          </a:bodyPr>
          <a:lstStyle/>
          <a:p>
            <a:r>
              <a:rPr lang="en-US" sz="1400" b="1" dirty="0">
                <a:solidFill>
                  <a:srgbClr val="000000"/>
                </a:solidFill>
              </a:rPr>
              <a:t>NO</a:t>
            </a:r>
            <a:r>
              <a:rPr lang="en-US" sz="1400" dirty="0">
                <a:solidFill>
                  <a:srgbClr val="000000"/>
                </a:solidFill>
              </a:rPr>
              <a:t> construction needed for installation</a:t>
            </a:r>
          </a:p>
        </p:txBody>
      </p:sp>
      <p:sp>
        <p:nvSpPr>
          <p:cNvPr id="79" name="Rectangle 78">
            <a:extLst>
              <a:ext uri="{FF2B5EF4-FFF2-40B4-BE49-F238E27FC236}">
                <a16:creationId xmlns:a16="http://schemas.microsoft.com/office/drawing/2014/main" id="{9976CD32-6479-40FD-80F1-CAA82B1FFE31}"/>
              </a:ext>
            </a:extLst>
          </p:cNvPr>
          <p:cNvSpPr/>
          <p:nvPr/>
        </p:nvSpPr>
        <p:spPr>
          <a:xfrm>
            <a:off x="6248400" y="3179871"/>
            <a:ext cx="1752600" cy="738664"/>
          </a:xfrm>
          <a:prstGeom prst="rect">
            <a:avLst/>
          </a:prstGeom>
        </p:spPr>
        <p:txBody>
          <a:bodyPr wrap="square">
            <a:spAutoFit/>
          </a:bodyPr>
          <a:lstStyle/>
          <a:p>
            <a:r>
              <a:rPr lang="en-US" sz="1400" dirty="0">
                <a:solidFill>
                  <a:srgbClr val="000000"/>
                </a:solidFill>
              </a:rPr>
              <a:t>More </a:t>
            </a:r>
            <a:r>
              <a:rPr lang="en-US" sz="1400" b="1" dirty="0">
                <a:solidFill>
                  <a:srgbClr val="000000"/>
                </a:solidFill>
              </a:rPr>
              <a:t>COST EFFECTIVE </a:t>
            </a:r>
            <a:r>
              <a:rPr lang="en-US" sz="1400" dirty="0">
                <a:solidFill>
                  <a:srgbClr val="000000"/>
                </a:solidFill>
              </a:rPr>
              <a:t>than traditional options</a:t>
            </a:r>
          </a:p>
        </p:txBody>
      </p:sp>
      <p:sp>
        <p:nvSpPr>
          <p:cNvPr id="80" name="Rectangle 79">
            <a:extLst>
              <a:ext uri="{FF2B5EF4-FFF2-40B4-BE49-F238E27FC236}">
                <a16:creationId xmlns:a16="http://schemas.microsoft.com/office/drawing/2014/main" id="{227AB5CD-7A03-447C-8405-614D182DD5AD}"/>
              </a:ext>
            </a:extLst>
          </p:cNvPr>
          <p:cNvSpPr/>
          <p:nvPr/>
        </p:nvSpPr>
        <p:spPr>
          <a:xfrm>
            <a:off x="3268717" y="1274871"/>
            <a:ext cx="1752600" cy="738664"/>
          </a:xfrm>
          <a:prstGeom prst="rect">
            <a:avLst/>
          </a:prstGeom>
        </p:spPr>
        <p:txBody>
          <a:bodyPr wrap="square">
            <a:spAutoFit/>
          </a:bodyPr>
          <a:lstStyle/>
          <a:p>
            <a:r>
              <a:rPr lang="en-US" sz="1400" b="1" dirty="0">
                <a:solidFill>
                  <a:srgbClr val="000000"/>
                </a:solidFill>
              </a:rPr>
              <a:t>UNIQUE</a:t>
            </a:r>
            <a:r>
              <a:rPr lang="en-US" sz="1400" dirty="0">
                <a:solidFill>
                  <a:srgbClr val="000000"/>
                </a:solidFill>
              </a:rPr>
              <a:t> polypropylene construction</a:t>
            </a:r>
          </a:p>
        </p:txBody>
      </p:sp>
      <p:pic>
        <p:nvPicPr>
          <p:cNvPr id="1026" name="Picture 2" descr="Png File - Recycle Png Icon Clipart - Full Size Clipart (#3560895) -  PinClipart">
            <a:extLst>
              <a:ext uri="{FF2B5EF4-FFF2-40B4-BE49-F238E27FC236}">
                <a16:creationId xmlns:a16="http://schemas.microsoft.com/office/drawing/2014/main" id="{867D83C8-1945-47F8-9E55-D81837F96F5B}"/>
              </a:ext>
            </a:extLst>
          </p:cNvPr>
          <p:cNvPicPr>
            <a:picLocks noChangeAspect="1" noChangeArrowheads="1"/>
          </p:cNvPicPr>
          <p:nvPr/>
        </p:nvPicPr>
        <p:blipFill>
          <a:blip r:embed="rId3" cstate="print">
            <a:biLevel thresh="75000"/>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181384" y="2187221"/>
            <a:ext cx="640368" cy="611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5 PP icon | Free Download">
            <a:extLst>
              <a:ext uri="{FF2B5EF4-FFF2-40B4-BE49-F238E27FC236}">
                <a16:creationId xmlns:a16="http://schemas.microsoft.com/office/drawing/2014/main" id="{681B0393-B0B1-4BA4-9D6B-2EA625A58C93}"/>
              </a:ext>
            </a:extLst>
          </p:cNvPr>
          <p:cNvPicPr>
            <a:picLocks noChangeAspect="1" noChangeArrowheads="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rcRect/>
          <a:stretch>
            <a:fillRect/>
          </a:stretch>
        </p:blipFill>
        <p:spPr bwMode="auto">
          <a:xfrm>
            <a:off x="5181600" y="2181388"/>
            <a:ext cx="620787" cy="6207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o Installation Images, Stock Photos &amp; Vectors | Shutterstock">
            <a:extLst>
              <a:ext uri="{FF2B5EF4-FFF2-40B4-BE49-F238E27FC236}">
                <a16:creationId xmlns:a16="http://schemas.microsoft.com/office/drawing/2014/main" id="{BA5E6E59-6332-4118-A674-D33DB09CE415}"/>
              </a:ext>
            </a:extLst>
          </p:cNvPr>
          <p:cNvPicPr>
            <a:picLocks noChangeAspect="1" noChangeArrowheads="1"/>
          </p:cNvPicPr>
          <p:nvPr/>
        </p:nvPicPr>
        <p:blipFill rotWithShape="1">
          <a:blip r:embed="rId6" cstate="print">
            <a:clrChange>
              <a:clrFrom>
                <a:srgbClr val="FFFFFF"/>
              </a:clrFrom>
              <a:clrTo>
                <a:srgbClr val="FFFFFF">
                  <a:alpha val="0"/>
                </a:srgbClr>
              </a:clrTo>
            </a:clrChange>
            <a:lum bright="70000" contrast="-70000"/>
            <a:extLst>
              <a:ext uri="{BEBA8EAE-BF5A-486C-A8C5-ECC9F3942E4B}">
                <a14:imgProps xmlns:a14="http://schemas.microsoft.com/office/drawing/2010/main">
                  <a14:imgLayer r:embed="rId7">
                    <a14:imgEffect>
                      <a14:artisticPhotocopy/>
                    </a14:imgEffect>
                  </a14:imgLayer>
                </a14:imgProps>
              </a:ext>
              <a:ext uri="{28A0092B-C50C-407E-A947-70E740481C1C}">
                <a14:useLocalDpi xmlns:a14="http://schemas.microsoft.com/office/drawing/2010/main" val="0"/>
              </a:ext>
            </a:extLst>
          </a:blip>
          <a:srcRect l="13395" t="13824" r="14668" b="20856"/>
          <a:stretch/>
        </p:blipFill>
        <p:spPr bwMode="auto">
          <a:xfrm>
            <a:off x="2209800" y="3989169"/>
            <a:ext cx="686847" cy="6716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ower plug or uk electric plug electricity symbol Vector Image">
            <a:extLst>
              <a:ext uri="{FF2B5EF4-FFF2-40B4-BE49-F238E27FC236}">
                <a16:creationId xmlns:a16="http://schemas.microsoft.com/office/drawing/2014/main" id="{5D7A40BB-4500-492C-A935-4672D660146D}"/>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l="15176" t="14825" r="15176" b="21847"/>
          <a:stretch/>
        </p:blipFill>
        <p:spPr bwMode="auto">
          <a:xfrm>
            <a:off x="5181600" y="4018071"/>
            <a:ext cx="635166" cy="6238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A close up of a logo&#10;&#10;Description automatically generated">
            <a:extLst>
              <a:ext uri="{FF2B5EF4-FFF2-40B4-BE49-F238E27FC236}">
                <a16:creationId xmlns:a16="http://schemas.microsoft.com/office/drawing/2014/main" id="{D2F7CC7B-58A6-4DFB-AB9E-ACDAF9A8373A}"/>
              </a:ext>
            </a:extLst>
          </p:cNvPr>
          <p:cNvPicPr>
            <a:picLocks noChangeAspect="1"/>
          </p:cNvPicPr>
          <p:nvPr/>
        </p:nvPicPr>
        <p:blipFill>
          <a:blip r:embed="rId9" cstate="print">
            <a:lum bright="70000" contrast="-70000"/>
            <a:extLst>
              <a:ext uri="{BEBA8EAE-BF5A-486C-A8C5-ECC9F3942E4B}">
                <a14:imgProps xmlns:a14="http://schemas.microsoft.com/office/drawing/2010/main">
                  <a14:imgLayer r:embed="rId10">
                    <a14:imgEffect>
                      <a14:artisticPhotocopy/>
                    </a14:imgEffect>
                  </a14:imgLayer>
                </a14:imgProps>
              </a:ext>
              <a:ext uri="{28A0092B-C50C-407E-A947-70E740481C1C}">
                <a14:useLocalDpi xmlns:a14="http://schemas.microsoft.com/office/drawing/2010/main" val="0"/>
              </a:ext>
            </a:extLst>
          </a:blip>
          <a:stretch>
            <a:fillRect/>
          </a:stretch>
        </p:blipFill>
        <p:spPr>
          <a:xfrm>
            <a:off x="8149993" y="3997052"/>
            <a:ext cx="640226" cy="636689"/>
          </a:xfrm>
          <a:prstGeom prst="rect">
            <a:avLst/>
          </a:prstGeom>
        </p:spPr>
      </p:pic>
      <p:sp>
        <p:nvSpPr>
          <p:cNvPr id="93" name="Title 1">
            <a:extLst>
              <a:ext uri="{FF2B5EF4-FFF2-40B4-BE49-F238E27FC236}">
                <a16:creationId xmlns:a16="http://schemas.microsoft.com/office/drawing/2014/main" id="{71499DC2-1FEC-4AD1-A9A6-F0BB1565B0A6}"/>
              </a:ext>
            </a:extLst>
          </p:cNvPr>
          <p:cNvSpPr txBox="1">
            <a:spLocks/>
          </p:cNvSpPr>
          <p:nvPr/>
        </p:nvSpPr>
        <p:spPr>
          <a:xfrm>
            <a:off x="91440" y="766762"/>
            <a:ext cx="8961120" cy="276999"/>
          </a:xfrm>
          <a:prstGeom prst="rect">
            <a:avLst/>
          </a:prstGeom>
        </p:spPr>
        <p:txBody>
          <a:bodyPr vert="horz"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sz="1200" b="0" i="1" dirty="0">
                <a:solidFill>
                  <a:srgbClr val="000000"/>
                </a:solidFill>
                <a:latin typeface="+mn-lt"/>
              </a:rPr>
              <a:t>Click each icon to read more.</a:t>
            </a:r>
          </a:p>
        </p:txBody>
      </p:sp>
      <p:pic>
        <p:nvPicPr>
          <p:cNvPr id="33" name="Picture 32" descr="A close up of a logo&#10;&#10;Description automatically generated">
            <a:extLst>
              <a:ext uri="{FF2B5EF4-FFF2-40B4-BE49-F238E27FC236}">
                <a16:creationId xmlns:a16="http://schemas.microsoft.com/office/drawing/2014/main" id="{CEE29E26-EDE5-48EB-B9A0-055E81DE0E35}"/>
              </a:ext>
            </a:extLst>
          </p:cNvPr>
          <p:cNvPicPr>
            <a:picLocks noChangeAspect="1"/>
          </p:cNvPicPr>
          <p:nvPr/>
        </p:nvPicPr>
        <p:blipFill>
          <a:blip r:embed="rId11" cstate="print">
            <a:biLevel thresh="75000"/>
            <a:extLst>
              <a:ext uri="{BEBA8EAE-BF5A-486C-A8C5-ECC9F3942E4B}">
                <a14:imgProps xmlns:a14="http://schemas.microsoft.com/office/drawing/2010/main">
                  <a14:imgLayer r:embed="rId12">
                    <a14:imgEffect>
                      <a14:artisticPhotocopy/>
                    </a14:imgEffect>
                  </a14:imgLayer>
                </a14:imgProps>
              </a:ext>
              <a:ext uri="{28A0092B-C50C-407E-A947-70E740481C1C}">
                <a14:useLocalDpi xmlns:a14="http://schemas.microsoft.com/office/drawing/2010/main" val="0"/>
              </a:ext>
            </a:extLst>
          </a:blip>
          <a:stretch>
            <a:fillRect/>
          </a:stretch>
        </p:blipFill>
        <p:spPr>
          <a:xfrm>
            <a:off x="8229600" y="2157412"/>
            <a:ext cx="547250" cy="570053"/>
          </a:xfrm>
          <a:prstGeom prst="rect">
            <a:avLst/>
          </a:prstGeom>
        </p:spPr>
      </p:pic>
    </p:spTree>
    <p:extLst>
      <p:ext uri="{BB962C8B-B14F-4D97-AF65-F5344CB8AC3E}">
        <p14:creationId xmlns:p14="http://schemas.microsoft.com/office/powerpoint/2010/main" val="9798637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a:extLst>
              <a:ext uri="{FF2B5EF4-FFF2-40B4-BE49-F238E27FC236}">
                <a16:creationId xmlns:a16="http://schemas.microsoft.com/office/drawing/2014/main" id="{E31BDE69-2438-4437-8FFC-9D5B0BE2350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4593" t="47185" r="18456" b="15431"/>
          <a:stretch/>
        </p:blipFill>
        <p:spPr>
          <a:xfrm>
            <a:off x="-14339" y="833437"/>
            <a:ext cx="9158339" cy="3422005"/>
          </a:xfrm>
          <a:prstGeom prst="rect">
            <a:avLst/>
          </a:prstGeom>
        </p:spPr>
      </p:pic>
      <p:sp>
        <p:nvSpPr>
          <p:cNvPr id="6" name="Rectangle 5">
            <a:extLst>
              <a:ext uri="{FF2B5EF4-FFF2-40B4-BE49-F238E27FC236}">
                <a16:creationId xmlns:a16="http://schemas.microsoft.com/office/drawing/2014/main" id="{7CFE23BD-2C6E-4A8D-B86E-97EBB51BA259}"/>
              </a:ext>
            </a:extLst>
          </p:cNvPr>
          <p:cNvSpPr/>
          <p:nvPr/>
        </p:nvSpPr>
        <p:spPr>
          <a:xfrm>
            <a:off x="150605" y="3626277"/>
            <a:ext cx="8832055" cy="1321960"/>
          </a:xfrm>
          <a:prstGeom prst="rect">
            <a:avLst/>
          </a:prstGeom>
          <a:solidFill>
            <a:schemeClr val="tx1">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Imagen 7">
            <a:extLst>
              <a:ext uri="{FF2B5EF4-FFF2-40B4-BE49-F238E27FC236}">
                <a16:creationId xmlns:a16="http://schemas.microsoft.com/office/drawing/2014/main" id="{2A6B59FC-ED84-4E6B-8EAE-06904097E24D}"/>
              </a:ext>
            </a:extLst>
          </p:cNvPr>
          <p:cNvPicPr>
            <a:picLocks noChangeAspect="1"/>
          </p:cNvPicPr>
          <p:nvPr/>
        </p:nvPicPr>
        <p:blipFill>
          <a:blip r:embed="rId4"/>
          <a:stretch>
            <a:fillRect/>
          </a:stretch>
        </p:blipFill>
        <p:spPr>
          <a:xfrm>
            <a:off x="96143" y="3576394"/>
            <a:ext cx="284857" cy="305043"/>
          </a:xfrm>
          <a:prstGeom prst="rect">
            <a:avLst/>
          </a:prstGeom>
        </p:spPr>
      </p:pic>
      <p:sp>
        <p:nvSpPr>
          <p:cNvPr id="11" name="Rectangle 10">
            <a:extLst>
              <a:ext uri="{FF2B5EF4-FFF2-40B4-BE49-F238E27FC236}">
                <a16:creationId xmlns:a16="http://schemas.microsoft.com/office/drawing/2014/main" id="{0FE813D1-5C98-4172-82E9-C63ADBE5D2F8}"/>
              </a:ext>
            </a:extLst>
          </p:cNvPr>
          <p:cNvSpPr/>
          <p:nvPr/>
        </p:nvSpPr>
        <p:spPr>
          <a:xfrm>
            <a:off x="376537" y="4507170"/>
            <a:ext cx="1038428" cy="276999"/>
          </a:xfrm>
          <a:prstGeom prst="rect">
            <a:avLst/>
          </a:prstGeom>
        </p:spPr>
        <p:txBody>
          <a:bodyPr wrap="none">
            <a:spAutoFit/>
          </a:bodyPr>
          <a:lstStyle/>
          <a:p>
            <a:pPr algn="ctr"/>
            <a:r>
              <a:rPr lang="en-US" sz="1200" dirty="0">
                <a:solidFill>
                  <a:schemeClr val="bg1"/>
                </a:solidFill>
              </a:rPr>
              <a:t>Our Technology</a:t>
            </a:r>
          </a:p>
        </p:txBody>
      </p:sp>
      <p:sp>
        <p:nvSpPr>
          <p:cNvPr id="23" name="Rectangle 22">
            <a:extLst>
              <a:ext uri="{FF2B5EF4-FFF2-40B4-BE49-F238E27FC236}">
                <a16:creationId xmlns:a16="http://schemas.microsoft.com/office/drawing/2014/main" id="{71F274F2-2C74-4407-9D00-A8CB335FE270}"/>
              </a:ext>
            </a:extLst>
          </p:cNvPr>
          <p:cNvSpPr/>
          <p:nvPr/>
        </p:nvSpPr>
        <p:spPr>
          <a:xfrm>
            <a:off x="5302835"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Enclosures</a:t>
            </a:r>
          </a:p>
        </p:txBody>
      </p:sp>
      <p:sp>
        <p:nvSpPr>
          <p:cNvPr id="29" name="Rectangle 28">
            <a:extLst>
              <a:ext uri="{FF2B5EF4-FFF2-40B4-BE49-F238E27FC236}">
                <a16:creationId xmlns:a16="http://schemas.microsoft.com/office/drawing/2014/main" id="{1B7CACE2-A4A6-463A-8C2D-5519FFFD0EEE}"/>
              </a:ext>
            </a:extLst>
          </p:cNvPr>
          <p:cNvSpPr/>
          <p:nvPr/>
        </p:nvSpPr>
        <p:spPr>
          <a:xfrm>
            <a:off x="7660112" y="4507170"/>
            <a:ext cx="883575" cy="276999"/>
          </a:xfrm>
          <a:prstGeom prst="rect">
            <a:avLst/>
          </a:prstGeom>
        </p:spPr>
        <p:txBody>
          <a:bodyPr wrap="none">
            <a:spAutoFit/>
          </a:bodyPr>
          <a:lstStyle/>
          <a:p>
            <a:pPr algn="ctr"/>
            <a:r>
              <a:rPr lang="en-US" sz="1200" b="1" dirty="0">
                <a:solidFill>
                  <a:schemeClr val="accent5"/>
                </a:solidFill>
              </a:rPr>
              <a:t>Summary</a:t>
            </a:r>
          </a:p>
        </p:txBody>
      </p:sp>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Course Structure</a:t>
            </a:r>
          </a:p>
        </p:txBody>
      </p:sp>
      <p:grpSp>
        <p:nvGrpSpPr>
          <p:cNvPr id="38" name="Group 37">
            <a:extLst>
              <a:ext uri="{FF2B5EF4-FFF2-40B4-BE49-F238E27FC236}">
                <a16:creationId xmlns:a16="http://schemas.microsoft.com/office/drawing/2014/main" id="{78240936-C44D-47C3-82C9-2C02479B4375}"/>
              </a:ext>
            </a:extLst>
          </p:cNvPr>
          <p:cNvGrpSpPr/>
          <p:nvPr/>
        </p:nvGrpSpPr>
        <p:grpSpPr>
          <a:xfrm>
            <a:off x="7850041" y="3949198"/>
            <a:ext cx="492063" cy="414326"/>
            <a:chOff x="7837694" y="4315220"/>
            <a:chExt cx="871720" cy="667278"/>
          </a:xfrm>
          <a:solidFill>
            <a:schemeClr val="accent5"/>
          </a:solidFill>
        </p:grpSpPr>
        <p:sp>
          <p:nvSpPr>
            <p:cNvPr id="39" name="Freeform 10">
              <a:extLst>
                <a:ext uri="{FF2B5EF4-FFF2-40B4-BE49-F238E27FC236}">
                  <a16:creationId xmlns:a16="http://schemas.microsoft.com/office/drawing/2014/main" id="{A6B468E2-EF9D-40E0-BF2E-CFE3DE03BD1A}"/>
                </a:ext>
              </a:extLst>
            </p:cNvPr>
            <p:cNvSpPr>
              <a:spLocks/>
            </p:cNvSpPr>
            <p:nvPr/>
          </p:nvSpPr>
          <p:spPr bwMode="auto">
            <a:xfrm>
              <a:off x="7837694" y="4315220"/>
              <a:ext cx="567143" cy="667278"/>
            </a:xfrm>
            <a:custGeom>
              <a:avLst/>
              <a:gdLst>
                <a:gd name="T0" fmla="*/ 5 w 1611"/>
                <a:gd name="T1" fmla="*/ 1827 h 1857"/>
                <a:gd name="T2" fmla="*/ 327 w 1611"/>
                <a:gd name="T3" fmla="*/ 1520 h 1857"/>
                <a:gd name="T4" fmla="*/ 485 w 1611"/>
                <a:gd name="T5" fmla="*/ 1362 h 1857"/>
                <a:gd name="T6" fmla="*/ 684 w 1611"/>
                <a:gd name="T7" fmla="*/ 1342 h 1857"/>
                <a:gd name="T8" fmla="*/ 1115 w 1611"/>
                <a:gd name="T9" fmla="*/ 912 h 1857"/>
                <a:gd name="T10" fmla="*/ 1167 w 1611"/>
                <a:gd name="T11" fmla="*/ 781 h 1857"/>
                <a:gd name="T12" fmla="*/ 1166 w 1611"/>
                <a:gd name="T13" fmla="*/ 171 h 1857"/>
                <a:gd name="T14" fmla="*/ 1176 w 1611"/>
                <a:gd name="T15" fmla="*/ 27 h 1857"/>
                <a:gd name="T16" fmla="*/ 1288 w 1611"/>
                <a:gd name="T17" fmla="*/ 13 h 1857"/>
                <a:gd name="T18" fmla="*/ 1315 w 1611"/>
                <a:gd name="T19" fmla="*/ 68 h 1857"/>
                <a:gd name="T20" fmla="*/ 1313 w 1611"/>
                <a:gd name="T21" fmla="*/ 752 h 1857"/>
                <a:gd name="T22" fmla="*/ 1388 w 1611"/>
                <a:gd name="T23" fmla="*/ 935 h 1857"/>
                <a:gd name="T24" fmla="*/ 1611 w 1611"/>
                <a:gd name="T25" fmla="*/ 1153 h 1857"/>
                <a:gd name="T26" fmla="*/ 1412 w 1611"/>
                <a:gd name="T27" fmla="*/ 1338 h 1857"/>
                <a:gd name="T28" fmla="*/ 1322 w 1611"/>
                <a:gd name="T29" fmla="*/ 1268 h 1857"/>
                <a:gd name="T30" fmla="*/ 749 w 1611"/>
                <a:gd name="T31" fmla="*/ 1856 h 1857"/>
                <a:gd name="T32" fmla="*/ 35 w 1611"/>
                <a:gd name="T33" fmla="*/ 1857 h 1857"/>
                <a:gd name="T34" fmla="*/ 5 w 1611"/>
                <a:gd name="T35" fmla="*/ 182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11" h="1857">
                  <a:moveTo>
                    <a:pt x="5" y="1827"/>
                  </a:moveTo>
                  <a:cubicBezTo>
                    <a:pt x="127" y="1739"/>
                    <a:pt x="218" y="1621"/>
                    <a:pt x="327" y="1520"/>
                  </a:cubicBezTo>
                  <a:cubicBezTo>
                    <a:pt x="381" y="1469"/>
                    <a:pt x="432" y="1415"/>
                    <a:pt x="485" y="1362"/>
                  </a:cubicBezTo>
                  <a:cubicBezTo>
                    <a:pt x="573" y="1275"/>
                    <a:pt x="573" y="1276"/>
                    <a:pt x="684" y="1342"/>
                  </a:cubicBezTo>
                  <a:cubicBezTo>
                    <a:pt x="827" y="1199"/>
                    <a:pt x="969" y="1054"/>
                    <a:pt x="1115" y="912"/>
                  </a:cubicBezTo>
                  <a:cubicBezTo>
                    <a:pt x="1154" y="874"/>
                    <a:pt x="1167" y="834"/>
                    <a:pt x="1167" y="781"/>
                  </a:cubicBezTo>
                  <a:cubicBezTo>
                    <a:pt x="1165" y="578"/>
                    <a:pt x="1165" y="374"/>
                    <a:pt x="1166" y="171"/>
                  </a:cubicBezTo>
                  <a:cubicBezTo>
                    <a:pt x="1167" y="123"/>
                    <a:pt x="1157" y="73"/>
                    <a:pt x="1176" y="27"/>
                  </a:cubicBezTo>
                  <a:cubicBezTo>
                    <a:pt x="1215" y="0"/>
                    <a:pt x="1254" y="15"/>
                    <a:pt x="1288" y="13"/>
                  </a:cubicBezTo>
                  <a:cubicBezTo>
                    <a:pt x="1311" y="29"/>
                    <a:pt x="1315" y="48"/>
                    <a:pt x="1315" y="68"/>
                  </a:cubicBezTo>
                  <a:cubicBezTo>
                    <a:pt x="1315" y="296"/>
                    <a:pt x="1318" y="524"/>
                    <a:pt x="1313" y="752"/>
                  </a:cubicBezTo>
                  <a:cubicBezTo>
                    <a:pt x="1312" y="828"/>
                    <a:pt x="1330" y="884"/>
                    <a:pt x="1388" y="935"/>
                  </a:cubicBezTo>
                  <a:cubicBezTo>
                    <a:pt x="1466" y="1003"/>
                    <a:pt x="1536" y="1079"/>
                    <a:pt x="1611" y="1153"/>
                  </a:cubicBezTo>
                  <a:cubicBezTo>
                    <a:pt x="1543" y="1216"/>
                    <a:pt x="1481" y="1274"/>
                    <a:pt x="1412" y="1338"/>
                  </a:cubicBezTo>
                  <a:cubicBezTo>
                    <a:pt x="1382" y="1335"/>
                    <a:pt x="1370" y="1287"/>
                    <a:pt x="1322" y="1268"/>
                  </a:cubicBezTo>
                  <a:cubicBezTo>
                    <a:pt x="1137" y="1465"/>
                    <a:pt x="927" y="1645"/>
                    <a:pt x="749" y="1856"/>
                  </a:cubicBezTo>
                  <a:cubicBezTo>
                    <a:pt x="511" y="1856"/>
                    <a:pt x="273" y="1856"/>
                    <a:pt x="35" y="1857"/>
                  </a:cubicBezTo>
                  <a:cubicBezTo>
                    <a:pt x="9" y="1857"/>
                    <a:pt x="0" y="1852"/>
                    <a:pt x="5" y="1827"/>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Freeform 11">
              <a:extLst>
                <a:ext uri="{FF2B5EF4-FFF2-40B4-BE49-F238E27FC236}">
                  <a16:creationId xmlns:a16="http://schemas.microsoft.com/office/drawing/2014/main" id="{0937C5E1-A2C4-4630-859E-FF68889EB982}"/>
                </a:ext>
              </a:extLst>
            </p:cNvPr>
            <p:cNvSpPr>
              <a:spLocks/>
            </p:cNvSpPr>
            <p:nvPr/>
          </p:nvSpPr>
          <p:spPr bwMode="auto">
            <a:xfrm>
              <a:off x="8153728" y="4737018"/>
              <a:ext cx="555686" cy="244506"/>
            </a:xfrm>
            <a:custGeom>
              <a:avLst/>
              <a:gdLst>
                <a:gd name="T0" fmla="*/ 0 w 1578"/>
                <a:gd name="T1" fmla="*/ 682 h 682"/>
                <a:gd name="T2" fmla="*/ 420 w 1578"/>
                <a:gd name="T3" fmla="*/ 247 h 682"/>
                <a:gd name="T4" fmla="*/ 541 w 1578"/>
                <a:gd name="T5" fmla="*/ 321 h 682"/>
                <a:gd name="T6" fmla="*/ 881 w 1578"/>
                <a:gd name="T7" fmla="*/ 2 h 682"/>
                <a:gd name="T8" fmla="*/ 958 w 1578"/>
                <a:gd name="T9" fmla="*/ 49 h 682"/>
                <a:gd name="T10" fmla="*/ 1524 w 1578"/>
                <a:gd name="T11" fmla="*/ 614 h 682"/>
                <a:gd name="T12" fmla="*/ 1578 w 1578"/>
                <a:gd name="T13" fmla="*/ 682 h 682"/>
                <a:gd name="T14" fmla="*/ 0 w 1578"/>
                <a:gd name="T15" fmla="*/ 682 h 6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8" h="682">
                  <a:moveTo>
                    <a:pt x="0" y="682"/>
                  </a:moveTo>
                  <a:cubicBezTo>
                    <a:pt x="126" y="523"/>
                    <a:pt x="283" y="395"/>
                    <a:pt x="420" y="247"/>
                  </a:cubicBezTo>
                  <a:cubicBezTo>
                    <a:pt x="473" y="251"/>
                    <a:pt x="483" y="310"/>
                    <a:pt x="541" y="321"/>
                  </a:cubicBezTo>
                  <a:cubicBezTo>
                    <a:pt x="665" y="235"/>
                    <a:pt x="759" y="99"/>
                    <a:pt x="881" y="2"/>
                  </a:cubicBezTo>
                  <a:cubicBezTo>
                    <a:pt x="922" y="0"/>
                    <a:pt x="938" y="29"/>
                    <a:pt x="958" y="49"/>
                  </a:cubicBezTo>
                  <a:cubicBezTo>
                    <a:pt x="1147" y="237"/>
                    <a:pt x="1336" y="425"/>
                    <a:pt x="1524" y="614"/>
                  </a:cubicBezTo>
                  <a:cubicBezTo>
                    <a:pt x="1544" y="635"/>
                    <a:pt x="1570" y="651"/>
                    <a:pt x="1578" y="682"/>
                  </a:cubicBezTo>
                  <a:cubicBezTo>
                    <a:pt x="1052" y="682"/>
                    <a:pt x="526" y="682"/>
                    <a:pt x="0" y="682"/>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2">
              <a:extLst>
                <a:ext uri="{FF2B5EF4-FFF2-40B4-BE49-F238E27FC236}">
                  <a16:creationId xmlns:a16="http://schemas.microsoft.com/office/drawing/2014/main" id="{DCF8B74D-D02E-412F-9B8F-698F3F57222D}"/>
                </a:ext>
              </a:extLst>
            </p:cNvPr>
            <p:cNvSpPr>
              <a:spLocks/>
            </p:cNvSpPr>
            <p:nvPr/>
          </p:nvSpPr>
          <p:spPr bwMode="auto">
            <a:xfrm>
              <a:off x="8332274" y="4319117"/>
              <a:ext cx="201460" cy="148068"/>
            </a:xfrm>
            <a:custGeom>
              <a:avLst/>
              <a:gdLst>
                <a:gd name="T0" fmla="*/ 396 w 571"/>
                <a:gd name="T1" fmla="*/ 228 h 412"/>
                <a:gd name="T2" fmla="*/ 570 w 571"/>
                <a:gd name="T3" fmla="*/ 412 h 412"/>
                <a:gd name="T4" fmla="*/ 4 w 571"/>
                <a:gd name="T5" fmla="*/ 412 h 412"/>
                <a:gd name="T6" fmla="*/ 2 w 571"/>
                <a:gd name="T7" fmla="*/ 74 h 412"/>
                <a:gd name="T8" fmla="*/ 93 w 571"/>
                <a:gd name="T9" fmla="*/ 0 h 412"/>
                <a:gd name="T10" fmla="*/ 571 w 571"/>
                <a:gd name="T11" fmla="*/ 0 h 412"/>
                <a:gd name="T12" fmla="*/ 396 w 571"/>
                <a:gd name="T13" fmla="*/ 228 h 412"/>
              </a:gdLst>
              <a:ahLst/>
              <a:cxnLst>
                <a:cxn ang="0">
                  <a:pos x="T0" y="T1"/>
                </a:cxn>
                <a:cxn ang="0">
                  <a:pos x="T2" y="T3"/>
                </a:cxn>
                <a:cxn ang="0">
                  <a:pos x="T4" y="T5"/>
                </a:cxn>
                <a:cxn ang="0">
                  <a:pos x="T6" y="T7"/>
                </a:cxn>
                <a:cxn ang="0">
                  <a:pos x="T8" y="T9"/>
                </a:cxn>
                <a:cxn ang="0">
                  <a:pos x="T10" y="T11"/>
                </a:cxn>
                <a:cxn ang="0">
                  <a:pos x="T12" y="T13"/>
                </a:cxn>
              </a:cxnLst>
              <a:rect l="0" t="0" r="r" b="b"/>
              <a:pathLst>
                <a:path w="571" h="412">
                  <a:moveTo>
                    <a:pt x="396" y="228"/>
                  </a:moveTo>
                  <a:cubicBezTo>
                    <a:pt x="453" y="289"/>
                    <a:pt x="506" y="344"/>
                    <a:pt x="570" y="412"/>
                  </a:cubicBezTo>
                  <a:cubicBezTo>
                    <a:pt x="374" y="412"/>
                    <a:pt x="197" y="412"/>
                    <a:pt x="4" y="412"/>
                  </a:cubicBezTo>
                  <a:cubicBezTo>
                    <a:pt x="3" y="298"/>
                    <a:pt x="0" y="186"/>
                    <a:pt x="2" y="74"/>
                  </a:cubicBezTo>
                  <a:cubicBezTo>
                    <a:pt x="3" y="19"/>
                    <a:pt x="42" y="0"/>
                    <a:pt x="93" y="0"/>
                  </a:cubicBezTo>
                  <a:cubicBezTo>
                    <a:pt x="246" y="0"/>
                    <a:pt x="398" y="0"/>
                    <a:pt x="571" y="0"/>
                  </a:cubicBezTo>
                  <a:cubicBezTo>
                    <a:pt x="502" y="81"/>
                    <a:pt x="441" y="144"/>
                    <a:pt x="396" y="228"/>
                  </a:cubicBezTo>
                  <a:close/>
                </a:path>
              </a:pathLst>
            </a:custGeom>
            <a:grpFill/>
            <a:ln w="19050">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2" name="Group 41">
            <a:extLst>
              <a:ext uri="{FF2B5EF4-FFF2-40B4-BE49-F238E27FC236}">
                <a16:creationId xmlns:a16="http://schemas.microsoft.com/office/drawing/2014/main" id="{F41521B5-30E5-413A-A7CF-7AAEC50EB229}"/>
              </a:ext>
            </a:extLst>
          </p:cNvPr>
          <p:cNvGrpSpPr/>
          <p:nvPr/>
        </p:nvGrpSpPr>
        <p:grpSpPr>
          <a:xfrm>
            <a:off x="636401" y="3890089"/>
            <a:ext cx="508865" cy="509142"/>
            <a:chOff x="1384734" y="341081"/>
            <a:chExt cx="615727" cy="616062"/>
          </a:xfrm>
          <a:noFill/>
        </p:grpSpPr>
        <p:sp>
          <p:nvSpPr>
            <p:cNvPr id="43" name="Freeform: Shape 42">
              <a:extLst>
                <a:ext uri="{FF2B5EF4-FFF2-40B4-BE49-F238E27FC236}">
                  <a16:creationId xmlns:a16="http://schemas.microsoft.com/office/drawing/2014/main" id="{69D74FF0-38C8-4EC1-9C2B-E1BE43ACFF93}"/>
                </a:ext>
              </a:extLst>
            </p:cNvPr>
            <p:cNvSpPr/>
            <p:nvPr/>
          </p:nvSpPr>
          <p:spPr>
            <a:xfrm>
              <a:off x="1384734" y="442711"/>
              <a:ext cx="92870" cy="384746"/>
            </a:xfrm>
            <a:custGeom>
              <a:avLst/>
              <a:gdLst>
                <a:gd name="connsiteX0" fmla="*/ 0 w 103127"/>
                <a:gd name="connsiteY0" fmla="*/ 188724 h 427243"/>
                <a:gd name="connsiteX1" fmla="*/ 4493 w 103127"/>
                <a:gd name="connsiteY1" fmla="*/ 167509 h 427243"/>
                <a:gd name="connsiteX2" fmla="*/ 41104 w 103127"/>
                <a:gd name="connsiteY2" fmla="*/ 63645 h 427243"/>
                <a:gd name="connsiteX3" fmla="*/ 9134 w 103127"/>
                <a:gd name="connsiteY3" fmla="*/ 58046 h 427243"/>
                <a:gd name="connsiteX4" fmla="*/ 103570 w 103127"/>
                <a:gd name="connsiteY4" fmla="*/ 0 h 427243"/>
                <a:gd name="connsiteX5" fmla="*/ 75578 w 103127"/>
                <a:gd name="connsiteY5" fmla="*/ 106148 h 427243"/>
                <a:gd name="connsiteX6" fmla="*/ 67033 w 103127"/>
                <a:gd name="connsiteY6" fmla="*/ 93404 h 427243"/>
                <a:gd name="connsiteX7" fmla="*/ 59888 w 103127"/>
                <a:gd name="connsiteY7" fmla="*/ 78451 h 427243"/>
                <a:gd name="connsiteX8" fmla="*/ 34916 w 103127"/>
                <a:gd name="connsiteY8" fmla="*/ 137307 h 427243"/>
                <a:gd name="connsiteX9" fmla="*/ 74473 w 103127"/>
                <a:gd name="connsiteY9" fmla="*/ 404040 h 427243"/>
                <a:gd name="connsiteX10" fmla="*/ 78230 w 103127"/>
                <a:gd name="connsiteY10" fmla="*/ 409712 h 427243"/>
                <a:gd name="connsiteX11" fmla="*/ 76020 w 103127"/>
                <a:gd name="connsiteY11" fmla="*/ 427465 h 427243"/>
                <a:gd name="connsiteX12" fmla="*/ 58709 w 103127"/>
                <a:gd name="connsiteY12" fmla="*/ 421940 h 427243"/>
                <a:gd name="connsiteX13" fmla="*/ 17163 w 103127"/>
                <a:gd name="connsiteY13" fmla="*/ 338112 h 427243"/>
                <a:gd name="connsiteX14" fmla="*/ 3315 w 103127"/>
                <a:gd name="connsiteY14" fmla="*/ 278371 h 427243"/>
                <a:gd name="connsiteX15" fmla="*/ 74 w 103127"/>
                <a:gd name="connsiteY15" fmla="*/ 270932 h 427243"/>
                <a:gd name="connsiteX16" fmla="*/ 0 w 103127"/>
                <a:gd name="connsiteY16" fmla="*/ 188724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3127" h="427243">
                  <a:moveTo>
                    <a:pt x="0" y="188724"/>
                  </a:moveTo>
                  <a:cubicBezTo>
                    <a:pt x="5598" y="182536"/>
                    <a:pt x="3094" y="174581"/>
                    <a:pt x="4493" y="167509"/>
                  </a:cubicBezTo>
                  <a:cubicBezTo>
                    <a:pt x="11639" y="131562"/>
                    <a:pt x="23204" y="97235"/>
                    <a:pt x="41104" y="63645"/>
                  </a:cubicBezTo>
                  <a:cubicBezTo>
                    <a:pt x="30128" y="60477"/>
                    <a:pt x="19815" y="59004"/>
                    <a:pt x="9134" y="58046"/>
                  </a:cubicBezTo>
                  <a:cubicBezTo>
                    <a:pt x="15985" y="48838"/>
                    <a:pt x="67622" y="16942"/>
                    <a:pt x="103570" y="0"/>
                  </a:cubicBezTo>
                  <a:cubicBezTo>
                    <a:pt x="95614" y="36905"/>
                    <a:pt x="85007" y="71011"/>
                    <a:pt x="75578" y="106148"/>
                  </a:cubicBezTo>
                  <a:cubicBezTo>
                    <a:pt x="69243" y="103054"/>
                    <a:pt x="69169" y="97529"/>
                    <a:pt x="67033" y="93404"/>
                  </a:cubicBezTo>
                  <a:cubicBezTo>
                    <a:pt x="64676" y="88911"/>
                    <a:pt x="62687" y="84270"/>
                    <a:pt x="59888" y="78451"/>
                  </a:cubicBezTo>
                  <a:cubicBezTo>
                    <a:pt x="47660" y="97308"/>
                    <a:pt x="40367" y="117124"/>
                    <a:pt x="34916" y="137307"/>
                  </a:cubicBezTo>
                  <a:cubicBezTo>
                    <a:pt x="9503" y="231817"/>
                    <a:pt x="20847" y="321096"/>
                    <a:pt x="74473" y="404040"/>
                  </a:cubicBezTo>
                  <a:cubicBezTo>
                    <a:pt x="75725" y="405955"/>
                    <a:pt x="76978" y="407871"/>
                    <a:pt x="78230" y="409712"/>
                  </a:cubicBezTo>
                  <a:cubicBezTo>
                    <a:pt x="82502" y="416268"/>
                    <a:pt x="83460" y="422971"/>
                    <a:pt x="76020" y="427465"/>
                  </a:cubicBezTo>
                  <a:cubicBezTo>
                    <a:pt x="68948" y="431737"/>
                    <a:pt x="63203" y="428496"/>
                    <a:pt x="58709" y="421940"/>
                  </a:cubicBezTo>
                  <a:cubicBezTo>
                    <a:pt x="41030" y="395864"/>
                    <a:pt x="26887" y="368019"/>
                    <a:pt x="17163" y="338112"/>
                  </a:cubicBezTo>
                  <a:cubicBezTo>
                    <a:pt x="10828" y="318591"/>
                    <a:pt x="5525" y="298850"/>
                    <a:pt x="3315" y="278371"/>
                  </a:cubicBezTo>
                  <a:cubicBezTo>
                    <a:pt x="3020" y="275499"/>
                    <a:pt x="2799" y="272699"/>
                    <a:pt x="74" y="270932"/>
                  </a:cubicBezTo>
                  <a:cubicBezTo>
                    <a:pt x="0" y="243529"/>
                    <a:pt x="0" y="216126"/>
                    <a:pt x="0" y="188724"/>
                  </a:cubicBezTo>
                  <a:close/>
                </a:path>
              </a:pathLst>
            </a:custGeom>
            <a:grpFill/>
            <a:ln w="7354" cap="flat">
              <a:solidFill>
                <a:schemeClr val="bg1"/>
              </a:solidFill>
              <a:prstDash val="solid"/>
              <a:miter/>
            </a:ln>
          </p:spPr>
          <p:txBody>
            <a:bodyPr rtlCol="0" anchor="ctr"/>
            <a:lstStyle/>
            <a:p>
              <a:endParaRPr lang="en-IN"/>
            </a:p>
          </p:txBody>
        </p:sp>
        <p:sp>
          <p:nvSpPr>
            <p:cNvPr id="44" name="Freeform: Shape 43">
              <a:extLst>
                <a:ext uri="{FF2B5EF4-FFF2-40B4-BE49-F238E27FC236}">
                  <a16:creationId xmlns:a16="http://schemas.microsoft.com/office/drawing/2014/main" id="{636D47AE-F452-420A-8AAE-854EA020A5C3}"/>
                </a:ext>
              </a:extLst>
            </p:cNvPr>
            <p:cNvSpPr/>
            <p:nvPr/>
          </p:nvSpPr>
          <p:spPr>
            <a:xfrm>
              <a:off x="1484570" y="864273"/>
              <a:ext cx="384746" cy="92870"/>
            </a:xfrm>
            <a:custGeom>
              <a:avLst/>
              <a:gdLst>
                <a:gd name="connsiteX0" fmla="*/ 193880 w 427243"/>
                <a:gd name="connsiteY0" fmla="*/ 104085 h 103127"/>
                <a:gd name="connsiteX1" fmla="*/ 154250 w 427243"/>
                <a:gd name="connsiteY1" fmla="*/ 96056 h 103127"/>
                <a:gd name="connsiteX2" fmla="*/ 65486 w 427243"/>
                <a:gd name="connsiteY2" fmla="*/ 62613 h 103127"/>
                <a:gd name="connsiteX3" fmla="*/ 58267 w 427243"/>
                <a:gd name="connsiteY3" fmla="*/ 95246 h 103127"/>
                <a:gd name="connsiteX4" fmla="*/ 0 w 427243"/>
                <a:gd name="connsiteY4" fmla="*/ 0 h 103127"/>
                <a:gd name="connsiteX5" fmla="*/ 109315 w 427243"/>
                <a:gd name="connsiteY5" fmla="*/ 28949 h 103127"/>
                <a:gd name="connsiteX6" fmla="*/ 80587 w 427243"/>
                <a:gd name="connsiteY6" fmla="*/ 44787 h 103127"/>
                <a:gd name="connsiteX7" fmla="*/ 172518 w 427243"/>
                <a:gd name="connsiteY7" fmla="*/ 76536 h 103127"/>
                <a:gd name="connsiteX8" fmla="*/ 408902 w 427243"/>
                <a:gd name="connsiteY8" fmla="*/ 27918 h 103127"/>
                <a:gd name="connsiteX9" fmla="*/ 414721 w 427243"/>
                <a:gd name="connsiteY9" fmla="*/ 24382 h 103127"/>
                <a:gd name="connsiteX10" fmla="*/ 429527 w 427243"/>
                <a:gd name="connsiteY10" fmla="*/ 27550 h 103127"/>
                <a:gd name="connsiteX11" fmla="*/ 426434 w 427243"/>
                <a:gd name="connsiteY11" fmla="*/ 42651 h 103127"/>
                <a:gd name="connsiteX12" fmla="*/ 415163 w 427243"/>
                <a:gd name="connsiteY12" fmla="*/ 50385 h 103127"/>
                <a:gd name="connsiteX13" fmla="*/ 275204 w 427243"/>
                <a:gd name="connsiteY13" fmla="*/ 100918 h 103127"/>
                <a:gd name="connsiteX14" fmla="*/ 265775 w 427243"/>
                <a:gd name="connsiteY14" fmla="*/ 104085 h 103127"/>
                <a:gd name="connsiteX15" fmla="*/ 193880 w 427243"/>
                <a:gd name="connsiteY15" fmla="*/ 104085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27243" h="103127">
                  <a:moveTo>
                    <a:pt x="193880" y="104085"/>
                  </a:moveTo>
                  <a:cubicBezTo>
                    <a:pt x="181210" y="98634"/>
                    <a:pt x="167362" y="99150"/>
                    <a:pt x="154250" y="96056"/>
                  </a:cubicBezTo>
                  <a:cubicBezTo>
                    <a:pt x="123753" y="88764"/>
                    <a:pt x="94436" y="78082"/>
                    <a:pt x="65486" y="62613"/>
                  </a:cubicBezTo>
                  <a:cubicBezTo>
                    <a:pt x="62098" y="73589"/>
                    <a:pt x="60698" y="83975"/>
                    <a:pt x="58267" y="95246"/>
                  </a:cubicBezTo>
                  <a:cubicBezTo>
                    <a:pt x="37863" y="65633"/>
                    <a:pt x="20405" y="34474"/>
                    <a:pt x="0" y="0"/>
                  </a:cubicBezTo>
                  <a:cubicBezTo>
                    <a:pt x="38599" y="8619"/>
                    <a:pt x="72852" y="18858"/>
                    <a:pt x="109315" y="28949"/>
                  </a:cubicBezTo>
                  <a:cubicBezTo>
                    <a:pt x="100108" y="37126"/>
                    <a:pt x="89206" y="37642"/>
                    <a:pt x="80587" y="44787"/>
                  </a:cubicBezTo>
                  <a:cubicBezTo>
                    <a:pt x="109831" y="61214"/>
                    <a:pt x="140475" y="71306"/>
                    <a:pt x="172518" y="76536"/>
                  </a:cubicBezTo>
                  <a:cubicBezTo>
                    <a:pt x="257378" y="90458"/>
                    <a:pt x="336639" y="76020"/>
                    <a:pt x="408902" y="27918"/>
                  </a:cubicBezTo>
                  <a:cubicBezTo>
                    <a:pt x="410817" y="26666"/>
                    <a:pt x="412732" y="25487"/>
                    <a:pt x="414721" y="24382"/>
                  </a:cubicBezTo>
                  <a:cubicBezTo>
                    <a:pt x="420614" y="20994"/>
                    <a:pt x="425992" y="21878"/>
                    <a:pt x="429527" y="27550"/>
                  </a:cubicBezTo>
                  <a:cubicBezTo>
                    <a:pt x="432990" y="33075"/>
                    <a:pt x="431664" y="38599"/>
                    <a:pt x="426434" y="42651"/>
                  </a:cubicBezTo>
                  <a:cubicBezTo>
                    <a:pt x="422824" y="45450"/>
                    <a:pt x="418994" y="47954"/>
                    <a:pt x="415163" y="50385"/>
                  </a:cubicBezTo>
                  <a:cubicBezTo>
                    <a:pt x="372291" y="77641"/>
                    <a:pt x="325737" y="94878"/>
                    <a:pt x="275204" y="100918"/>
                  </a:cubicBezTo>
                  <a:cubicBezTo>
                    <a:pt x="271815" y="101286"/>
                    <a:pt x="268353" y="101286"/>
                    <a:pt x="265775" y="104085"/>
                  </a:cubicBezTo>
                  <a:cubicBezTo>
                    <a:pt x="241835" y="104085"/>
                    <a:pt x="217821" y="104085"/>
                    <a:pt x="193880" y="104085"/>
                  </a:cubicBezTo>
                  <a:close/>
                </a:path>
              </a:pathLst>
            </a:custGeom>
            <a:grpFill/>
            <a:ln w="7354" cap="flat">
              <a:solidFill>
                <a:schemeClr val="bg1"/>
              </a:solidFill>
              <a:prstDash val="solid"/>
              <a:miter/>
            </a:ln>
          </p:spPr>
          <p:txBody>
            <a:bodyPr rtlCol="0" anchor="ctr"/>
            <a:lstStyle/>
            <a:p>
              <a:endParaRPr lang="en-IN"/>
            </a:p>
          </p:txBody>
        </p:sp>
        <p:sp>
          <p:nvSpPr>
            <p:cNvPr id="45" name="Freeform: Shape 44">
              <a:extLst>
                <a:ext uri="{FF2B5EF4-FFF2-40B4-BE49-F238E27FC236}">
                  <a16:creationId xmlns:a16="http://schemas.microsoft.com/office/drawing/2014/main" id="{E916D2F5-616C-498B-AC9C-13ED653C4DDE}"/>
                </a:ext>
              </a:extLst>
            </p:cNvPr>
            <p:cNvSpPr/>
            <p:nvPr/>
          </p:nvSpPr>
          <p:spPr>
            <a:xfrm>
              <a:off x="1907591" y="469463"/>
              <a:ext cx="92870" cy="384746"/>
            </a:xfrm>
            <a:custGeom>
              <a:avLst/>
              <a:gdLst>
                <a:gd name="connsiteX0" fmla="*/ 0 w 103127"/>
                <a:gd name="connsiteY0" fmla="*/ 431201 h 427243"/>
                <a:gd name="connsiteX1" fmla="*/ 29023 w 103127"/>
                <a:gd name="connsiteY1" fmla="*/ 321738 h 427243"/>
                <a:gd name="connsiteX2" fmla="*/ 44713 w 103127"/>
                <a:gd name="connsiteY2" fmla="*/ 350540 h 427243"/>
                <a:gd name="connsiteX3" fmla="*/ 72705 w 103127"/>
                <a:gd name="connsiteY3" fmla="*/ 277761 h 427243"/>
                <a:gd name="connsiteX4" fmla="*/ 29981 w 103127"/>
                <a:gd name="connsiteY4" fmla="*/ 25761 h 427243"/>
                <a:gd name="connsiteX5" fmla="*/ 23793 w 103127"/>
                <a:gd name="connsiteY5" fmla="*/ 15522 h 427243"/>
                <a:gd name="connsiteX6" fmla="*/ 27476 w 103127"/>
                <a:gd name="connsiteY6" fmla="*/ 2115 h 427243"/>
                <a:gd name="connsiteX7" fmla="*/ 41620 w 103127"/>
                <a:gd name="connsiteY7" fmla="*/ 3367 h 427243"/>
                <a:gd name="connsiteX8" fmla="*/ 48617 w 103127"/>
                <a:gd name="connsiteY8" fmla="*/ 13017 h 427243"/>
                <a:gd name="connsiteX9" fmla="*/ 101507 w 103127"/>
                <a:gd name="connsiteY9" fmla="*/ 244318 h 427243"/>
                <a:gd name="connsiteX10" fmla="*/ 66591 w 103127"/>
                <a:gd name="connsiteY10" fmla="*/ 357832 h 427243"/>
                <a:gd name="connsiteX11" fmla="*/ 64087 w 103127"/>
                <a:gd name="connsiteY11" fmla="*/ 366746 h 427243"/>
                <a:gd name="connsiteX12" fmla="*/ 99224 w 103127"/>
                <a:gd name="connsiteY12" fmla="*/ 372860 h 427243"/>
                <a:gd name="connsiteX13" fmla="*/ 0 w 103127"/>
                <a:gd name="connsiteY13" fmla="*/ 431201 h 427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127" h="427243">
                  <a:moveTo>
                    <a:pt x="0" y="431201"/>
                  </a:moveTo>
                  <a:cubicBezTo>
                    <a:pt x="8692" y="392528"/>
                    <a:pt x="18931" y="357980"/>
                    <a:pt x="29023" y="321738"/>
                  </a:cubicBezTo>
                  <a:cubicBezTo>
                    <a:pt x="37052" y="330725"/>
                    <a:pt x="37642" y="341627"/>
                    <a:pt x="44713" y="350540"/>
                  </a:cubicBezTo>
                  <a:cubicBezTo>
                    <a:pt x="58415" y="327557"/>
                    <a:pt x="67107" y="303027"/>
                    <a:pt x="72705" y="277761"/>
                  </a:cubicBezTo>
                  <a:cubicBezTo>
                    <a:pt x="92521" y="188114"/>
                    <a:pt x="80366" y="103622"/>
                    <a:pt x="29981" y="25761"/>
                  </a:cubicBezTo>
                  <a:cubicBezTo>
                    <a:pt x="27845" y="22446"/>
                    <a:pt x="25635" y="19058"/>
                    <a:pt x="23793" y="15522"/>
                  </a:cubicBezTo>
                  <a:cubicBezTo>
                    <a:pt x="20920" y="9997"/>
                    <a:pt x="22909" y="5209"/>
                    <a:pt x="27476" y="2115"/>
                  </a:cubicBezTo>
                  <a:cubicBezTo>
                    <a:pt x="32117" y="-1052"/>
                    <a:pt x="37494" y="-684"/>
                    <a:pt x="41620" y="3367"/>
                  </a:cubicBezTo>
                  <a:cubicBezTo>
                    <a:pt x="44419" y="6093"/>
                    <a:pt x="46481" y="9629"/>
                    <a:pt x="48617" y="13017"/>
                  </a:cubicBezTo>
                  <a:cubicBezTo>
                    <a:pt x="94288" y="83733"/>
                    <a:pt x="111746" y="160711"/>
                    <a:pt x="101507" y="244318"/>
                  </a:cubicBezTo>
                  <a:cubicBezTo>
                    <a:pt x="96572" y="284317"/>
                    <a:pt x="84786" y="321959"/>
                    <a:pt x="66591" y="357832"/>
                  </a:cubicBezTo>
                  <a:cubicBezTo>
                    <a:pt x="65339" y="360263"/>
                    <a:pt x="63276" y="362547"/>
                    <a:pt x="64087" y="366746"/>
                  </a:cubicBezTo>
                  <a:cubicBezTo>
                    <a:pt x="74105" y="368514"/>
                    <a:pt x="84491" y="370281"/>
                    <a:pt x="99224" y="372860"/>
                  </a:cubicBezTo>
                  <a:cubicBezTo>
                    <a:pt x="65265" y="392749"/>
                    <a:pt x="34253" y="411017"/>
                    <a:pt x="0" y="431201"/>
                  </a:cubicBezTo>
                  <a:close/>
                </a:path>
              </a:pathLst>
            </a:custGeom>
            <a:grpFill/>
            <a:ln w="7354" cap="flat">
              <a:solidFill>
                <a:schemeClr val="bg1"/>
              </a:solidFill>
              <a:prstDash val="solid"/>
              <a:miter/>
            </a:ln>
          </p:spPr>
          <p:txBody>
            <a:bodyPr rtlCol="0" anchor="ctr"/>
            <a:lstStyle/>
            <a:p>
              <a:endParaRPr lang="en-IN"/>
            </a:p>
          </p:txBody>
        </p:sp>
        <p:sp>
          <p:nvSpPr>
            <p:cNvPr id="46" name="Freeform: Shape 45">
              <a:extLst>
                <a:ext uri="{FF2B5EF4-FFF2-40B4-BE49-F238E27FC236}">
                  <a16:creationId xmlns:a16="http://schemas.microsoft.com/office/drawing/2014/main" id="{153689ED-C2A5-4708-88B8-BA844A9008DC}"/>
                </a:ext>
              </a:extLst>
            </p:cNvPr>
            <p:cNvSpPr/>
            <p:nvPr/>
          </p:nvSpPr>
          <p:spPr>
            <a:xfrm>
              <a:off x="1512769" y="341081"/>
              <a:ext cx="384746" cy="92870"/>
            </a:xfrm>
            <a:custGeom>
              <a:avLst/>
              <a:gdLst>
                <a:gd name="connsiteX0" fmla="*/ 367127 w 427243"/>
                <a:gd name="connsiteY0" fmla="*/ 41624 h 103127"/>
                <a:gd name="connsiteX1" fmla="*/ 373094 w 427243"/>
                <a:gd name="connsiteY1" fmla="*/ 5234 h 103127"/>
                <a:gd name="connsiteX2" fmla="*/ 432098 w 427243"/>
                <a:gd name="connsiteY2" fmla="*/ 104679 h 103127"/>
                <a:gd name="connsiteX3" fmla="*/ 323003 w 427243"/>
                <a:gd name="connsiteY3" fmla="*/ 75435 h 103127"/>
                <a:gd name="connsiteX4" fmla="*/ 350553 w 427243"/>
                <a:gd name="connsiteY4" fmla="*/ 59229 h 103127"/>
                <a:gd name="connsiteX5" fmla="*/ 290739 w 427243"/>
                <a:gd name="connsiteY5" fmla="*/ 34552 h 103127"/>
                <a:gd name="connsiteX6" fmla="*/ 24448 w 427243"/>
                <a:gd name="connsiteY6" fmla="*/ 75140 h 103127"/>
                <a:gd name="connsiteX7" fmla="*/ 1981 w 427243"/>
                <a:gd name="connsiteY7" fmla="*/ 76908 h 103127"/>
                <a:gd name="connsiteX8" fmla="*/ 11631 w 427243"/>
                <a:gd name="connsiteY8" fmla="*/ 56725 h 103127"/>
                <a:gd name="connsiteX9" fmla="*/ 244184 w 427243"/>
                <a:gd name="connsiteY9" fmla="*/ 2730 h 103127"/>
                <a:gd name="connsiteX10" fmla="*/ 307313 w 427243"/>
                <a:gd name="connsiteY10" fmla="*/ 16431 h 103127"/>
                <a:gd name="connsiteX11" fmla="*/ 367127 w 427243"/>
                <a:gd name="connsiteY11" fmla="*/ 41624 h 103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27243" h="103127">
                  <a:moveTo>
                    <a:pt x="367127" y="41624"/>
                  </a:moveTo>
                  <a:cubicBezTo>
                    <a:pt x="369116" y="29543"/>
                    <a:pt x="370737" y="19451"/>
                    <a:pt x="373094" y="5234"/>
                  </a:cubicBezTo>
                  <a:cubicBezTo>
                    <a:pt x="393793" y="38383"/>
                    <a:pt x="411472" y="69616"/>
                    <a:pt x="432098" y="104679"/>
                  </a:cubicBezTo>
                  <a:cubicBezTo>
                    <a:pt x="393572" y="94366"/>
                    <a:pt x="358951" y="85085"/>
                    <a:pt x="323003" y="75435"/>
                  </a:cubicBezTo>
                  <a:cubicBezTo>
                    <a:pt x="331033" y="66301"/>
                    <a:pt x="342450" y="66669"/>
                    <a:pt x="350553" y="59229"/>
                  </a:cubicBezTo>
                  <a:cubicBezTo>
                    <a:pt x="331769" y="47296"/>
                    <a:pt x="311512" y="40150"/>
                    <a:pt x="290739" y="34552"/>
                  </a:cubicBezTo>
                  <a:cubicBezTo>
                    <a:pt x="196156" y="9138"/>
                    <a:pt x="107172" y="21661"/>
                    <a:pt x="24448" y="75140"/>
                  </a:cubicBezTo>
                  <a:cubicBezTo>
                    <a:pt x="12810" y="82654"/>
                    <a:pt x="6327" y="83096"/>
                    <a:pt x="1981" y="76908"/>
                  </a:cubicBezTo>
                  <a:cubicBezTo>
                    <a:pt x="-2439" y="70573"/>
                    <a:pt x="434" y="64091"/>
                    <a:pt x="11631" y="56725"/>
                  </a:cubicBezTo>
                  <a:cubicBezTo>
                    <a:pt x="82495" y="10170"/>
                    <a:pt x="160061" y="-7288"/>
                    <a:pt x="244184" y="2730"/>
                  </a:cubicBezTo>
                  <a:cubicBezTo>
                    <a:pt x="265694" y="5308"/>
                    <a:pt x="286688" y="9949"/>
                    <a:pt x="307313" y="16431"/>
                  </a:cubicBezTo>
                  <a:cubicBezTo>
                    <a:pt x="327571" y="22766"/>
                    <a:pt x="346649" y="31458"/>
                    <a:pt x="367127" y="41624"/>
                  </a:cubicBezTo>
                  <a:close/>
                </a:path>
              </a:pathLst>
            </a:custGeom>
            <a:grpFill/>
            <a:ln w="7354" cap="flat">
              <a:solidFill>
                <a:schemeClr val="bg1"/>
              </a:solidFill>
              <a:prstDash val="solid"/>
              <a:miter/>
            </a:ln>
          </p:spPr>
          <p:txBody>
            <a:bodyPr rtlCol="0" anchor="ctr"/>
            <a:lstStyle/>
            <a:p>
              <a:endParaRPr lang="en-IN"/>
            </a:p>
          </p:txBody>
        </p:sp>
        <p:sp>
          <p:nvSpPr>
            <p:cNvPr id="47" name="Freeform: Shape 46">
              <a:extLst>
                <a:ext uri="{FF2B5EF4-FFF2-40B4-BE49-F238E27FC236}">
                  <a16:creationId xmlns:a16="http://schemas.microsoft.com/office/drawing/2014/main" id="{8494B7AB-D29B-44B3-A296-E9526D87B092}"/>
                </a:ext>
              </a:extLst>
            </p:cNvPr>
            <p:cNvSpPr/>
            <p:nvPr/>
          </p:nvSpPr>
          <p:spPr>
            <a:xfrm>
              <a:off x="1629446" y="589773"/>
              <a:ext cx="126037" cy="126037"/>
            </a:xfrm>
            <a:custGeom>
              <a:avLst/>
              <a:gdLst>
                <a:gd name="connsiteX0" fmla="*/ 71232 w 139959"/>
                <a:gd name="connsiteY0" fmla="*/ 3 h 139959"/>
                <a:gd name="connsiteX1" fmla="*/ 0 w 139959"/>
                <a:gd name="connsiteY1" fmla="*/ 70130 h 139959"/>
                <a:gd name="connsiteX2" fmla="*/ 70937 w 139959"/>
                <a:gd name="connsiteY2" fmla="*/ 141067 h 139959"/>
                <a:gd name="connsiteX3" fmla="*/ 141285 w 139959"/>
                <a:gd name="connsiteY3" fmla="*/ 71235 h 139959"/>
                <a:gd name="connsiteX4" fmla="*/ 71232 w 139959"/>
                <a:gd name="connsiteY4" fmla="*/ 3 h 139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9959" h="139959">
                  <a:moveTo>
                    <a:pt x="71232" y="3"/>
                  </a:moveTo>
                  <a:cubicBezTo>
                    <a:pt x="32264" y="-365"/>
                    <a:pt x="0" y="31383"/>
                    <a:pt x="0" y="70130"/>
                  </a:cubicBezTo>
                  <a:cubicBezTo>
                    <a:pt x="0" y="108582"/>
                    <a:pt x="32706" y="141288"/>
                    <a:pt x="70937" y="141067"/>
                  </a:cubicBezTo>
                  <a:cubicBezTo>
                    <a:pt x="108579" y="140846"/>
                    <a:pt x="140328" y="109392"/>
                    <a:pt x="141285" y="71235"/>
                  </a:cubicBezTo>
                  <a:cubicBezTo>
                    <a:pt x="142243" y="32930"/>
                    <a:pt x="110199" y="371"/>
                    <a:pt x="71232" y="3"/>
                  </a:cubicBezTo>
                  <a:close/>
                </a:path>
              </a:pathLst>
            </a:custGeom>
            <a:grpFill/>
            <a:ln w="7354" cap="flat">
              <a:solidFill>
                <a:schemeClr val="bg1"/>
              </a:solidFill>
              <a:prstDash val="solid"/>
              <a:miter/>
            </a:ln>
          </p:spPr>
          <p:txBody>
            <a:bodyPr rtlCol="0" anchor="ctr"/>
            <a:lstStyle/>
            <a:p>
              <a:endParaRPr lang="en-IN"/>
            </a:p>
          </p:txBody>
        </p:sp>
        <p:sp>
          <p:nvSpPr>
            <p:cNvPr id="48" name="Freeform: Shape 47">
              <a:extLst>
                <a:ext uri="{FF2B5EF4-FFF2-40B4-BE49-F238E27FC236}">
                  <a16:creationId xmlns:a16="http://schemas.microsoft.com/office/drawing/2014/main" id="{A7B9F05B-B255-442F-8D91-C0EEF4C072CA}"/>
                </a:ext>
              </a:extLst>
            </p:cNvPr>
            <p:cNvSpPr/>
            <p:nvPr/>
          </p:nvSpPr>
          <p:spPr>
            <a:xfrm>
              <a:off x="1474162" y="412603"/>
              <a:ext cx="431181" cy="470981"/>
            </a:xfrm>
            <a:custGeom>
              <a:avLst/>
              <a:gdLst>
                <a:gd name="connsiteX0" fmla="*/ 461784 w 478807"/>
                <a:gd name="connsiteY0" fmla="*/ 315120 h 523005"/>
                <a:gd name="connsiteX1" fmla="*/ 441379 w 478807"/>
                <a:gd name="connsiteY1" fmla="*/ 301861 h 523005"/>
                <a:gd name="connsiteX2" fmla="*/ 439906 w 478807"/>
                <a:gd name="connsiteY2" fmla="*/ 218917 h 523005"/>
                <a:gd name="connsiteX3" fmla="*/ 466498 w 478807"/>
                <a:gd name="connsiteY3" fmla="*/ 202195 h 523005"/>
                <a:gd name="connsiteX4" fmla="*/ 479389 w 478807"/>
                <a:gd name="connsiteY4" fmla="*/ 148421 h 523005"/>
                <a:gd name="connsiteX5" fmla="*/ 458837 w 478807"/>
                <a:gd name="connsiteY5" fmla="*/ 112990 h 523005"/>
                <a:gd name="connsiteX6" fmla="*/ 399097 w 478807"/>
                <a:gd name="connsiteY6" fmla="*/ 98552 h 523005"/>
                <a:gd name="connsiteX7" fmla="*/ 373683 w 478807"/>
                <a:gd name="connsiteY7" fmla="*/ 112916 h 523005"/>
                <a:gd name="connsiteX8" fmla="*/ 339503 w 478807"/>
                <a:gd name="connsiteY8" fmla="*/ 89491 h 523005"/>
                <a:gd name="connsiteX9" fmla="*/ 301714 w 478807"/>
                <a:gd name="connsiteY9" fmla="*/ 72180 h 523005"/>
                <a:gd name="connsiteX10" fmla="*/ 301567 w 478807"/>
                <a:gd name="connsiteY10" fmla="*/ 37780 h 523005"/>
                <a:gd name="connsiteX11" fmla="*/ 268640 w 478807"/>
                <a:gd name="connsiteY11" fmla="*/ 1980 h 523005"/>
                <a:gd name="connsiteX12" fmla="*/ 215824 w 478807"/>
                <a:gd name="connsiteY12" fmla="*/ 2053 h 523005"/>
                <a:gd name="connsiteX13" fmla="*/ 178256 w 478807"/>
                <a:gd name="connsiteY13" fmla="*/ 45956 h 523005"/>
                <a:gd name="connsiteX14" fmla="*/ 178182 w 478807"/>
                <a:gd name="connsiteY14" fmla="*/ 75053 h 523005"/>
                <a:gd name="connsiteX15" fmla="*/ 107760 w 478807"/>
                <a:gd name="connsiteY15" fmla="*/ 116673 h 523005"/>
                <a:gd name="connsiteX16" fmla="*/ 90081 w 478807"/>
                <a:gd name="connsiteY16" fmla="*/ 106360 h 523005"/>
                <a:gd name="connsiteX17" fmla="*/ 73213 w 478807"/>
                <a:gd name="connsiteY17" fmla="*/ 98331 h 523005"/>
                <a:gd name="connsiteX18" fmla="*/ 27247 w 478807"/>
                <a:gd name="connsiteY18" fmla="*/ 113726 h 523005"/>
                <a:gd name="connsiteX19" fmla="*/ 5811 w 478807"/>
                <a:gd name="connsiteY19" fmla="*/ 150631 h 523005"/>
                <a:gd name="connsiteX20" fmla="*/ 23122 w 478807"/>
                <a:gd name="connsiteY20" fmla="*/ 211182 h 523005"/>
                <a:gd name="connsiteX21" fmla="*/ 45663 w 478807"/>
                <a:gd name="connsiteY21" fmla="*/ 225031 h 523005"/>
                <a:gd name="connsiteX22" fmla="*/ 44852 w 478807"/>
                <a:gd name="connsiteY22" fmla="*/ 308859 h 523005"/>
                <a:gd name="connsiteX23" fmla="*/ 18776 w 478807"/>
                <a:gd name="connsiteY23" fmla="*/ 324991 h 523005"/>
                <a:gd name="connsiteX24" fmla="*/ 6548 w 478807"/>
                <a:gd name="connsiteY24" fmla="*/ 377512 h 523005"/>
                <a:gd name="connsiteX25" fmla="*/ 26216 w 478807"/>
                <a:gd name="connsiteY25" fmla="*/ 411545 h 523005"/>
                <a:gd name="connsiteX26" fmla="*/ 88313 w 478807"/>
                <a:gd name="connsiteY26" fmla="*/ 427382 h 523005"/>
                <a:gd name="connsiteX27" fmla="*/ 107981 w 478807"/>
                <a:gd name="connsiteY27" fmla="*/ 417438 h 523005"/>
                <a:gd name="connsiteX28" fmla="*/ 182528 w 478807"/>
                <a:gd name="connsiteY28" fmla="*/ 459720 h 523005"/>
                <a:gd name="connsiteX29" fmla="*/ 184370 w 478807"/>
                <a:gd name="connsiteY29" fmla="*/ 486607 h 523005"/>
                <a:gd name="connsiteX30" fmla="*/ 220612 w 478807"/>
                <a:gd name="connsiteY30" fmla="*/ 525059 h 523005"/>
                <a:gd name="connsiteX31" fmla="*/ 266725 w 478807"/>
                <a:gd name="connsiteY31" fmla="*/ 524912 h 523005"/>
                <a:gd name="connsiteX32" fmla="*/ 308123 w 478807"/>
                <a:gd name="connsiteY32" fmla="*/ 477178 h 523005"/>
                <a:gd name="connsiteX33" fmla="*/ 308123 w 478807"/>
                <a:gd name="connsiteY33" fmla="*/ 463477 h 523005"/>
                <a:gd name="connsiteX34" fmla="*/ 313353 w 478807"/>
                <a:gd name="connsiteY34" fmla="*/ 455521 h 523005"/>
                <a:gd name="connsiteX35" fmla="*/ 382080 w 478807"/>
                <a:gd name="connsiteY35" fmla="*/ 413312 h 523005"/>
                <a:gd name="connsiteX36" fmla="*/ 405947 w 478807"/>
                <a:gd name="connsiteY36" fmla="*/ 425393 h 523005"/>
                <a:gd name="connsiteX37" fmla="*/ 461563 w 478807"/>
                <a:gd name="connsiteY37" fmla="*/ 408966 h 523005"/>
                <a:gd name="connsiteX38" fmla="*/ 479389 w 478807"/>
                <a:gd name="connsiteY38" fmla="*/ 377881 h 523005"/>
                <a:gd name="connsiteX39" fmla="*/ 461784 w 478807"/>
                <a:gd name="connsiteY39" fmla="*/ 315120 h 523005"/>
                <a:gd name="connsiteX40" fmla="*/ 242342 w 478807"/>
                <a:gd name="connsiteY40" fmla="*/ 359539 h 523005"/>
                <a:gd name="connsiteX41" fmla="*/ 150264 w 478807"/>
                <a:gd name="connsiteY41" fmla="*/ 265250 h 523005"/>
                <a:gd name="connsiteX42" fmla="*/ 243889 w 478807"/>
                <a:gd name="connsiteY42" fmla="*/ 174056 h 523005"/>
                <a:gd name="connsiteX43" fmla="*/ 336041 w 478807"/>
                <a:gd name="connsiteY43" fmla="*/ 268639 h 523005"/>
                <a:gd name="connsiteX44" fmla="*/ 242342 w 478807"/>
                <a:gd name="connsiteY44" fmla="*/ 359539 h 523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78807" h="523005">
                  <a:moveTo>
                    <a:pt x="461784" y="315120"/>
                  </a:moveTo>
                  <a:cubicBezTo>
                    <a:pt x="455080" y="311069"/>
                    <a:pt x="447493" y="308269"/>
                    <a:pt x="441379" y="301861"/>
                  </a:cubicBezTo>
                  <a:cubicBezTo>
                    <a:pt x="448303" y="274090"/>
                    <a:pt x="444473" y="246540"/>
                    <a:pt x="439906" y="218917"/>
                  </a:cubicBezTo>
                  <a:cubicBezTo>
                    <a:pt x="449261" y="213097"/>
                    <a:pt x="458248" y="208088"/>
                    <a:pt x="466498" y="202195"/>
                  </a:cubicBezTo>
                  <a:cubicBezTo>
                    <a:pt x="485871" y="188273"/>
                    <a:pt x="490438" y="169342"/>
                    <a:pt x="479389" y="148421"/>
                  </a:cubicBezTo>
                  <a:cubicBezTo>
                    <a:pt x="472980" y="136341"/>
                    <a:pt x="466351" y="124334"/>
                    <a:pt x="458837" y="112990"/>
                  </a:cubicBezTo>
                  <a:cubicBezTo>
                    <a:pt x="444620" y="91627"/>
                    <a:pt x="421637" y="86324"/>
                    <a:pt x="399097" y="98552"/>
                  </a:cubicBezTo>
                  <a:cubicBezTo>
                    <a:pt x="390699" y="103119"/>
                    <a:pt x="382449" y="107980"/>
                    <a:pt x="373683" y="112916"/>
                  </a:cubicBezTo>
                  <a:cubicBezTo>
                    <a:pt x="362560" y="104003"/>
                    <a:pt x="351658" y="95605"/>
                    <a:pt x="339503" y="89491"/>
                  </a:cubicBezTo>
                  <a:cubicBezTo>
                    <a:pt x="327423" y="83451"/>
                    <a:pt x="314974" y="78221"/>
                    <a:pt x="301714" y="72180"/>
                  </a:cubicBezTo>
                  <a:cubicBezTo>
                    <a:pt x="301714" y="60468"/>
                    <a:pt x="302377" y="49050"/>
                    <a:pt x="301567" y="37780"/>
                  </a:cubicBezTo>
                  <a:cubicBezTo>
                    <a:pt x="300094" y="18112"/>
                    <a:pt x="288087" y="4853"/>
                    <a:pt x="268640" y="1980"/>
                  </a:cubicBezTo>
                  <a:cubicBezTo>
                    <a:pt x="251108" y="-598"/>
                    <a:pt x="233355" y="-746"/>
                    <a:pt x="215824" y="2053"/>
                  </a:cubicBezTo>
                  <a:cubicBezTo>
                    <a:pt x="192988" y="5737"/>
                    <a:pt x="178919" y="22753"/>
                    <a:pt x="178256" y="45956"/>
                  </a:cubicBezTo>
                  <a:cubicBezTo>
                    <a:pt x="177961" y="55533"/>
                    <a:pt x="178182" y="65182"/>
                    <a:pt x="178182" y="75053"/>
                  </a:cubicBezTo>
                  <a:cubicBezTo>
                    <a:pt x="151442" y="85145"/>
                    <a:pt x="128312" y="99141"/>
                    <a:pt x="107760" y="116673"/>
                  </a:cubicBezTo>
                  <a:cubicBezTo>
                    <a:pt x="100836" y="112621"/>
                    <a:pt x="95532" y="109306"/>
                    <a:pt x="90081" y="106360"/>
                  </a:cubicBezTo>
                  <a:cubicBezTo>
                    <a:pt x="84557" y="103413"/>
                    <a:pt x="79032" y="100393"/>
                    <a:pt x="73213" y="98331"/>
                  </a:cubicBezTo>
                  <a:cubicBezTo>
                    <a:pt x="54208" y="91627"/>
                    <a:pt x="38002" y="96931"/>
                    <a:pt x="27247" y="113726"/>
                  </a:cubicBezTo>
                  <a:cubicBezTo>
                    <a:pt x="19586" y="125733"/>
                    <a:pt x="12293" y="137961"/>
                    <a:pt x="5811" y="150631"/>
                  </a:cubicBezTo>
                  <a:cubicBezTo>
                    <a:pt x="-6196" y="174130"/>
                    <a:pt x="802" y="197481"/>
                    <a:pt x="23122" y="211182"/>
                  </a:cubicBezTo>
                  <a:cubicBezTo>
                    <a:pt x="30267" y="215602"/>
                    <a:pt x="38444" y="218548"/>
                    <a:pt x="45663" y="225031"/>
                  </a:cubicBezTo>
                  <a:cubicBezTo>
                    <a:pt x="39328" y="253022"/>
                    <a:pt x="40359" y="281309"/>
                    <a:pt x="44852" y="308859"/>
                  </a:cubicBezTo>
                  <a:cubicBezTo>
                    <a:pt x="35129" y="314825"/>
                    <a:pt x="26510" y="319319"/>
                    <a:pt x="18776" y="324991"/>
                  </a:cubicBezTo>
                  <a:cubicBezTo>
                    <a:pt x="286" y="338618"/>
                    <a:pt x="-4060" y="357329"/>
                    <a:pt x="6548" y="377512"/>
                  </a:cubicBezTo>
                  <a:cubicBezTo>
                    <a:pt x="12588" y="389077"/>
                    <a:pt x="19144" y="400495"/>
                    <a:pt x="26216" y="411545"/>
                  </a:cubicBezTo>
                  <a:cubicBezTo>
                    <a:pt x="41169" y="434896"/>
                    <a:pt x="64078" y="440420"/>
                    <a:pt x="88313" y="427382"/>
                  </a:cubicBezTo>
                  <a:cubicBezTo>
                    <a:pt x="94722" y="423920"/>
                    <a:pt x="100394" y="418985"/>
                    <a:pt x="107981" y="417438"/>
                  </a:cubicBezTo>
                  <a:cubicBezTo>
                    <a:pt x="129933" y="436516"/>
                    <a:pt x="154536" y="450512"/>
                    <a:pt x="182528" y="459720"/>
                  </a:cubicBezTo>
                  <a:cubicBezTo>
                    <a:pt x="185327" y="469517"/>
                    <a:pt x="183633" y="478136"/>
                    <a:pt x="184370" y="486607"/>
                  </a:cubicBezTo>
                  <a:cubicBezTo>
                    <a:pt x="186285" y="508706"/>
                    <a:pt x="198734" y="522628"/>
                    <a:pt x="220612" y="525059"/>
                  </a:cubicBezTo>
                  <a:cubicBezTo>
                    <a:pt x="235860" y="526753"/>
                    <a:pt x="251403" y="526900"/>
                    <a:pt x="266725" y="524912"/>
                  </a:cubicBezTo>
                  <a:cubicBezTo>
                    <a:pt x="293170" y="521597"/>
                    <a:pt x="307902" y="504065"/>
                    <a:pt x="308123" y="477178"/>
                  </a:cubicBezTo>
                  <a:cubicBezTo>
                    <a:pt x="308197" y="472611"/>
                    <a:pt x="308123" y="468044"/>
                    <a:pt x="308123" y="463477"/>
                  </a:cubicBezTo>
                  <a:cubicBezTo>
                    <a:pt x="308123" y="459646"/>
                    <a:pt x="309817" y="456773"/>
                    <a:pt x="313353" y="455521"/>
                  </a:cubicBezTo>
                  <a:cubicBezTo>
                    <a:pt x="339356" y="446166"/>
                    <a:pt x="361971" y="430992"/>
                    <a:pt x="382080" y="413312"/>
                  </a:cubicBezTo>
                  <a:cubicBezTo>
                    <a:pt x="391804" y="415817"/>
                    <a:pt x="398286" y="421784"/>
                    <a:pt x="405947" y="425393"/>
                  </a:cubicBezTo>
                  <a:cubicBezTo>
                    <a:pt x="429151" y="436222"/>
                    <a:pt x="448377" y="430697"/>
                    <a:pt x="461563" y="408966"/>
                  </a:cubicBezTo>
                  <a:cubicBezTo>
                    <a:pt x="467750" y="398727"/>
                    <a:pt x="473717" y="388341"/>
                    <a:pt x="479389" y="377881"/>
                  </a:cubicBezTo>
                  <a:cubicBezTo>
                    <a:pt x="492722" y="353204"/>
                    <a:pt x="486092" y="330000"/>
                    <a:pt x="461784" y="315120"/>
                  </a:cubicBezTo>
                  <a:close/>
                  <a:moveTo>
                    <a:pt x="242342" y="359539"/>
                  </a:moveTo>
                  <a:cubicBezTo>
                    <a:pt x="190557" y="360644"/>
                    <a:pt x="148717" y="313794"/>
                    <a:pt x="150264" y="265250"/>
                  </a:cubicBezTo>
                  <a:cubicBezTo>
                    <a:pt x="151884" y="214349"/>
                    <a:pt x="192252" y="174203"/>
                    <a:pt x="243889" y="174056"/>
                  </a:cubicBezTo>
                  <a:cubicBezTo>
                    <a:pt x="295969" y="173909"/>
                    <a:pt x="337515" y="220021"/>
                    <a:pt x="336041" y="268639"/>
                  </a:cubicBezTo>
                  <a:cubicBezTo>
                    <a:pt x="334421" y="319613"/>
                    <a:pt x="294127" y="359833"/>
                    <a:pt x="242342" y="359539"/>
                  </a:cubicBezTo>
                  <a:close/>
                </a:path>
              </a:pathLst>
            </a:custGeom>
            <a:grpFill/>
            <a:ln w="7354" cap="flat">
              <a:solidFill>
                <a:schemeClr val="bg1"/>
              </a:solidFill>
              <a:prstDash val="solid"/>
              <a:miter/>
            </a:ln>
          </p:spPr>
          <p:txBody>
            <a:bodyPr rtlCol="0" anchor="ctr"/>
            <a:lstStyle/>
            <a:p>
              <a:endParaRPr lang="en-IN"/>
            </a:p>
          </p:txBody>
        </p:sp>
      </p:grpSp>
      <p:pic>
        <p:nvPicPr>
          <p:cNvPr id="56" name="Picture 55" descr="A picture containing drawing&#10;&#10;Description automatically generated">
            <a:extLst>
              <a:ext uri="{FF2B5EF4-FFF2-40B4-BE49-F238E27FC236}">
                <a16:creationId xmlns:a16="http://schemas.microsoft.com/office/drawing/2014/main" id="{553E6B51-43D5-483B-AB71-976D0CB1D634}"/>
              </a:ext>
            </a:extLst>
          </p:cNvPr>
          <p:cNvPicPr>
            <a:picLocks noChangeAspect="1"/>
          </p:cNvPicPr>
          <p:nvPr/>
        </p:nvPicPr>
        <p:blipFill>
          <a:blip r:embed="rId5"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5583259" y="3932658"/>
            <a:ext cx="424005" cy="424005"/>
          </a:xfrm>
          <a:prstGeom prst="rect">
            <a:avLst/>
          </a:prstGeom>
        </p:spPr>
      </p:pic>
      <p:pic>
        <p:nvPicPr>
          <p:cNvPr id="55" name="Imagen 7">
            <a:extLst>
              <a:ext uri="{FF2B5EF4-FFF2-40B4-BE49-F238E27FC236}">
                <a16:creationId xmlns:a16="http://schemas.microsoft.com/office/drawing/2014/main" id="{E345E6DA-44DD-4610-B46B-63939E85F7C1}"/>
              </a:ext>
            </a:extLst>
          </p:cNvPr>
          <p:cNvPicPr>
            <a:picLocks noChangeAspect="1"/>
          </p:cNvPicPr>
          <p:nvPr/>
        </p:nvPicPr>
        <p:blipFill>
          <a:blip r:embed="rId4"/>
          <a:stretch>
            <a:fillRect/>
          </a:stretch>
        </p:blipFill>
        <p:spPr>
          <a:xfrm rot="5400000" flipH="1">
            <a:off x="8745043" y="4729487"/>
            <a:ext cx="284857" cy="305043"/>
          </a:xfrm>
          <a:prstGeom prst="rect">
            <a:avLst/>
          </a:prstGeom>
        </p:spPr>
      </p:pic>
      <p:sp>
        <p:nvSpPr>
          <p:cNvPr id="57" name="Rectangle 56">
            <a:extLst>
              <a:ext uri="{FF2B5EF4-FFF2-40B4-BE49-F238E27FC236}">
                <a16:creationId xmlns:a16="http://schemas.microsoft.com/office/drawing/2014/main" id="{790A30A6-68E6-43A7-8026-99EA1D4A0633}"/>
              </a:ext>
            </a:extLst>
          </p:cNvPr>
          <p:cNvSpPr/>
          <p:nvPr/>
        </p:nvSpPr>
        <p:spPr>
          <a:xfrm>
            <a:off x="1550130" y="4414837"/>
            <a:ext cx="1040670" cy="461665"/>
          </a:xfrm>
          <a:prstGeom prst="rect">
            <a:avLst/>
          </a:prstGeom>
        </p:spPr>
        <p:txBody>
          <a:bodyPr wrap="none">
            <a:spAutoFit/>
          </a:bodyPr>
          <a:lstStyle/>
          <a:p>
            <a:pPr algn="ctr"/>
            <a:r>
              <a:rPr lang="en-US" sz="1200" dirty="0">
                <a:solidFill>
                  <a:schemeClr val="bg1"/>
                </a:solidFill>
              </a:rPr>
              <a:t>Systems for </a:t>
            </a:r>
          </a:p>
          <a:p>
            <a:pPr algn="ctr"/>
            <a:r>
              <a:rPr lang="en-US" sz="1200" dirty="0">
                <a:solidFill>
                  <a:schemeClr val="bg1"/>
                </a:solidFill>
              </a:rPr>
              <a:t>Rooms</a:t>
            </a:r>
          </a:p>
        </p:txBody>
      </p:sp>
      <p:pic>
        <p:nvPicPr>
          <p:cNvPr id="59" name="Picture 58" descr="A close up of a logo&#10;&#10;Description automatically generated">
            <a:extLst>
              <a:ext uri="{FF2B5EF4-FFF2-40B4-BE49-F238E27FC236}">
                <a16:creationId xmlns:a16="http://schemas.microsoft.com/office/drawing/2014/main" id="{850A36A0-4FE4-4BA9-A5FB-4D2DD524FBB3}"/>
              </a:ext>
            </a:extLst>
          </p:cNvPr>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1813408" y="3868306"/>
            <a:ext cx="552709" cy="552709"/>
          </a:xfrm>
          <a:prstGeom prst="rect">
            <a:avLst/>
          </a:prstGeom>
        </p:spPr>
      </p:pic>
      <p:sp>
        <p:nvSpPr>
          <p:cNvPr id="54" name="Rectangle 53">
            <a:extLst>
              <a:ext uri="{FF2B5EF4-FFF2-40B4-BE49-F238E27FC236}">
                <a16:creationId xmlns:a16="http://schemas.microsoft.com/office/drawing/2014/main" id="{CD83647E-43A5-42EA-B0FE-5DE50D105367}"/>
              </a:ext>
            </a:extLst>
          </p:cNvPr>
          <p:cNvSpPr/>
          <p:nvPr/>
        </p:nvSpPr>
        <p:spPr>
          <a:xfrm>
            <a:off x="2763486" y="4414837"/>
            <a:ext cx="1037463" cy="461665"/>
          </a:xfrm>
          <a:prstGeom prst="rect">
            <a:avLst/>
          </a:prstGeom>
        </p:spPr>
        <p:txBody>
          <a:bodyPr wrap="none">
            <a:spAutoFit/>
          </a:bodyPr>
          <a:lstStyle/>
          <a:p>
            <a:pPr algn="ctr"/>
            <a:r>
              <a:rPr lang="en-US" sz="1200" dirty="0">
                <a:solidFill>
                  <a:schemeClr val="bg1"/>
                </a:solidFill>
              </a:rPr>
              <a:t>Solutions for</a:t>
            </a:r>
          </a:p>
          <a:p>
            <a:pPr algn="ctr"/>
            <a:r>
              <a:rPr lang="en-US" sz="1200" dirty="0">
                <a:solidFill>
                  <a:schemeClr val="bg1"/>
                </a:solidFill>
              </a:rPr>
              <a:t>Healthcare</a:t>
            </a:r>
          </a:p>
        </p:txBody>
      </p:sp>
      <p:grpSp>
        <p:nvGrpSpPr>
          <p:cNvPr id="60" name="Group 59">
            <a:extLst>
              <a:ext uri="{FF2B5EF4-FFF2-40B4-BE49-F238E27FC236}">
                <a16:creationId xmlns:a16="http://schemas.microsoft.com/office/drawing/2014/main" id="{9B1F6988-59BC-441A-B674-8031DDA26FE7}"/>
              </a:ext>
            </a:extLst>
          </p:cNvPr>
          <p:cNvGrpSpPr/>
          <p:nvPr/>
        </p:nvGrpSpPr>
        <p:grpSpPr>
          <a:xfrm>
            <a:off x="3034259" y="3905483"/>
            <a:ext cx="457013" cy="478355"/>
            <a:chOff x="6029828" y="2469166"/>
            <a:chExt cx="809625" cy="847436"/>
          </a:xfrm>
          <a:noFill/>
        </p:grpSpPr>
        <p:sp>
          <p:nvSpPr>
            <p:cNvPr id="61" name="Freeform: Shape 60">
              <a:extLst>
                <a:ext uri="{FF2B5EF4-FFF2-40B4-BE49-F238E27FC236}">
                  <a16:creationId xmlns:a16="http://schemas.microsoft.com/office/drawing/2014/main" id="{4E934F7F-CC2F-4BB3-B049-7463B3595E18}"/>
                </a:ext>
              </a:extLst>
            </p:cNvPr>
            <p:cNvSpPr/>
            <p:nvPr/>
          </p:nvSpPr>
          <p:spPr>
            <a:xfrm>
              <a:off x="6029828" y="2935602"/>
              <a:ext cx="809625" cy="381000"/>
            </a:xfrm>
            <a:custGeom>
              <a:avLst/>
              <a:gdLst>
                <a:gd name="connsiteX0" fmla="*/ 404404 w 809625"/>
                <a:gd name="connsiteY0" fmla="*/ 349094 h 381000"/>
                <a:gd name="connsiteX1" fmla="*/ 290009 w 809625"/>
                <a:gd name="connsiteY1" fmla="*/ 348713 h 381000"/>
                <a:gd name="connsiteX2" fmla="*/ 230287 w 809625"/>
                <a:gd name="connsiteY2" fmla="*/ 373288 h 381000"/>
                <a:gd name="connsiteX3" fmla="*/ 164470 w 809625"/>
                <a:gd name="connsiteY3" fmla="*/ 360905 h 381000"/>
                <a:gd name="connsiteX4" fmla="*/ 31405 w 809625"/>
                <a:gd name="connsiteY4" fmla="*/ 251463 h 381000"/>
                <a:gd name="connsiteX5" fmla="*/ 9498 w 809625"/>
                <a:gd name="connsiteY5" fmla="*/ 203171 h 381000"/>
                <a:gd name="connsiteX6" fmla="*/ 137133 w 809625"/>
                <a:gd name="connsiteY6" fmla="*/ 81918 h 381000"/>
                <a:gd name="connsiteX7" fmla="*/ 341158 w 809625"/>
                <a:gd name="connsiteY7" fmla="*/ 42389 h 381000"/>
                <a:gd name="connsiteX8" fmla="*/ 467079 w 809625"/>
                <a:gd name="connsiteY8" fmla="*/ 49628 h 381000"/>
                <a:gd name="connsiteX9" fmla="*/ 513370 w 809625"/>
                <a:gd name="connsiteY9" fmla="*/ 50486 h 381000"/>
                <a:gd name="connsiteX10" fmla="*/ 570901 w 809625"/>
                <a:gd name="connsiteY10" fmla="*/ 108874 h 381000"/>
                <a:gd name="connsiteX11" fmla="*/ 514037 w 809625"/>
                <a:gd name="connsiteY11" fmla="*/ 168215 h 381000"/>
                <a:gd name="connsiteX12" fmla="*/ 415168 w 809625"/>
                <a:gd name="connsiteY12" fmla="*/ 169738 h 381000"/>
                <a:gd name="connsiteX13" fmla="*/ 387355 w 809625"/>
                <a:gd name="connsiteY13" fmla="*/ 184502 h 381000"/>
                <a:gd name="connsiteX14" fmla="*/ 414501 w 809625"/>
                <a:gd name="connsiteY14" fmla="*/ 197647 h 381000"/>
                <a:gd name="connsiteX15" fmla="*/ 460792 w 809625"/>
                <a:gd name="connsiteY15" fmla="*/ 198218 h 381000"/>
                <a:gd name="connsiteX16" fmla="*/ 615764 w 809625"/>
                <a:gd name="connsiteY16" fmla="*/ 127352 h 381000"/>
                <a:gd name="connsiteX17" fmla="*/ 702251 w 809625"/>
                <a:gd name="connsiteY17" fmla="*/ 26578 h 381000"/>
                <a:gd name="connsiteX18" fmla="*/ 792548 w 809625"/>
                <a:gd name="connsiteY18" fmla="*/ 13719 h 381000"/>
                <a:gd name="connsiteX19" fmla="*/ 796930 w 809625"/>
                <a:gd name="connsiteY19" fmla="*/ 104016 h 381000"/>
                <a:gd name="connsiteX20" fmla="*/ 626051 w 809625"/>
                <a:gd name="connsiteY20" fmla="*/ 303470 h 381000"/>
                <a:gd name="connsiteX21" fmla="*/ 521848 w 809625"/>
                <a:gd name="connsiteY21" fmla="*/ 349380 h 381000"/>
                <a:gd name="connsiteX22" fmla="*/ 404404 w 809625"/>
                <a:gd name="connsiteY22" fmla="*/ 34909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09625" h="381000">
                  <a:moveTo>
                    <a:pt x="404404" y="349094"/>
                  </a:moveTo>
                  <a:cubicBezTo>
                    <a:pt x="366304" y="349094"/>
                    <a:pt x="328109" y="350237"/>
                    <a:pt x="290009" y="348713"/>
                  </a:cubicBezTo>
                  <a:cubicBezTo>
                    <a:pt x="265530" y="347761"/>
                    <a:pt x="245527" y="353381"/>
                    <a:pt x="230287" y="373288"/>
                  </a:cubicBezTo>
                  <a:cubicBezTo>
                    <a:pt x="211999" y="397005"/>
                    <a:pt x="192568" y="395195"/>
                    <a:pt x="164470" y="360905"/>
                  </a:cubicBezTo>
                  <a:cubicBezTo>
                    <a:pt x="127703" y="316138"/>
                    <a:pt x="81983" y="279657"/>
                    <a:pt x="31405" y="251463"/>
                  </a:cubicBezTo>
                  <a:cubicBezTo>
                    <a:pt x="-408" y="233747"/>
                    <a:pt x="-8695" y="220697"/>
                    <a:pt x="9498" y="203171"/>
                  </a:cubicBezTo>
                  <a:cubicBezTo>
                    <a:pt x="51789" y="162404"/>
                    <a:pt x="89984" y="117161"/>
                    <a:pt x="137133" y="81918"/>
                  </a:cubicBezTo>
                  <a:cubicBezTo>
                    <a:pt x="198283" y="36293"/>
                    <a:pt x="266197" y="18863"/>
                    <a:pt x="341158" y="42389"/>
                  </a:cubicBezTo>
                  <a:cubicBezTo>
                    <a:pt x="382687" y="55438"/>
                    <a:pt x="425073" y="47342"/>
                    <a:pt x="467079" y="49628"/>
                  </a:cubicBezTo>
                  <a:cubicBezTo>
                    <a:pt x="482509" y="50486"/>
                    <a:pt x="498035" y="49057"/>
                    <a:pt x="513370" y="50486"/>
                  </a:cubicBezTo>
                  <a:cubicBezTo>
                    <a:pt x="545851" y="53534"/>
                    <a:pt x="570901" y="79537"/>
                    <a:pt x="570901" y="108874"/>
                  </a:cubicBezTo>
                  <a:cubicBezTo>
                    <a:pt x="570901" y="137258"/>
                    <a:pt x="545089" y="166119"/>
                    <a:pt x="514037" y="168215"/>
                  </a:cubicBezTo>
                  <a:cubicBezTo>
                    <a:pt x="481176" y="170405"/>
                    <a:pt x="448124" y="168786"/>
                    <a:pt x="415168" y="169738"/>
                  </a:cubicBezTo>
                  <a:cubicBezTo>
                    <a:pt x="403928" y="170120"/>
                    <a:pt x="386497" y="165643"/>
                    <a:pt x="387355" y="184502"/>
                  </a:cubicBezTo>
                  <a:cubicBezTo>
                    <a:pt x="388117" y="199552"/>
                    <a:pt x="403452" y="197361"/>
                    <a:pt x="414501" y="197647"/>
                  </a:cubicBezTo>
                  <a:cubicBezTo>
                    <a:pt x="429931" y="198028"/>
                    <a:pt x="445838" y="195551"/>
                    <a:pt x="460792" y="198218"/>
                  </a:cubicBezTo>
                  <a:cubicBezTo>
                    <a:pt x="528991" y="209934"/>
                    <a:pt x="576616" y="180978"/>
                    <a:pt x="615764" y="127352"/>
                  </a:cubicBezTo>
                  <a:cubicBezTo>
                    <a:pt x="641767" y="91729"/>
                    <a:pt x="673009" y="59820"/>
                    <a:pt x="702251" y="26578"/>
                  </a:cubicBezTo>
                  <a:cubicBezTo>
                    <a:pt x="728635" y="-3426"/>
                    <a:pt x="765402" y="-8474"/>
                    <a:pt x="792548" y="13719"/>
                  </a:cubicBezTo>
                  <a:cubicBezTo>
                    <a:pt x="820361" y="36388"/>
                    <a:pt x="823409" y="72203"/>
                    <a:pt x="796930" y="104016"/>
                  </a:cubicBezTo>
                  <a:cubicBezTo>
                    <a:pt x="740827" y="171263"/>
                    <a:pt x="684154" y="238033"/>
                    <a:pt x="626051" y="303470"/>
                  </a:cubicBezTo>
                  <a:cubicBezTo>
                    <a:pt x="599095" y="333759"/>
                    <a:pt x="563853" y="350047"/>
                    <a:pt x="521848" y="349380"/>
                  </a:cubicBezTo>
                  <a:cubicBezTo>
                    <a:pt x="482795" y="348523"/>
                    <a:pt x="443647" y="349094"/>
                    <a:pt x="404404" y="349094"/>
                  </a:cubicBezTo>
                  <a:close/>
                </a:path>
              </a:pathLst>
            </a:custGeom>
            <a:grpFill/>
            <a:ln w="9525" cap="flat">
              <a:solidFill>
                <a:schemeClr val="bg1"/>
              </a:solidFill>
              <a:prstDash val="solid"/>
              <a:miter/>
            </a:ln>
          </p:spPr>
          <p:txBody>
            <a:bodyPr rtlCol="0" anchor="ctr"/>
            <a:lstStyle/>
            <a:p>
              <a:endParaRPr lang="en-IN" dirty="0"/>
            </a:p>
          </p:txBody>
        </p:sp>
        <p:sp>
          <p:nvSpPr>
            <p:cNvPr id="62" name="Freeform: Shape 61">
              <a:extLst>
                <a:ext uri="{FF2B5EF4-FFF2-40B4-BE49-F238E27FC236}">
                  <a16:creationId xmlns:a16="http://schemas.microsoft.com/office/drawing/2014/main" id="{EE04C102-5210-485D-B909-211F235390E9}"/>
                </a:ext>
              </a:extLst>
            </p:cNvPr>
            <p:cNvSpPr/>
            <p:nvPr/>
          </p:nvSpPr>
          <p:spPr>
            <a:xfrm>
              <a:off x="6247829" y="2469166"/>
              <a:ext cx="428625" cy="428625"/>
            </a:xfrm>
            <a:custGeom>
              <a:avLst/>
              <a:gdLst>
                <a:gd name="connsiteX0" fmla="*/ 383858 w 428625"/>
                <a:gd name="connsiteY0" fmla="*/ 0 h 428625"/>
                <a:gd name="connsiteX1" fmla="*/ 45910 w 428625"/>
                <a:gd name="connsiteY1" fmla="*/ 0 h 428625"/>
                <a:gd name="connsiteX2" fmla="*/ 0 w 428625"/>
                <a:gd name="connsiteY2" fmla="*/ 45910 h 428625"/>
                <a:gd name="connsiteX3" fmla="*/ 0 w 428625"/>
                <a:gd name="connsiteY3" fmla="*/ 383858 h 428625"/>
                <a:gd name="connsiteX4" fmla="*/ 45910 w 428625"/>
                <a:gd name="connsiteY4" fmla="*/ 429768 h 428625"/>
                <a:gd name="connsiteX5" fmla="*/ 383858 w 428625"/>
                <a:gd name="connsiteY5" fmla="*/ 429768 h 428625"/>
                <a:gd name="connsiteX6" fmla="*/ 429768 w 428625"/>
                <a:gd name="connsiteY6" fmla="*/ 383858 h 428625"/>
                <a:gd name="connsiteX7" fmla="*/ 429768 w 428625"/>
                <a:gd name="connsiteY7" fmla="*/ 45910 h 428625"/>
                <a:gd name="connsiteX8" fmla="*/ 383858 w 428625"/>
                <a:gd name="connsiteY8" fmla="*/ 0 h 428625"/>
                <a:gd name="connsiteX9" fmla="*/ 322707 w 428625"/>
                <a:gd name="connsiteY9" fmla="*/ 214884 h 428625"/>
                <a:gd name="connsiteX10" fmla="*/ 302895 w 428625"/>
                <a:gd name="connsiteY10" fmla="*/ 234696 h 428625"/>
                <a:gd name="connsiteX11" fmla="*/ 254317 w 428625"/>
                <a:gd name="connsiteY11" fmla="*/ 234696 h 428625"/>
                <a:gd name="connsiteX12" fmla="*/ 234505 w 428625"/>
                <a:gd name="connsiteY12" fmla="*/ 254508 h 428625"/>
                <a:gd name="connsiteX13" fmla="*/ 234505 w 428625"/>
                <a:gd name="connsiteY13" fmla="*/ 302324 h 428625"/>
                <a:gd name="connsiteX14" fmla="*/ 218789 w 428625"/>
                <a:gd name="connsiteY14" fmla="*/ 322421 h 428625"/>
                <a:gd name="connsiteX15" fmla="*/ 194881 w 428625"/>
                <a:gd name="connsiteY15" fmla="*/ 303086 h 428625"/>
                <a:gd name="connsiteX16" fmla="*/ 194881 w 428625"/>
                <a:gd name="connsiteY16" fmla="*/ 254508 h 428625"/>
                <a:gd name="connsiteX17" fmla="*/ 175070 w 428625"/>
                <a:gd name="connsiteY17" fmla="*/ 234696 h 428625"/>
                <a:gd name="connsiteX18" fmla="*/ 126492 w 428625"/>
                <a:gd name="connsiteY18" fmla="*/ 234696 h 428625"/>
                <a:gd name="connsiteX19" fmla="*/ 106680 w 428625"/>
                <a:gd name="connsiteY19" fmla="*/ 214884 h 428625"/>
                <a:gd name="connsiteX20" fmla="*/ 106680 w 428625"/>
                <a:gd name="connsiteY20" fmla="*/ 214884 h 428625"/>
                <a:gd name="connsiteX21" fmla="*/ 126492 w 428625"/>
                <a:gd name="connsiteY21" fmla="*/ 195072 h 428625"/>
                <a:gd name="connsiteX22" fmla="*/ 175070 w 428625"/>
                <a:gd name="connsiteY22" fmla="*/ 195072 h 428625"/>
                <a:gd name="connsiteX23" fmla="*/ 194881 w 428625"/>
                <a:gd name="connsiteY23" fmla="*/ 175260 h 428625"/>
                <a:gd name="connsiteX24" fmla="*/ 194881 w 428625"/>
                <a:gd name="connsiteY24" fmla="*/ 127445 h 428625"/>
                <a:gd name="connsiteX25" fmla="*/ 210598 w 428625"/>
                <a:gd name="connsiteY25" fmla="*/ 107347 h 428625"/>
                <a:gd name="connsiteX26" fmla="*/ 234505 w 428625"/>
                <a:gd name="connsiteY26" fmla="*/ 126682 h 428625"/>
                <a:gd name="connsiteX27" fmla="*/ 234505 w 428625"/>
                <a:gd name="connsiteY27" fmla="*/ 175260 h 428625"/>
                <a:gd name="connsiteX28" fmla="*/ 254317 w 428625"/>
                <a:gd name="connsiteY28" fmla="*/ 195072 h 428625"/>
                <a:gd name="connsiteX29" fmla="*/ 302895 w 428625"/>
                <a:gd name="connsiteY29" fmla="*/ 195072 h 428625"/>
                <a:gd name="connsiteX30" fmla="*/ 322707 w 428625"/>
                <a:gd name="connsiteY30" fmla="*/ 214884 h 428625"/>
                <a:gd name="connsiteX31" fmla="*/ 322707 w 428625"/>
                <a:gd name="connsiteY31" fmla="*/ 214884 h 42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28625" h="428625">
                  <a:moveTo>
                    <a:pt x="383858" y="0"/>
                  </a:moveTo>
                  <a:lnTo>
                    <a:pt x="45910" y="0"/>
                  </a:lnTo>
                  <a:cubicBezTo>
                    <a:pt x="20574" y="0"/>
                    <a:pt x="0" y="20574"/>
                    <a:pt x="0" y="45910"/>
                  </a:cubicBezTo>
                  <a:lnTo>
                    <a:pt x="0" y="383858"/>
                  </a:lnTo>
                  <a:cubicBezTo>
                    <a:pt x="0" y="409194"/>
                    <a:pt x="20574" y="429768"/>
                    <a:pt x="45910" y="429768"/>
                  </a:cubicBezTo>
                  <a:lnTo>
                    <a:pt x="383858" y="429768"/>
                  </a:lnTo>
                  <a:cubicBezTo>
                    <a:pt x="409194" y="429768"/>
                    <a:pt x="429768" y="409194"/>
                    <a:pt x="429768" y="383858"/>
                  </a:cubicBezTo>
                  <a:lnTo>
                    <a:pt x="429768" y="45910"/>
                  </a:lnTo>
                  <a:cubicBezTo>
                    <a:pt x="429768" y="20574"/>
                    <a:pt x="409194" y="0"/>
                    <a:pt x="383858" y="0"/>
                  </a:cubicBezTo>
                  <a:close/>
                  <a:moveTo>
                    <a:pt x="322707" y="214884"/>
                  </a:moveTo>
                  <a:cubicBezTo>
                    <a:pt x="322707" y="225838"/>
                    <a:pt x="313849" y="234696"/>
                    <a:pt x="302895" y="234696"/>
                  </a:cubicBezTo>
                  <a:lnTo>
                    <a:pt x="254317" y="234696"/>
                  </a:lnTo>
                  <a:cubicBezTo>
                    <a:pt x="243364" y="234696"/>
                    <a:pt x="234505" y="243554"/>
                    <a:pt x="234505" y="254508"/>
                  </a:cubicBezTo>
                  <a:lnTo>
                    <a:pt x="234505" y="302324"/>
                  </a:lnTo>
                  <a:cubicBezTo>
                    <a:pt x="234505" y="311849"/>
                    <a:pt x="228124" y="320612"/>
                    <a:pt x="218789" y="322421"/>
                  </a:cubicBezTo>
                  <a:cubicBezTo>
                    <a:pt x="206121" y="324993"/>
                    <a:pt x="194881" y="315278"/>
                    <a:pt x="194881" y="303086"/>
                  </a:cubicBezTo>
                  <a:lnTo>
                    <a:pt x="194881" y="254508"/>
                  </a:lnTo>
                  <a:cubicBezTo>
                    <a:pt x="194881" y="243554"/>
                    <a:pt x="186023" y="234696"/>
                    <a:pt x="175070" y="234696"/>
                  </a:cubicBezTo>
                  <a:lnTo>
                    <a:pt x="126492" y="234696"/>
                  </a:lnTo>
                  <a:cubicBezTo>
                    <a:pt x="115538" y="234696"/>
                    <a:pt x="106680" y="225838"/>
                    <a:pt x="106680" y="214884"/>
                  </a:cubicBezTo>
                  <a:lnTo>
                    <a:pt x="106680" y="214884"/>
                  </a:lnTo>
                  <a:cubicBezTo>
                    <a:pt x="106680" y="203930"/>
                    <a:pt x="115538" y="195072"/>
                    <a:pt x="126492" y="195072"/>
                  </a:cubicBezTo>
                  <a:lnTo>
                    <a:pt x="175070" y="195072"/>
                  </a:lnTo>
                  <a:cubicBezTo>
                    <a:pt x="186023" y="195072"/>
                    <a:pt x="194881" y="186214"/>
                    <a:pt x="194881" y="175260"/>
                  </a:cubicBezTo>
                  <a:lnTo>
                    <a:pt x="194881" y="127445"/>
                  </a:lnTo>
                  <a:cubicBezTo>
                    <a:pt x="194881" y="117920"/>
                    <a:pt x="201263" y="109156"/>
                    <a:pt x="210598" y="107347"/>
                  </a:cubicBezTo>
                  <a:cubicBezTo>
                    <a:pt x="223266" y="104775"/>
                    <a:pt x="234505" y="114491"/>
                    <a:pt x="234505" y="126682"/>
                  </a:cubicBezTo>
                  <a:lnTo>
                    <a:pt x="234505" y="175260"/>
                  </a:lnTo>
                  <a:cubicBezTo>
                    <a:pt x="234505" y="186214"/>
                    <a:pt x="243364" y="195072"/>
                    <a:pt x="254317" y="195072"/>
                  </a:cubicBezTo>
                  <a:lnTo>
                    <a:pt x="302895" y="195072"/>
                  </a:lnTo>
                  <a:cubicBezTo>
                    <a:pt x="313849" y="195072"/>
                    <a:pt x="322707" y="203930"/>
                    <a:pt x="322707" y="214884"/>
                  </a:cubicBezTo>
                  <a:lnTo>
                    <a:pt x="322707" y="214884"/>
                  </a:lnTo>
                  <a:close/>
                </a:path>
              </a:pathLst>
            </a:custGeom>
            <a:grpFill/>
            <a:ln w="9525" cap="flat">
              <a:solidFill>
                <a:schemeClr val="bg1"/>
              </a:solidFill>
              <a:prstDash val="solid"/>
              <a:miter/>
            </a:ln>
          </p:spPr>
          <p:txBody>
            <a:bodyPr rtlCol="0" anchor="ctr"/>
            <a:lstStyle/>
            <a:p>
              <a:endParaRPr lang="en-IN"/>
            </a:p>
          </p:txBody>
        </p:sp>
      </p:grpSp>
      <p:sp>
        <p:nvSpPr>
          <p:cNvPr id="65" name="Rectangle 64">
            <a:extLst>
              <a:ext uri="{FF2B5EF4-FFF2-40B4-BE49-F238E27FC236}">
                <a16:creationId xmlns:a16="http://schemas.microsoft.com/office/drawing/2014/main" id="{F5762F57-9A4E-4EB5-B28F-2ECF0B1C950A}"/>
              </a:ext>
            </a:extLst>
          </p:cNvPr>
          <p:cNvSpPr/>
          <p:nvPr/>
        </p:nvSpPr>
        <p:spPr>
          <a:xfrm>
            <a:off x="4257720" y="4507170"/>
            <a:ext cx="619080" cy="276999"/>
          </a:xfrm>
          <a:prstGeom prst="rect">
            <a:avLst/>
          </a:prstGeom>
        </p:spPr>
        <p:txBody>
          <a:bodyPr wrap="none">
            <a:spAutoFit/>
          </a:bodyPr>
          <a:lstStyle/>
          <a:p>
            <a:pPr algn="ctr"/>
            <a:r>
              <a:rPr lang="en-US" sz="1200" dirty="0">
                <a:solidFill>
                  <a:schemeClr val="bg1"/>
                </a:solidFill>
              </a:rPr>
              <a:t>RBDS</a:t>
            </a:r>
          </a:p>
        </p:txBody>
      </p:sp>
      <p:pic>
        <p:nvPicPr>
          <p:cNvPr id="66" name="Graphic 65" descr="Truck">
            <a:extLst>
              <a:ext uri="{FF2B5EF4-FFF2-40B4-BE49-F238E27FC236}">
                <a16:creationId xmlns:a16="http://schemas.microsoft.com/office/drawing/2014/main" id="{9D7C1A96-B570-4C47-AC0C-5ECA0842B4C8}"/>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flipH="1">
            <a:off x="4159414" y="3766809"/>
            <a:ext cx="755703" cy="755703"/>
          </a:xfrm>
          <a:prstGeom prst="rect">
            <a:avLst/>
          </a:prstGeom>
        </p:spPr>
      </p:pic>
      <p:sp>
        <p:nvSpPr>
          <p:cNvPr id="67" name="Rectangle 66">
            <a:extLst>
              <a:ext uri="{FF2B5EF4-FFF2-40B4-BE49-F238E27FC236}">
                <a16:creationId xmlns:a16="http://schemas.microsoft.com/office/drawing/2014/main" id="{A81CA94E-3BB1-4A4B-95CE-D27A27A495DC}"/>
              </a:ext>
            </a:extLst>
          </p:cNvPr>
          <p:cNvSpPr/>
          <p:nvPr/>
        </p:nvSpPr>
        <p:spPr>
          <a:xfrm>
            <a:off x="6403220" y="4507170"/>
            <a:ext cx="1146468" cy="276999"/>
          </a:xfrm>
          <a:prstGeom prst="rect">
            <a:avLst/>
          </a:prstGeom>
        </p:spPr>
        <p:txBody>
          <a:bodyPr wrap="none">
            <a:spAutoFit/>
          </a:bodyPr>
          <a:lstStyle/>
          <a:p>
            <a:pPr algn="ctr"/>
            <a:r>
              <a:rPr lang="en-US" sz="1200" dirty="0" err="1">
                <a:solidFill>
                  <a:schemeClr val="bg1"/>
                </a:solidFill>
              </a:rPr>
              <a:t>Bioquell</a:t>
            </a:r>
            <a:r>
              <a:rPr lang="en-US" sz="1200" dirty="0">
                <a:solidFill>
                  <a:schemeClr val="bg1"/>
                </a:solidFill>
              </a:rPr>
              <a:t> </a:t>
            </a:r>
            <a:r>
              <a:rPr lang="en-US" sz="1200" dirty="0" err="1">
                <a:solidFill>
                  <a:schemeClr val="bg1"/>
                </a:solidFill>
              </a:rPr>
              <a:t>Qube</a:t>
            </a:r>
            <a:endParaRPr lang="en-US" sz="1200" dirty="0">
              <a:solidFill>
                <a:schemeClr val="bg1"/>
              </a:solidFill>
            </a:endParaRPr>
          </a:p>
        </p:txBody>
      </p:sp>
      <p:grpSp>
        <p:nvGrpSpPr>
          <p:cNvPr id="68" name="Group 67">
            <a:extLst>
              <a:ext uri="{FF2B5EF4-FFF2-40B4-BE49-F238E27FC236}">
                <a16:creationId xmlns:a16="http://schemas.microsoft.com/office/drawing/2014/main" id="{655AA013-5DD8-44DF-B6B9-61645A0AAEFB}"/>
              </a:ext>
            </a:extLst>
          </p:cNvPr>
          <p:cNvGrpSpPr/>
          <p:nvPr/>
        </p:nvGrpSpPr>
        <p:grpSpPr>
          <a:xfrm>
            <a:off x="6675406" y="3891041"/>
            <a:ext cx="506495" cy="507239"/>
            <a:chOff x="5961685" y="404205"/>
            <a:chExt cx="1313713" cy="1591932"/>
          </a:xfrm>
          <a:noFill/>
        </p:grpSpPr>
        <p:sp>
          <p:nvSpPr>
            <p:cNvPr id="69" name="Freeform: Shape 68">
              <a:extLst>
                <a:ext uri="{FF2B5EF4-FFF2-40B4-BE49-F238E27FC236}">
                  <a16:creationId xmlns:a16="http://schemas.microsoft.com/office/drawing/2014/main" id="{4C502A48-7F87-44F4-B906-E2A28249D814}"/>
                </a:ext>
              </a:extLst>
            </p:cNvPr>
            <p:cNvSpPr/>
            <p:nvPr/>
          </p:nvSpPr>
          <p:spPr>
            <a:xfrm>
              <a:off x="5961685" y="710262"/>
              <a:ext cx="952500" cy="1285875"/>
            </a:xfrm>
            <a:custGeom>
              <a:avLst/>
              <a:gdLst>
                <a:gd name="connsiteX0" fmla="*/ 389444 w 952500"/>
                <a:gd name="connsiteY0" fmla="*/ 1292799 h 1285875"/>
                <a:gd name="connsiteX1" fmla="*/ 92455 w 952500"/>
                <a:gd name="connsiteY1" fmla="*/ 562518 h 1285875"/>
                <a:gd name="connsiteX2" fmla="*/ 5206 w 952500"/>
                <a:gd name="connsiteY2" fmla="*/ 347919 h 1285875"/>
                <a:gd name="connsiteX3" fmla="*/ 73405 w 952500"/>
                <a:gd name="connsiteY3" fmla="*/ 257622 h 1285875"/>
                <a:gd name="connsiteX4" fmla="*/ 125602 w 952500"/>
                <a:gd name="connsiteY4" fmla="*/ 303152 h 1285875"/>
                <a:gd name="connsiteX5" fmla="*/ 189896 w 952500"/>
                <a:gd name="connsiteY5" fmla="*/ 459933 h 1285875"/>
                <a:gd name="connsiteX6" fmla="*/ 229615 w 952500"/>
                <a:gd name="connsiteY6" fmla="*/ 555755 h 1285875"/>
                <a:gd name="connsiteX7" fmla="*/ 258952 w 952500"/>
                <a:gd name="connsiteY7" fmla="*/ 576043 h 1285875"/>
                <a:gd name="connsiteX8" fmla="*/ 262286 w 952500"/>
                <a:gd name="connsiteY8" fmla="*/ 543372 h 1285875"/>
                <a:gd name="connsiteX9" fmla="*/ 143033 w 952500"/>
                <a:gd name="connsiteY9" fmla="*/ 252098 h 1285875"/>
                <a:gd name="connsiteX10" fmla="*/ 124554 w 952500"/>
                <a:gd name="connsiteY10" fmla="*/ 207330 h 1285875"/>
                <a:gd name="connsiteX11" fmla="*/ 157320 w 952500"/>
                <a:gd name="connsiteY11" fmla="*/ 120177 h 1285875"/>
                <a:gd name="connsiteX12" fmla="*/ 244283 w 952500"/>
                <a:gd name="connsiteY12" fmla="*/ 160372 h 1285875"/>
                <a:gd name="connsiteX13" fmla="*/ 327437 w 952500"/>
                <a:gd name="connsiteY13" fmla="*/ 361826 h 1285875"/>
                <a:gd name="connsiteX14" fmla="*/ 380110 w 952500"/>
                <a:gd name="connsiteY14" fmla="*/ 489842 h 1285875"/>
                <a:gd name="connsiteX15" fmla="*/ 391064 w 952500"/>
                <a:gd name="connsiteY15" fmla="*/ 511178 h 1285875"/>
                <a:gd name="connsiteX16" fmla="*/ 410495 w 952500"/>
                <a:gd name="connsiteY16" fmla="*/ 514226 h 1285875"/>
                <a:gd name="connsiteX17" fmla="*/ 419734 w 952500"/>
                <a:gd name="connsiteY17" fmla="*/ 497462 h 1285875"/>
                <a:gd name="connsiteX18" fmla="*/ 410399 w 952500"/>
                <a:gd name="connsiteY18" fmla="*/ 471554 h 1285875"/>
                <a:gd name="connsiteX19" fmla="*/ 271239 w 952500"/>
                <a:gd name="connsiteY19" fmla="*/ 132464 h 1285875"/>
                <a:gd name="connsiteX20" fmla="*/ 261809 w 952500"/>
                <a:gd name="connsiteY20" fmla="*/ 95793 h 1285875"/>
                <a:gd name="connsiteX21" fmla="*/ 306101 w 952500"/>
                <a:gd name="connsiteY21" fmla="*/ 29499 h 1285875"/>
                <a:gd name="connsiteX22" fmla="*/ 381729 w 952500"/>
                <a:gd name="connsiteY22" fmla="*/ 63598 h 1285875"/>
                <a:gd name="connsiteX23" fmla="*/ 424687 w 952500"/>
                <a:gd name="connsiteY23" fmla="*/ 165516 h 1285875"/>
                <a:gd name="connsiteX24" fmla="*/ 530700 w 952500"/>
                <a:gd name="connsiteY24" fmla="*/ 424881 h 1285875"/>
                <a:gd name="connsiteX25" fmla="*/ 537558 w 952500"/>
                <a:gd name="connsiteY25" fmla="*/ 440788 h 1285875"/>
                <a:gd name="connsiteX26" fmla="*/ 563657 w 952500"/>
                <a:gd name="connsiteY26" fmla="*/ 450980 h 1285875"/>
                <a:gd name="connsiteX27" fmla="*/ 569276 w 952500"/>
                <a:gd name="connsiteY27" fmla="*/ 427072 h 1285875"/>
                <a:gd name="connsiteX28" fmla="*/ 538320 w 952500"/>
                <a:gd name="connsiteY28" fmla="*/ 350110 h 1285875"/>
                <a:gd name="connsiteX29" fmla="*/ 436022 w 952500"/>
                <a:gd name="connsiteY29" fmla="*/ 100460 h 1285875"/>
                <a:gd name="connsiteX30" fmla="*/ 426973 w 952500"/>
                <a:gd name="connsiteY30" fmla="*/ 67218 h 1285875"/>
                <a:gd name="connsiteX31" fmla="*/ 474693 w 952500"/>
                <a:gd name="connsiteY31" fmla="*/ 2352 h 1285875"/>
                <a:gd name="connsiteX32" fmla="*/ 547559 w 952500"/>
                <a:gd name="connsiteY32" fmla="*/ 35214 h 1285875"/>
                <a:gd name="connsiteX33" fmla="*/ 594232 w 952500"/>
                <a:gd name="connsiteY33" fmla="*/ 146942 h 1285875"/>
                <a:gd name="connsiteX34" fmla="*/ 951896 w 952500"/>
                <a:gd name="connsiteY34" fmla="*/ 1017051 h 1285875"/>
                <a:gd name="connsiteX35" fmla="*/ 933512 w 952500"/>
                <a:gd name="connsiteY35" fmla="*/ 1061437 h 1285875"/>
                <a:gd name="connsiteX36" fmla="*/ 473645 w 952500"/>
                <a:gd name="connsiteY36" fmla="*/ 1252890 h 1285875"/>
                <a:gd name="connsiteX37" fmla="*/ 402970 w 952500"/>
                <a:gd name="connsiteY37" fmla="*/ 1293085 h 1285875"/>
                <a:gd name="connsiteX38" fmla="*/ 389444 w 952500"/>
                <a:gd name="connsiteY38" fmla="*/ 1292799 h 1285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952500" h="1285875">
                  <a:moveTo>
                    <a:pt x="389444" y="1292799"/>
                  </a:moveTo>
                  <a:cubicBezTo>
                    <a:pt x="294766" y="1047626"/>
                    <a:pt x="190943" y="806167"/>
                    <a:pt x="92455" y="562518"/>
                  </a:cubicBezTo>
                  <a:cubicBezTo>
                    <a:pt x="63499" y="490890"/>
                    <a:pt x="33019" y="419928"/>
                    <a:pt x="5206" y="347919"/>
                  </a:cubicBezTo>
                  <a:cubicBezTo>
                    <a:pt x="-14130" y="297723"/>
                    <a:pt x="23018" y="250098"/>
                    <a:pt x="73405" y="257622"/>
                  </a:cubicBezTo>
                  <a:cubicBezTo>
                    <a:pt x="100361" y="261623"/>
                    <a:pt x="115791" y="279530"/>
                    <a:pt x="125602" y="303152"/>
                  </a:cubicBezTo>
                  <a:cubicBezTo>
                    <a:pt x="147224" y="355349"/>
                    <a:pt x="168464" y="407736"/>
                    <a:pt x="189896" y="459933"/>
                  </a:cubicBezTo>
                  <a:cubicBezTo>
                    <a:pt x="203040" y="491937"/>
                    <a:pt x="216375" y="523846"/>
                    <a:pt x="229615" y="555755"/>
                  </a:cubicBezTo>
                  <a:cubicBezTo>
                    <a:pt x="235044" y="568995"/>
                    <a:pt x="240854" y="583949"/>
                    <a:pt x="258952" y="576043"/>
                  </a:cubicBezTo>
                  <a:cubicBezTo>
                    <a:pt x="276573" y="568423"/>
                    <a:pt x="266762" y="554231"/>
                    <a:pt x="262286" y="543372"/>
                  </a:cubicBezTo>
                  <a:cubicBezTo>
                    <a:pt x="222852" y="446217"/>
                    <a:pt x="182847" y="349158"/>
                    <a:pt x="143033" y="252098"/>
                  </a:cubicBezTo>
                  <a:cubicBezTo>
                    <a:pt x="136937" y="237144"/>
                    <a:pt x="131984" y="221618"/>
                    <a:pt x="124554" y="207330"/>
                  </a:cubicBezTo>
                  <a:cubicBezTo>
                    <a:pt x="104742" y="169040"/>
                    <a:pt x="133508" y="129606"/>
                    <a:pt x="157320" y="120177"/>
                  </a:cubicBezTo>
                  <a:cubicBezTo>
                    <a:pt x="193801" y="105794"/>
                    <a:pt x="227519" y="120558"/>
                    <a:pt x="244283" y="160372"/>
                  </a:cubicBezTo>
                  <a:cubicBezTo>
                    <a:pt x="272573" y="227238"/>
                    <a:pt x="299814" y="294579"/>
                    <a:pt x="327437" y="361826"/>
                  </a:cubicBezTo>
                  <a:cubicBezTo>
                    <a:pt x="344963" y="404498"/>
                    <a:pt x="362393" y="447170"/>
                    <a:pt x="380110" y="489842"/>
                  </a:cubicBezTo>
                  <a:cubicBezTo>
                    <a:pt x="383158" y="497176"/>
                    <a:pt x="384301" y="505653"/>
                    <a:pt x="391064" y="511178"/>
                  </a:cubicBezTo>
                  <a:cubicBezTo>
                    <a:pt x="396969" y="515940"/>
                    <a:pt x="403637" y="517274"/>
                    <a:pt x="410495" y="514226"/>
                  </a:cubicBezTo>
                  <a:cubicBezTo>
                    <a:pt x="417638" y="511083"/>
                    <a:pt x="421258" y="504510"/>
                    <a:pt x="419734" y="497462"/>
                  </a:cubicBezTo>
                  <a:cubicBezTo>
                    <a:pt x="417829" y="488604"/>
                    <a:pt x="413924" y="480031"/>
                    <a:pt x="410399" y="471554"/>
                  </a:cubicBezTo>
                  <a:cubicBezTo>
                    <a:pt x="364108" y="358492"/>
                    <a:pt x="317626" y="245430"/>
                    <a:pt x="271239" y="132464"/>
                  </a:cubicBezTo>
                  <a:cubicBezTo>
                    <a:pt x="266381" y="120653"/>
                    <a:pt x="262190" y="108842"/>
                    <a:pt x="261809" y="95793"/>
                  </a:cubicBezTo>
                  <a:cubicBezTo>
                    <a:pt x="260857" y="62265"/>
                    <a:pt x="277430" y="36928"/>
                    <a:pt x="306101" y="29499"/>
                  </a:cubicBezTo>
                  <a:cubicBezTo>
                    <a:pt x="337438" y="21307"/>
                    <a:pt x="367442" y="33499"/>
                    <a:pt x="381729" y="63598"/>
                  </a:cubicBezTo>
                  <a:cubicBezTo>
                    <a:pt x="397541" y="96936"/>
                    <a:pt x="410685" y="131416"/>
                    <a:pt x="424687" y="165516"/>
                  </a:cubicBezTo>
                  <a:cubicBezTo>
                    <a:pt x="460120" y="251907"/>
                    <a:pt x="495362" y="338394"/>
                    <a:pt x="530700" y="424881"/>
                  </a:cubicBezTo>
                  <a:cubicBezTo>
                    <a:pt x="532891" y="430215"/>
                    <a:pt x="534796" y="435740"/>
                    <a:pt x="537558" y="440788"/>
                  </a:cubicBezTo>
                  <a:cubicBezTo>
                    <a:pt x="543273" y="451361"/>
                    <a:pt x="552703" y="456028"/>
                    <a:pt x="563657" y="450980"/>
                  </a:cubicBezTo>
                  <a:cubicBezTo>
                    <a:pt x="574134" y="446122"/>
                    <a:pt x="572801" y="436121"/>
                    <a:pt x="569276" y="427072"/>
                  </a:cubicBezTo>
                  <a:cubicBezTo>
                    <a:pt x="559180" y="401355"/>
                    <a:pt x="548798" y="375637"/>
                    <a:pt x="538320" y="350110"/>
                  </a:cubicBezTo>
                  <a:cubicBezTo>
                    <a:pt x="504316" y="266862"/>
                    <a:pt x="470407" y="183613"/>
                    <a:pt x="436022" y="100460"/>
                  </a:cubicBezTo>
                  <a:cubicBezTo>
                    <a:pt x="431545" y="89601"/>
                    <a:pt x="427544" y="78743"/>
                    <a:pt x="426973" y="67218"/>
                  </a:cubicBezTo>
                  <a:cubicBezTo>
                    <a:pt x="425449" y="38071"/>
                    <a:pt x="446499" y="10163"/>
                    <a:pt x="474693" y="2352"/>
                  </a:cubicBezTo>
                  <a:cubicBezTo>
                    <a:pt x="503173" y="-5553"/>
                    <a:pt x="534129" y="6734"/>
                    <a:pt x="547559" y="35214"/>
                  </a:cubicBezTo>
                  <a:cubicBezTo>
                    <a:pt x="564704" y="71694"/>
                    <a:pt x="578897" y="109604"/>
                    <a:pt x="594232" y="146942"/>
                  </a:cubicBezTo>
                  <a:cubicBezTo>
                    <a:pt x="713485" y="436978"/>
                    <a:pt x="832738" y="727014"/>
                    <a:pt x="951896" y="1017051"/>
                  </a:cubicBezTo>
                  <a:cubicBezTo>
                    <a:pt x="964659" y="1048102"/>
                    <a:pt x="964564" y="1048483"/>
                    <a:pt x="933512" y="1061437"/>
                  </a:cubicBezTo>
                  <a:cubicBezTo>
                    <a:pt x="780350" y="1125445"/>
                    <a:pt x="627188" y="1189644"/>
                    <a:pt x="473645" y="1252890"/>
                  </a:cubicBezTo>
                  <a:cubicBezTo>
                    <a:pt x="448118" y="1263367"/>
                    <a:pt x="425830" y="1278321"/>
                    <a:pt x="402970" y="1293085"/>
                  </a:cubicBezTo>
                  <a:cubicBezTo>
                    <a:pt x="398684" y="1292799"/>
                    <a:pt x="394112" y="1292799"/>
                    <a:pt x="389444" y="1292799"/>
                  </a:cubicBezTo>
                  <a:close/>
                </a:path>
              </a:pathLst>
            </a:custGeom>
            <a:grpFill/>
            <a:ln w="9525" cap="flat">
              <a:solidFill>
                <a:schemeClr val="bg1"/>
              </a:solidFill>
              <a:prstDash val="solid"/>
              <a:miter/>
            </a:ln>
          </p:spPr>
          <p:txBody>
            <a:bodyPr rtlCol="0" anchor="ctr"/>
            <a:lstStyle/>
            <a:p>
              <a:endParaRPr lang="en-IN"/>
            </a:p>
          </p:txBody>
        </p:sp>
        <p:sp>
          <p:nvSpPr>
            <p:cNvPr id="70" name="Freeform: Shape 69">
              <a:extLst>
                <a:ext uri="{FF2B5EF4-FFF2-40B4-BE49-F238E27FC236}">
                  <a16:creationId xmlns:a16="http://schemas.microsoft.com/office/drawing/2014/main" id="{31C94996-1860-49F9-A40C-6FB0D3DA8368}"/>
                </a:ext>
              </a:extLst>
            </p:cNvPr>
            <p:cNvSpPr/>
            <p:nvPr/>
          </p:nvSpPr>
          <p:spPr>
            <a:xfrm>
              <a:off x="6580073" y="404205"/>
              <a:ext cx="695325" cy="1228725"/>
            </a:xfrm>
            <a:custGeom>
              <a:avLst/>
              <a:gdLst>
                <a:gd name="connsiteX0" fmla="*/ 382466 w 695325"/>
                <a:gd name="connsiteY0" fmla="*/ 109146 h 1228725"/>
                <a:gd name="connsiteX1" fmla="*/ 295597 w 695325"/>
                <a:gd name="connsiteY1" fmla="*/ 429090 h 1228725"/>
                <a:gd name="connsiteX2" fmla="*/ 290645 w 695325"/>
                <a:gd name="connsiteY2" fmla="*/ 449093 h 1228725"/>
                <a:gd name="connsiteX3" fmla="*/ 300550 w 695325"/>
                <a:gd name="connsiteY3" fmla="*/ 477382 h 1228725"/>
                <a:gd name="connsiteX4" fmla="*/ 324363 w 695325"/>
                <a:gd name="connsiteY4" fmla="*/ 458713 h 1228725"/>
                <a:gd name="connsiteX5" fmla="*/ 367511 w 695325"/>
                <a:gd name="connsiteY5" fmla="*/ 298693 h 1228725"/>
                <a:gd name="connsiteX6" fmla="*/ 427233 w 695325"/>
                <a:gd name="connsiteY6" fmla="*/ 78761 h 1228725"/>
                <a:gd name="connsiteX7" fmla="*/ 507148 w 695325"/>
                <a:gd name="connsiteY7" fmla="*/ 27993 h 1228725"/>
                <a:gd name="connsiteX8" fmla="*/ 552582 w 695325"/>
                <a:gd name="connsiteY8" fmla="*/ 104669 h 1228725"/>
                <a:gd name="connsiteX9" fmla="*/ 453617 w 695325"/>
                <a:gd name="connsiteY9" fmla="*/ 475096 h 1228725"/>
                <a:gd name="connsiteX10" fmla="*/ 446664 w 695325"/>
                <a:gd name="connsiteY10" fmla="*/ 498242 h 1228725"/>
                <a:gd name="connsiteX11" fmla="*/ 458189 w 695325"/>
                <a:gd name="connsiteY11" fmla="*/ 520340 h 1228725"/>
                <a:gd name="connsiteX12" fmla="*/ 479811 w 695325"/>
                <a:gd name="connsiteY12" fmla="*/ 508243 h 1228725"/>
                <a:gd name="connsiteX13" fmla="*/ 498956 w 695325"/>
                <a:gd name="connsiteY13" fmla="*/ 445569 h 1228725"/>
                <a:gd name="connsiteX14" fmla="*/ 569727 w 695325"/>
                <a:gd name="connsiteY14" fmla="*/ 178392 h 1228725"/>
                <a:gd name="connsiteX15" fmla="*/ 576680 w 695325"/>
                <a:gd name="connsiteY15" fmla="*/ 155247 h 1228725"/>
                <a:gd name="connsiteX16" fmla="*/ 650880 w 695325"/>
                <a:gd name="connsiteY16" fmla="*/ 107241 h 1228725"/>
                <a:gd name="connsiteX17" fmla="*/ 700791 w 695325"/>
                <a:gd name="connsiteY17" fmla="*/ 189060 h 1228725"/>
                <a:gd name="connsiteX18" fmla="*/ 665453 w 695325"/>
                <a:gd name="connsiteY18" fmla="*/ 322791 h 1228725"/>
                <a:gd name="connsiteX19" fmla="*/ 487336 w 695325"/>
                <a:gd name="connsiteY19" fmla="*/ 982969 h 1228725"/>
                <a:gd name="connsiteX20" fmla="*/ 425233 w 695325"/>
                <a:gd name="connsiteY20" fmla="*/ 1212998 h 1228725"/>
                <a:gd name="connsiteX21" fmla="*/ 389419 w 695325"/>
                <a:gd name="connsiteY21" fmla="*/ 1235572 h 1228725"/>
                <a:gd name="connsiteX22" fmla="*/ 302836 w 695325"/>
                <a:gd name="connsiteY22" fmla="*/ 1161087 h 1228725"/>
                <a:gd name="connsiteX23" fmla="*/ 237781 w 695325"/>
                <a:gd name="connsiteY23" fmla="*/ 1000971 h 1228725"/>
                <a:gd name="connsiteX24" fmla="*/ 244067 w 695325"/>
                <a:gd name="connsiteY24" fmla="*/ 954680 h 1228725"/>
                <a:gd name="connsiteX25" fmla="*/ 395991 w 695325"/>
                <a:gd name="connsiteY25" fmla="*/ 774372 h 1228725"/>
                <a:gd name="connsiteX26" fmla="*/ 428281 w 695325"/>
                <a:gd name="connsiteY26" fmla="*/ 686265 h 1228725"/>
                <a:gd name="connsiteX27" fmla="*/ 359320 w 695325"/>
                <a:gd name="connsiteY27" fmla="*/ 603017 h 1228725"/>
                <a:gd name="connsiteX28" fmla="*/ 250544 w 695325"/>
                <a:gd name="connsiteY28" fmla="*/ 637212 h 1228725"/>
                <a:gd name="connsiteX29" fmla="*/ 187012 w 695325"/>
                <a:gd name="connsiteY29" fmla="*/ 713126 h 1228725"/>
                <a:gd name="connsiteX30" fmla="*/ 130910 w 695325"/>
                <a:gd name="connsiteY30" fmla="*/ 737224 h 1228725"/>
                <a:gd name="connsiteX31" fmla="*/ 5085 w 695325"/>
                <a:gd name="connsiteY31" fmla="*/ 429948 h 1228725"/>
                <a:gd name="connsiteX32" fmla="*/ 19277 w 695325"/>
                <a:gd name="connsiteY32" fmla="*/ 353652 h 1228725"/>
                <a:gd name="connsiteX33" fmla="*/ 73855 w 695325"/>
                <a:gd name="connsiteY33" fmla="*/ 133244 h 1228725"/>
                <a:gd name="connsiteX34" fmla="*/ 83761 w 695325"/>
                <a:gd name="connsiteY34" fmla="*/ 89810 h 1228725"/>
                <a:gd name="connsiteX35" fmla="*/ 161009 w 695325"/>
                <a:gd name="connsiteY35" fmla="*/ 49329 h 1228725"/>
                <a:gd name="connsiteX36" fmla="*/ 206443 w 695325"/>
                <a:gd name="connsiteY36" fmla="*/ 126862 h 1228725"/>
                <a:gd name="connsiteX37" fmla="*/ 137006 w 695325"/>
                <a:gd name="connsiteY37" fmla="*/ 387180 h 1228725"/>
                <a:gd name="connsiteX38" fmla="*/ 142054 w 695325"/>
                <a:gd name="connsiteY38" fmla="*/ 431376 h 1228725"/>
                <a:gd name="connsiteX39" fmla="*/ 170153 w 695325"/>
                <a:gd name="connsiteY39" fmla="*/ 397277 h 1228725"/>
                <a:gd name="connsiteX40" fmla="*/ 254735 w 695325"/>
                <a:gd name="connsiteY40" fmla="*/ 83904 h 1228725"/>
                <a:gd name="connsiteX41" fmla="*/ 303313 w 695325"/>
                <a:gd name="connsiteY41" fmla="*/ 5799 h 1228725"/>
                <a:gd name="connsiteX42" fmla="*/ 344651 w 695325"/>
                <a:gd name="connsiteY42" fmla="*/ 6942 h 1228725"/>
                <a:gd name="connsiteX43" fmla="*/ 382466 w 695325"/>
                <a:gd name="connsiteY43" fmla="*/ 109146 h 122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95325" h="1228725">
                  <a:moveTo>
                    <a:pt x="382466" y="109146"/>
                  </a:moveTo>
                  <a:cubicBezTo>
                    <a:pt x="353795" y="215921"/>
                    <a:pt x="324553" y="322410"/>
                    <a:pt x="295597" y="429090"/>
                  </a:cubicBezTo>
                  <a:cubicBezTo>
                    <a:pt x="293788" y="435758"/>
                    <a:pt x="293597" y="443092"/>
                    <a:pt x="290645" y="449093"/>
                  </a:cubicBezTo>
                  <a:cubicBezTo>
                    <a:pt x="284168" y="462428"/>
                    <a:pt x="288263" y="473001"/>
                    <a:pt x="300550" y="477382"/>
                  </a:cubicBezTo>
                  <a:cubicBezTo>
                    <a:pt x="315505" y="482716"/>
                    <a:pt x="321315" y="469476"/>
                    <a:pt x="324363" y="458713"/>
                  </a:cubicBezTo>
                  <a:cubicBezTo>
                    <a:pt x="339222" y="405468"/>
                    <a:pt x="353128" y="352033"/>
                    <a:pt x="367511" y="298693"/>
                  </a:cubicBezTo>
                  <a:cubicBezTo>
                    <a:pt x="387228" y="225351"/>
                    <a:pt x="406754" y="151913"/>
                    <a:pt x="427233" y="78761"/>
                  </a:cubicBezTo>
                  <a:cubicBezTo>
                    <a:pt x="438949" y="36660"/>
                    <a:pt x="469524" y="17896"/>
                    <a:pt x="507148" y="27993"/>
                  </a:cubicBezTo>
                  <a:cubicBezTo>
                    <a:pt x="542009" y="37327"/>
                    <a:pt x="561916" y="69522"/>
                    <a:pt x="552582" y="104669"/>
                  </a:cubicBezTo>
                  <a:cubicBezTo>
                    <a:pt x="519911" y="228208"/>
                    <a:pt x="486669" y="351652"/>
                    <a:pt x="453617" y="475096"/>
                  </a:cubicBezTo>
                  <a:cubicBezTo>
                    <a:pt x="451522" y="482907"/>
                    <a:pt x="448378" y="490336"/>
                    <a:pt x="446664" y="498242"/>
                  </a:cubicBezTo>
                  <a:cubicBezTo>
                    <a:pt x="444378" y="508529"/>
                    <a:pt x="447902" y="517101"/>
                    <a:pt x="458189" y="520340"/>
                  </a:cubicBezTo>
                  <a:cubicBezTo>
                    <a:pt x="468762" y="523674"/>
                    <a:pt x="476573" y="518244"/>
                    <a:pt x="479811" y="508243"/>
                  </a:cubicBezTo>
                  <a:cubicBezTo>
                    <a:pt x="486669" y="487479"/>
                    <a:pt x="493336" y="466619"/>
                    <a:pt x="498956" y="445569"/>
                  </a:cubicBezTo>
                  <a:cubicBezTo>
                    <a:pt x="522769" y="356605"/>
                    <a:pt x="546105" y="267451"/>
                    <a:pt x="569727" y="178392"/>
                  </a:cubicBezTo>
                  <a:cubicBezTo>
                    <a:pt x="571823" y="170582"/>
                    <a:pt x="574013" y="162867"/>
                    <a:pt x="576680" y="155247"/>
                  </a:cubicBezTo>
                  <a:cubicBezTo>
                    <a:pt x="589063" y="120195"/>
                    <a:pt x="620971" y="99716"/>
                    <a:pt x="650880" y="107241"/>
                  </a:cubicBezTo>
                  <a:cubicBezTo>
                    <a:pt x="689361" y="116956"/>
                    <a:pt x="710125" y="149151"/>
                    <a:pt x="700791" y="189060"/>
                  </a:cubicBezTo>
                  <a:cubicBezTo>
                    <a:pt x="690313" y="233923"/>
                    <a:pt x="677455" y="278214"/>
                    <a:pt x="665453" y="322791"/>
                  </a:cubicBezTo>
                  <a:cubicBezTo>
                    <a:pt x="606112" y="542819"/>
                    <a:pt x="546677" y="762942"/>
                    <a:pt x="487336" y="982969"/>
                  </a:cubicBezTo>
                  <a:cubicBezTo>
                    <a:pt x="466666" y="1059645"/>
                    <a:pt x="445235" y="1136131"/>
                    <a:pt x="425233" y="1212998"/>
                  </a:cubicBezTo>
                  <a:cubicBezTo>
                    <a:pt x="419899" y="1233572"/>
                    <a:pt x="413136" y="1239477"/>
                    <a:pt x="389419" y="1235572"/>
                  </a:cubicBezTo>
                  <a:cubicBezTo>
                    <a:pt x="343508" y="1227952"/>
                    <a:pt x="317410" y="1206235"/>
                    <a:pt x="302836" y="1161087"/>
                  </a:cubicBezTo>
                  <a:cubicBezTo>
                    <a:pt x="285215" y="1106413"/>
                    <a:pt x="260641" y="1053835"/>
                    <a:pt x="237781" y="1000971"/>
                  </a:cubicBezTo>
                  <a:cubicBezTo>
                    <a:pt x="230065" y="983064"/>
                    <a:pt x="230542" y="970301"/>
                    <a:pt x="244067" y="954680"/>
                  </a:cubicBezTo>
                  <a:cubicBezTo>
                    <a:pt x="295597" y="895339"/>
                    <a:pt x="345318" y="834474"/>
                    <a:pt x="395991" y="774372"/>
                  </a:cubicBezTo>
                  <a:cubicBezTo>
                    <a:pt x="417517" y="748845"/>
                    <a:pt x="433520" y="721127"/>
                    <a:pt x="428281" y="686265"/>
                  </a:cubicBezTo>
                  <a:cubicBezTo>
                    <a:pt x="421994" y="645022"/>
                    <a:pt x="399229" y="614447"/>
                    <a:pt x="359320" y="603017"/>
                  </a:cubicBezTo>
                  <a:cubicBezTo>
                    <a:pt x="318553" y="591301"/>
                    <a:pt x="279214" y="599397"/>
                    <a:pt x="250544" y="637212"/>
                  </a:cubicBezTo>
                  <a:cubicBezTo>
                    <a:pt x="230637" y="663501"/>
                    <a:pt x="209682" y="689123"/>
                    <a:pt x="187012" y="713126"/>
                  </a:cubicBezTo>
                  <a:cubicBezTo>
                    <a:pt x="142721" y="759894"/>
                    <a:pt x="145388" y="772371"/>
                    <a:pt x="130910" y="737224"/>
                  </a:cubicBezTo>
                  <a:cubicBezTo>
                    <a:pt x="88714" y="634926"/>
                    <a:pt x="47376" y="532246"/>
                    <a:pt x="5085" y="429948"/>
                  </a:cubicBezTo>
                  <a:cubicBezTo>
                    <a:pt x="-4916" y="405849"/>
                    <a:pt x="-154" y="385085"/>
                    <a:pt x="19277" y="353652"/>
                  </a:cubicBezTo>
                  <a:cubicBezTo>
                    <a:pt x="59949" y="287739"/>
                    <a:pt x="74713" y="210682"/>
                    <a:pt x="73855" y="133244"/>
                  </a:cubicBezTo>
                  <a:cubicBezTo>
                    <a:pt x="73665" y="118194"/>
                    <a:pt x="78332" y="103716"/>
                    <a:pt x="83761" y="89810"/>
                  </a:cubicBezTo>
                  <a:cubicBezTo>
                    <a:pt x="97096" y="55996"/>
                    <a:pt x="128053" y="39899"/>
                    <a:pt x="161009" y="49329"/>
                  </a:cubicBezTo>
                  <a:cubicBezTo>
                    <a:pt x="196156" y="59425"/>
                    <a:pt x="215778" y="90858"/>
                    <a:pt x="206443" y="126862"/>
                  </a:cubicBezTo>
                  <a:cubicBezTo>
                    <a:pt x="183964" y="213825"/>
                    <a:pt x="159771" y="300312"/>
                    <a:pt x="137006" y="387180"/>
                  </a:cubicBezTo>
                  <a:cubicBezTo>
                    <a:pt x="133101" y="402135"/>
                    <a:pt x="117861" y="423852"/>
                    <a:pt x="142054" y="431376"/>
                  </a:cubicBezTo>
                  <a:cubicBezTo>
                    <a:pt x="167962" y="439377"/>
                    <a:pt x="166057" y="411850"/>
                    <a:pt x="170153" y="397277"/>
                  </a:cubicBezTo>
                  <a:cubicBezTo>
                    <a:pt x="199204" y="293073"/>
                    <a:pt x="227779" y="188679"/>
                    <a:pt x="254735" y="83904"/>
                  </a:cubicBezTo>
                  <a:cubicBezTo>
                    <a:pt x="262927" y="52281"/>
                    <a:pt x="274166" y="24468"/>
                    <a:pt x="303313" y="5799"/>
                  </a:cubicBezTo>
                  <a:cubicBezTo>
                    <a:pt x="315981" y="-2297"/>
                    <a:pt x="332459" y="-1916"/>
                    <a:pt x="344651" y="6942"/>
                  </a:cubicBezTo>
                  <a:cubicBezTo>
                    <a:pt x="390562" y="39994"/>
                    <a:pt x="396944" y="55044"/>
                    <a:pt x="382466" y="109146"/>
                  </a:cubicBezTo>
                  <a:close/>
                </a:path>
              </a:pathLst>
            </a:custGeom>
            <a:grpFill/>
            <a:ln w="9525" cap="flat">
              <a:solidFill>
                <a:schemeClr val="bg1"/>
              </a:solidFill>
              <a:prstDash val="solid"/>
              <a:miter/>
            </a:ln>
          </p:spPr>
          <p:txBody>
            <a:bodyPr rtlCol="0" anchor="ctr"/>
            <a:lstStyle/>
            <a:p>
              <a:endParaRPr lang="en-IN"/>
            </a:p>
          </p:txBody>
        </p:sp>
        <p:sp>
          <p:nvSpPr>
            <p:cNvPr id="71" name="Freeform: Shape 70">
              <a:extLst>
                <a:ext uri="{FF2B5EF4-FFF2-40B4-BE49-F238E27FC236}">
                  <a16:creationId xmlns:a16="http://schemas.microsoft.com/office/drawing/2014/main" id="{203D0F17-BEEB-4449-8841-F3CAC31F558D}"/>
                </a:ext>
              </a:extLst>
            </p:cNvPr>
            <p:cNvSpPr/>
            <p:nvPr/>
          </p:nvSpPr>
          <p:spPr>
            <a:xfrm>
              <a:off x="6742523" y="1037226"/>
              <a:ext cx="228600" cy="285750"/>
            </a:xfrm>
            <a:custGeom>
              <a:avLst/>
              <a:gdLst>
                <a:gd name="connsiteX0" fmla="*/ 168486 w 228600"/>
                <a:gd name="connsiteY0" fmla="*/ 0 h 285750"/>
                <a:gd name="connsiteX1" fmla="*/ 223635 w 228600"/>
                <a:gd name="connsiteY1" fmla="*/ 34671 h 285750"/>
                <a:gd name="connsiteX2" fmla="*/ 215063 w 228600"/>
                <a:gd name="connsiteY2" fmla="*/ 108585 h 285750"/>
                <a:gd name="connsiteX3" fmla="*/ 86571 w 228600"/>
                <a:gd name="connsiteY3" fmla="*/ 262795 h 285750"/>
                <a:gd name="connsiteX4" fmla="*/ 30278 w 228600"/>
                <a:gd name="connsiteY4" fmla="*/ 253936 h 285750"/>
                <a:gd name="connsiteX5" fmla="*/ 4656 w 228600"/>
                <a:gd name="connsiteY5" fmla="*/ 193548 h 285750"/>
                <a:gd name="connsiteX6" fmla="*/ 9418 w 228600"/>
                <a:gd name="connsiteY6" fmla="*/ 153067 h 285750"/>
                <a:gd name="connsiteX7" fmla="*/ 116384 w 228600"/>
                <a:gd name="connsiteY7" fmla="*/ 26003 h 285750"/>
                <a:gd name="connsiteX8" fmla="*/ 168486 w 228600"/>
                <a:gd name="connsiteY8" fmla="*/ 0 h 285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600" h="285750">
                  <a:moveTo>
                    <a:pt x="168486" y="0"/>
                  </a:moveTo>
                  <a:cubicBezTo>
                    <a:pt x="192107" y="2000"/>
                    <a:pt x="212110" y="12954"/>
                    <a:pt x="223635" y="34671"/>
                  </a:cubicBezTo>
                  <a:cubicBezTo>
                    <a:pt x="237161" y="60388"/>
                    <a:pt x="234018" y="85820"/>
                    <a:pt x="215063" y="108585"/>
                  </a:cubicBezTo>
                  <a:cubicBezTo>
                    <a:pt x="172296" y="160020"/>
                    <a:pt x="129814" y="211741"/>
                    <a:pt x="86571" y="262795"/>
                  </a:cubicBezTo>
                  <a:cubicBezTo>
                    <a:pt x="51138" y="304609"/>
                    <a:pt x="50757" y="304228"/>
                    <a:pt x="30278" y="253936"/>
                  </a:cubicBezTo>
                  <a:cubicBezTo>
                    <a:pt x="21991" y="233648"/>
                    <a:pt x="13704" y="213455"/>
                    <a:pt x="4656" y="193548"/>
                  </a:cubicBezTo>
                  <a:cubicBezTo>
                    <a:pt x="-2107" y="178689"/>
                    <a:pt x="-2298" y="166497"/>
                    <a:pt x="9418" y="153067"/>
                  </a:cubicBezTo>
                  <a:cubicBezTo>
                    <a:pt x="45708" y="111252"/>
                    <a:pt x="80475" y="68104"/>
                    <a:pt x="116384" y="26003"/>
                  </a:cubicBezTo>
                  <a:cubicBezTo>
                    <a:pt x="129433" y="10668"/>
                    <a:pt x="146388" y="1048"/>
                    <a:pt x="168486" y="0"/>
                  </a:cubicBezTo>
                  <a:close/>
                </a:path>
              </a:pathLst>
            </a:custGeom>
            <a:grpFill/>
            <a:ln w="9525" cap="flat">
              <a:solidFill>
                <a:schemeClr val="bg1"/>
              </a:solidFill>
              <a:prstDash val="solid"/>
              <a:miter/>
            </a:ln>
          </p:spPr>
          <p:txBody>
            <a:bodyPr rtlCol="0" anchor="ctr"/>
            <a:lstStyle/>
            <a:p>
              <a:endParaRPr lang="en-IN"/>
            </a:p>
          </p:txBody>
        </p:sp>
      </p:grpSp>
      <p:sp>
        <p:nvSpPr>
          <p:cNvPr id="72" name="TextBox 71">
            <a:extLst>
              <a:ext uri="{FF2B5EF4-FFF2-40B4-BE49-F238E27FC236}">
                <a16:creationId xmlns:a16="http://schemas.microsoft.com/office/drawing/2014/main" id="{B772F651-FA3D-43F6-A0D0-823E5F131406}"/>
              </a:ext>
            </a:extLst>
          </p:cNvPr>
          <p:cNvSpPr txBox="1"/>
          <p:nvPr/>
        </p:nvSpPr>
        <p:spPr>
          <a:xfrm>
            <a:off x="1090087"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73" name="TextBox 72">
            <a:extLst>
              <a:ext uri="{FF2B5EF4-FFF2-40B4-BE49-F238E27FC236}">
                <a16:creationId xmlns:a16="http://schemas.microsoft.com/office/drawing/2014/main" id="{6024039B-BBB4-40F8-95DC-262FABF5D6C2}"/>
              </a:ext>
            </a:extLst>
          </p:cNvPr>
          <p:cNvSpPr txBox="1"/>
          <p:nvPr/>
        </p:nvSpPr>
        <p:spPr>
          <a:xfrm>
            <a:off x="228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74" name="TextBox 73">
            <a:extLst>
              <a:ext uri="{FF2B5EF4-FFF2-40B4-BE49-F238E27FC236}">
                <a16:creationId xmlns:a16="http://schemas.microsoft.com/office/drawing/2014/main" id="{B5CD2DF0-F8AA-4F8B-9ACC-0965FD3957F5}"/>
              </a:ext>
            </a:extLst>
          </p:cNvPr>
          <p:cNvSpPr txBox="1"/>
          <p:nvPr/>
        </p:nvSpPr>
        <p:spPr>
          <a:xfrm>
            <a:off x="3429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75" name="TextBox 74">
            <a:extLst>
              <a:ext uri="{FF2B5EF4-FFF2-40B4-BE49-F238E27FC236}">
                <a16:creationId xmlns:a16="http://schemas.microsoft.com/office/drawing/2014/main" id="{81B300F7-C027-438F-92B5-065412017CD1}"/>
              </a:ext>
            </a:extLst>
          </p:cNvPr>
          <p:cNvSpPr txBox="1"/>
          <p:nvPr/>
        </p:nvSpPr>
        <p:spPr>
          <a:xfrm>
            <a:off x="4953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76" name="TextBox 75">
            <a:extLst>
              <a:ext uri="{FF2B5EF4-FFF2-40B4-BE49-F238E27FC236}">
                <a16:creationId xmlns:a16="http://schemas.microsoft.com/office/drawing/2014/main" id="{3D23818B-FECD-45B1-AAA3-0488ED9DB86D}"/>
              </a:ext>
            </a:extLst>
          </p:cNvPr>
          <p:cNvSpPr txBox="1"/>
          <p:nvPr/>
        </p:nvSpPr>
        <p:spPr>
          <a:xfrm>
            <a:off x="6096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
        <p:nvSpPr>
          <p:cNvPr id="77" name="TextBox 76">
            <a:extLst>
              <a:ext uri="{FF2B5EF4-FFF2-40B4-BE49-F238E27FC236}">
                <a16:creationId xmlns:a16="http://schemas.microsoft.com/office/drawing/2014/main" id="{34132A3A-B18C-4D36-98EA-A0E181977A0F}"/>
              </a:ext>
            </a:extLst>
          </p:cNvPr>
          <p:cNvSpPr txBox="1"/>
          <p:nvPr/>
        </p:nvSpPr>
        <p:spPr>
          <a:xfrm>
            <a:off x="7239000" y="3713582"/>
            <a:ext cx="372168" cy="369332"/>
          </a:xfrm>
          <a:prstGeom prst="rect">
            <a:avLst/>
          </a:prstGeom>
          <a:noFill/>
        </p:spPr>
        <p:txBody>
          <a:bodyPr wrap="square" rtlCol="0">
            <a:spAutoFit/>
          </a:bodyPr>
          <a:lstStyle/>
          <a:p>
            <a:pPr algn="ctr"/>
            <a:r>
              <a:rPr lang="en-US" b="1" dirty="0">
                <a:solidFill>
                  <a:schemeClr val="bg1"/>
                </a:solidFill>
                <a:sym typeface="Wingdings" panose="05000000000000000000" pitchFamily="2" charset="2"/>
              </a:rPr>
              <a:t></a:t>
            </a:r>
            <a:endParaRPr lang="en-US" sz="1100" b="1" dirty="0">
              <a:solidFill>
                <a:schemeClr val="bg1"/>
              </a:solidFill>
            </a:endParaRPr>
          </a:p>
        </p:txBody>
      </p:sp>
    </p:spTree>
    <p:extLst>
      <p:ext uri="{BB962C8B-B14F-4D97-AF65-F5344CB8AC3E}">
        <p14:creationId xmlns:p14="http://schemas.microsoft.com/office/powerpoint/2010/main" val="2359679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grpSp>
        <p:nvGrpSpPr>
          <p:cNvPr id="3" name="Group 2">
            <a:extLst>
              <a:ext uri="{FF2B5EF4-FFF2-40B4-BE49-F238E27FC236}">
                <a16:creationId xmlns:a16="http://schemas.microsoft.com/office/drawing/2014/main" id="{A0C75615-0E75-43FA-B3A3-AABAD935DAFA}"/>
              </a:ext>
            </a:extLst>
          </p:cNvPr>
          <p:cNvGrpSpPr/>
          <p:nvPr/>
        </p:nvGrpSpPr>
        <p:grpSpPr>
          <a:xfrm>
            <a:off x="133490" y="963393"/>
            <a:ext cx="2140459" cy="3811222"/>
            <a:chOff x="133490" y="1020543"/>
            <a:chExt cx="2140459" cy="3811222"/>
          </a:xfrm>
        </p:grpSpPr>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1020543"/>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dirty="0">
                  <a:solidFill>
                    <a:schemeClr val="bg1"/>
                  </a:solidFill>
                  <a:latin typeface="Arial" panose="020B0604020202020204" pitchFamily="34" charset="0"/>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30893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Systems for </a:t>
              </a:r>
            </a:p>
            <a:p>
              <a:pPr algn="ctr"/>
              <a:r>
                <a:rPr lang="en-US" sz="1600" dirty="0">
                  <a:solidFill>
                    <a:schemeClr val="bg1"/>
                  </a:solidFill>
                  <a:latin typeface="Arial" panose="020B0604020202020204" pitchFamily="34" charset="0"/>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9732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Solutions for</a:t>
              </a:r>
            </a:p>
            <a:p>
              <a:pPr algn="ctr"/>
              <a:r>
                <a:rPr lang="en-US" sz="1600" dirty="0">
                  <a:solidFill>
                    <a:schemeClr val="bg1"/>
                  </a:solidFill>
                </a:rPr>
                <a:t>Healthcare</a:t>
              </a:r>
            </a:p>
          </p:txBody>
        </p:sp>
      </p:grpSp>
      <p:grpSp>
        <p:nvGrpSpPr>
          <p:cNvPr id="104" name="Group 103">
            <a:extLst>
              <a:ext uri="{FF2B5EF4-FFF2-40B4-BE49-F238E27FC236}">
                <a16:creationId xmlns:a16="http://schemas.microsoft.com/office/drawing/2014/main" id="{74BA8E02-4EF7-4786-8F40-707EB4EF2E81}"/>
              </a:ext>
            </a:extLst>
          </p:cNvPr>
          <p:cNvGrpSpPr/>
          <p:nvPr/>
        </p:nvGrpSpPr>
        <p:grpSpPr>
          <a:xfrm>
            <a:off x="6922579" y="963393"/>
            <a:ext cx="2140459" cy="3811222"/>
            <a:chOff x="133490" y="1020543"/>
            <a:chExt cx="2140459" cy="3811222"/>
          </a:xfrm>
        </p:grpSpPr>
        <p:sp>
          <p:nvSpPr>
            <p:cNvPr id="105" name="Round Same Side Corner Rectangle 16">
              <a:extLst>
                <a:ext uri="{FF2B5EF4-FFF2-40B4-BE49-F238E27FC236}">
                  <a16:creationId xmlns:a16="http://schemas.microsoft.com/office/drawing/2014/main" id="{3607FA90-B25A-4EE0-BE94-294CFA938217}"/>
                </a:ext>
              </a:extLst>
            </p:cNvPr>
            <p:cNvSpPr/>
            <p:nvPr/>
          </p:nvSpPr>
          <p:spPr>
            <a:xfrm>
              <a:off x="133490" y="1020543"/>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dirty="0">
                  <a:solidFill>
                    <a:schemeClr val="bg1"/>
                  </a:solidFill>
                  <a:latin typeface="Arial" panose="020B0604020202020204" pitchFamily="34" charset="0"/>
                  <a:cs typeface="Arial" panose="020B0604020202020204" pitchFamily="34" charset="0"/>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133490" y="230893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Systems for </a:t>
              </a:r>
            </a:p>
            <a:p>
              <a:pPr algn="ctr"/>
              <a:r>
                <a:rPr lang="en-US" sz="1600" dirty="0">
                  <a:solidFill>
                    <a:schemeClr val="bg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133490" y="359732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Bioquell </a:t>
              </a:r>
              <a:r>
                <a:rPr lang="en-US" sz="1600" dirty="0" err="1">
                  <a:solidFill>
                    <a:schemeClr val="bg1"/>
                  </a:solidFill>
                  <a:latin typeface="Arial" panose="020B0604020202020204" pitchFamily="34" charset="0"/>
                  <a:cs typeface="Arial" panose="020B0604020202020204" pitchFamily="34" charset="0"/>
                </a:rPr>
                <a:t>Qube</a:t>
              </a:r>
              <a:endParaRPr lang="en-US" sz="1600" dirty="0">
                <a:solidFill>
                  <a:schemeClr val="bg1"/>
                </a:solidFill>
                <a:latin typeface="Arial" panose="020B0604020202020204" pitchFamily="34" charset="0"/>
                <a:cs typeface="Arial" panose="020B0604020202020204" pitchFamily="34" charset="0"/>
              </a:endParaRPr>
            </a:p>
          </p:txBody>
        </p:sp>
      </p:grpSp>
      <p:pic>
        <p:nvPicPr>
          <p:cNvPr id="108" name="Picture 107">
            <a:extLst>
              <a:ext uri="{FF2B5EF4-FFF2-40B4-BE49-F238E27FC236}">
                <a16:creationId xmlns:a16="http://schemas.microsoft.com/office/drawing/2014/main" id="{7B841527-C814-47E9-BB5D-C59826C466E3}"/>
              </a:ext>
            </a:extLst>
          </p:cNvPr>
          <p:cNvPicPr>
            <a:picLocks noChangeAspect="1"/>
          </p:cNvPicPr>
          <p:nvPr/>
        </p:nvPicPr>
        <p:blipFill rotWithShape="1">
          <a:blip r:embed="rId3" cstate="email">
            <a:grayscl/>
            <a:extLst>
              <a:ext uri="{28A0092B-C50C-407E-A947-70E740481C1C}">
                <a14:useLocalDpi xmlns:a14="http://schemas.microsoft.com/office/drawing/2010/main"/>
              </a:ext>
            </a:extLst>
          </a:blip>
          <a:srcRect l="2649" r="18100"/>
          <a:stretch/>
        </p:blipFill>
        <p:spPr>
          <a:xfrm>
            <a:off x="2324100" y="986253"/>
            <a:ext cx="4533900" cy="3756244"/>
          </a:xfrm>
          <a:prstGeom prst="rect">
            <a:avLst/>
          </a:prstGeom>
        </p:spPr>
      </p:pic>
    </p:spTree>
    <p:extLst>
      <p:ext uri="{BB962C8B-B14F-4D97-AF65-F5344CB8AC3E}">
        <p14:creationId xmlns:p14="http://schemas.microsoft.com/office/powerpoint/2010/main" val="26012157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accent1"/>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latin typeface="Arial" panose="020B0604020202020204" pitchFamily="34" charset="0"/>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Systems for </a:t>
            </a:r>
          </a:p>
          <a:p>
            <a:pPr algn="ctr"/>
            <a:r>
              <a:rPr lang="en-US" sz="1600" dirty="0">
                <a:solidFill>
                  <a:schemeClr val="bg1"/>
                </a:solidFill>
                <a:latin typeface="Arial" panose="020B0604020202020204" pitchFamily="34" charset="0"/>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Solutions for</a:t>
            </a:r>
          </a:p>
          <a:p>
            <a:pPr algn="ctr"/>
            <a:r>
              <a:rPr lang="en-US" sz="1600" dirty="0">
                <a:solidFill>
                  <a:schemeClr val="bg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dirty="0">
                <a:solidFill>
                  <a:schemeClr val="bg1"/>
                </a:solidFill>
                <a:latin typeface="Arial" panose="020B0604020202020204" pitchFamily="34" charset="0"/>
                <a:cs typeface="Arial" panose="020B0604020202020204" pitchFamily="34" charset="0"/>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Systems for </a:t>
            </a:r>
          </a:p>
          <a:p>
            <a:pPr algn="ctr"/>
            <a:r>
              <a:rPr lang="en-US" sz="1600" dirty="0">
                <a:solidFill>
                  <a:schemeClr val="bg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Bioquell </a:t>
            </a:r>
            <a:r>
              <a:rPr lang="en-US" sz="1600" dirty="0" err="1">
                <a:solidFill>
                  <a:schemeClr val="bg1"/>
                </a:solidFill>
                <a:latin typeface="Arial" panose="020B0604020202020204" pitchFamily="34" charset="0"/>
                <a:cs typeface="Arial" panose="020B0604020202020204" pitchFamily="34" charset="0"/>
              </a:rPr>
              <a:t>Qube</a:t>
            </a:r>
            <a:endParaRPr lang="en-US" sz="1600" dirty="0">
              <a:solidFill>
                <a:schemeClr val="bg1"/>
              </a:solidFill>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55BC2892-F5A8-4DE0-A16C-AD5C9F7822E8}"/>
              </a:ext>
            </a:extLst>
          </p:cNvPr>
          <p:cNvSpPr/>
          <p:nvPr/>
        </p:nvSpPr>
        <p:spPr>
          <a:xfrm>
            <a:off x="2514600" y="1138237"/>
            <a:ext cx="3931920" cy="2123658"/>
          </a:xfrm>
          <a:prstGeom prst="rect">
            <a:avLst/>
          </a:prstGeom>
        </p:spPr>
        <p:txBody>
          <a:bodyPr wrap="square" anchor="ctr">
            <a:spAutoFit/>
          </a:bodyPr>
          <a:lstStyle/>
          <a:p>
            <a:pPr marL="285750" indent="-285750">
              <a:buClr>
                <a:schemeClr val="tx2"/>
              </a:buClr>
              <a:buFont typeface="Wingdings" panose="05000000000000000000" pitchFamily="2" charset="2"/>
              <a:buChar char="§"/>
            </a:pPr>
            <a:r>
              <a:rPr lang="en-US" sz="1200" b="1" dirty="0">
                <a:solidFill>
                  <a:schemeClr val="tx2"/>
                </a:solidFill>
              </a:rPr>
              <a:t>35% Hydrogen Peroxide Vapor </a:t>
            </a:r>
            <a:r>
              <a:rPr lang="en-US" sz="1200" dirty="0"/>
              <a:t>Technology</a:t>
            </a:r>
          </a:p>
          <a:p>
            <a:pPr marL="285750" indent="-285750">
              <a:buClr>
                <a:schemeClr val="tx2"/>
              </a:buClr>
              <a:buFont typeface="Wingdings" panose="05000000000000000000" pitchFamily="2" charset="2"/>
              <a:buChar char="§"/>
            </a:pPr>
            <a:endParaRPr lang="en-US" sz="1200" dirty="0"/>
          </a:p>
          <a:p>
            <a:pPr marL="285750" indent="-285750">
              <a:buClr>
                <a:schemeClr val="tx2"/>
              </a:buClr>
              <a:buFont typeface="Wingdings" panose="05000000000000000000" pitchFamily="2" charset="2"/>
              <a:buChar char="§"/>
            </a:pPr>
            <a:r>
              <a:rPr lang="en-US" sz="1200" dirty="0"/>
              <a:t>Validated, </a:t>
            </a:r>
            <a:r>
              <a:rPr lang="en-US" sz="1200" b="1" dirty="0">
                <a:solidFill>
                  <a:schemeClr val="tx2"/>
                </a:solidFill>
              </a:rPr>
              <a:t>6-log sporicidal kill </a:t>
            </a:r>
            <a:r>
              <a:rPr lang="en-US" sz="1200" dirty="0"/>
              <a:t>on every exposed surface</a:t>
            </a:r>
          </a:p>
          <a:p>
            <a:pPr marL="285750" indent="-285750">
              <a:buClr>
                <a:schemeClr val="tx2"/>
              </a:buClr>
              <a:buFont typeface="Wingdings" panose="05000000000000000000" pitchFamily="2" charset="2"/>
              <a:buChar char="§"/>
            </a:pPr>
            <a:endParaRPr lang="en-US" sz="1200" dirty="0"/>
          </a:p>
          <a:p>
            <a:pPr marL="285750" indent="-285750">
              <a:buClr>
                <a:schemeClr val="tx2"/>
              </a:buClr>
              <a:buFont typeface="Wingdings" panose="05000000000000000000" pitchFamily="2" charset="2"/>
              <a:buChar char="§"/>
            </a:pPr>
            <a:r>
              <a:rPr lang="en-US" sz="1200" b="1" dirty="0">
                <a:solidFill>
                  <a:schemeClr val="tx2"/>
                </a:solidFill>
              </a:rPr>
              <a:t>Wide efficacy spectrum </a:t>
            </a:r>
            <a:r>
              <a:rPr lang="en-US" sz="1200" dirty="0"/>
              <a:t>against bacteria, viruses, spores and more</a:t>
            </a:r>
          </a:p>
          <a:p>
            <a:pPr marL="285750" indent="-285750">
              <a:buClr>
                <a:schemeClr val="tx2"/>
              </a:buClr>
              <a:buFont typeface="Wingdings" panose="05000000000000000000" pitchFamily="2" charset="2"/>
              <a:buChar char="§"/>
            </a:pPr>
            <a:endParaRPr lang="en-US" sz="1200" dirty="0"/>
          </a:p>
          <a:p>
            <a:pPr marL="285750" indent="-285750">
              <a:buClr>
                <a:schemeClr val="tx2"/>
              </a:buClr>
              <a:buFont typeface="Wingdings" panose="05000000000000000000" pitchFamily="2" charset="2"/>
              <a:buChar char="§"/>
            </a:pPr>
            <a:r>
              <a:rPr lang="en-US" sz="1200" dirty="0"/>
              <a:t>Breaks down into </a:t>
            </a:r>
            <a:r>
              <a:rPr lang="en-US" sz="1200" b="1" dirty="0">
                <a:solidFill>
                  <a:schemeClr val="tx2"/>
                </a:solidFill>
              </a:rPr>
              <a:t>residue free </a:t>
            </a:r>
            <a:r>
              <a:rPr lang="en-US" sz="1200" dirty="0"/>
              <a:t>oxygen and water</a:t>
            </a:r>
          </a:p>
          <a:p>
            <a:pPr marL="285750" indent="-285750">
              <a:buClr>
                <a:schemeClr val="tx2"/>
              </a:buClr>
              <a:buFont typeface="Wingdings" panose="05000000000000000000" pitchFamily="2" charset="2"/>
              <a:buChar char="§"/>
            </a:pPr>
            <a:endParaRPr lang="en-US" sz="1200" dirty="0"/>
          </a:p>
          <a:p>
            <a:pPr marL="285750" indent="-285750">
              <a:buClr>
                <a:schemeClr val="tx2"/>
              </a:buClr>
              <a:buFont typeface="Wingdings" panose="05000000000000000000" pitchFamily="2" charset="2"/>
              <a:buChar char="§"/>
            </a:pPr>
            <a:r>
              <a:rPr lang="en-US" sz="1200" b="1" dirty="0">
                <a:solidFill>
                  <a:schemeClr val="tx2"/>
                </a:solidFill>
              </a:rPr>
              <a:t>Compatible</a:t>
            </a:r>
            <a:r>
              <a:rPr lang="en-US" sz="1200" dirty="0"/>
              <a:t> with sensitive materials and products</a:t>
            </a:r>
          </a:p>
        </p:txBody>
      </p:sp>
      <p:sp>
        <p:nvSpPr>
          <p:cNvPr id="14" name="Isosceles Triangle 13">
            <a:extLst>
              <a:ext uri="{FF2B5EF4-FFF2-40B4-BE49-F238E27FC236}">
                <a16:creationId xmlns:a16="http://schemas.microsoft.com/office/drawing/2014/main" id="{D8368B83-B368-41EF-A909-F8D4F3072585}"/>
              </a:ext>
            </a:extLst>
          </p:cNvPr>
          <p:cNvSpPr/>
          <p:nvPr/>
        </p:nvSpPr>
        <p:spPr>
          <a:xfrm rot="5400000">
            <a:off x="2234486" y="1481077"/>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736105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latin typeface="Arial" panose="020B0604020202020204" pitchFamily="34" charset="0"/>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accent1"/>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Systems for </a:t>
            </a:r>
          </a:p>
          <a:p>
            <a:pPr algn="ctr"/>
            <a:r>
              <a:rPr lang="en-US" sz="1600" dirty="0">
                <a:solidFill>
                  <a:schemeClr val="bg1"/>
                </a:solidFill>
                <a:latin typeface="Arial" panose="020B0604020202020204" pitchFamily="34" charset="0"/>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Solutions for</a:t>
            </a:r>
          </a:p>
          <a:p>
            <a:pPr algn="ctr"/>
            <a:r>
              <a:rPr lang="en-US" sz="1600" dirty="0">
                <a:solidFill>
                  <a:schemeClr val="bg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dirty="0">
                <a:solidFill>
                  <a:schemeClr val="bg1"/>
                </a:solidFill>
                <a:latin typeface="Arial" panose="020B0604020202020204" pitchFamily="34" charset="0"/>
                <a:cs typeface="Arial" panose="020B0604020202020204" pitchFamily="34" charset="0"/>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Systems for </a:t>
            </a:r>
          </a:p>
          <a:p>
            <a:pPr algn="ctr"/>
            <a:r>
              <a:rPr lang="en-US" sz="1600" dirty="0">
                <a:solidFill>
                  <a:schemeClr val="bg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latin typeface="Arial" panose="020B0604020202020204" pitchFamily="34" charset="0"/>
                <a:cs typeface="Arial" panose="020B0604020202020204" pitchFamily="34" charset="0"/>
              </a:rPr>
              <a:t>Bioquell </a:t>
            </a:r>
            <a:r>
              <a:rPr lang="en-US" sz="1600" dirty="0" err="1">
                <a:solidFill>
                  <a:schemeClr val="bg1"/>
                </a:solidFill>
                <a:latin typeface="Arial" panose="020B0604020202020204" pitchFamily="34" charset="0"/>
                <a:cs typeface="Arial" panose="020B0604020202020204" pitchFamily="34" charset="0"/>
              </a:rPr>
              <a:t>Qube</a:t>
            </a:r>
            <a:endParaRPr lang="en-US" sz="1600" dirty="0">
              <a:solidFill>
                <a:schemeClr val="bg1"/>
              </a:solidFill>
              <a:latin typeface="Arial" panose="020B0604020202020204" pitchFamily="34" charset="0"/>
              <a:cs typeface="Arial" panose="020B0604020202020204" pitchFamily="34" charset="0"/>
            </a:endParaRPr>
          </a:p>
        </p:txBody>
      </p:sp>
      <p:sp>
        <p:nvSpPr>
          <p:cNvPr id="14" name="Isosceles Triangle 13">
            <a:extLst>
              <a:ext uri="{FF2B5EF4-FFF2-40B4-BE49-F238E27FC236}">
                <a16:creationId xmlns:a16="http://schemas.microsoft.com/office/drawing/2014/main" id="{D8368B83-B368-41EF-A909-F8D4F3072585}"/>
              </a:ext>
            </a:extLst>
          </p:cNvPr>
          <p:cNvSpPr/>
          <p:nvPr/>
        </p:nvSpPr>
        <p:spPr>
          <a:xfrm rot="5400000">
            <a:off x="2234486" y="2769468"/>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a:extLst>
              <a:ext uri="{FF2B5EF4-FFF2-40B4-BE49-F238E27FC236}">
                <a16:creationId xmlns:a16="http://schemas.microsoft.com/office/drawing/2014/main" id="{E6886B7C-07A1-4DB4-8DCD-1FFEE9BF300D}"/>
              </a:ext>
            </a:extLst>
          </p:cNvPr>
          <p:cNvSpPr/>
          <p:nvPr/>
        </p:nvSpPr>
        <p:spPr>
          <a:xfrm>
            <a:off x="2667000" y="2128837"/>
            <a:ext cx="4114800" cy="1585049"/>
          </a:xfrm>
          <a:prstGeom prst="rect">
            <a:avLst/>
          </a:prstGeom>
        </p:spPr>
        <p:txBody>
          <a:bodyPr wrap="square" anchor="ctr">
            <a:spAutoFit/>
          </a:bodyPr>
          <a:lstStyle/>
          <a:p>
            <a:pPr>
              <a:spcBef>
                <a:spcPts val="600"/>
              </a:spcBef>
              <a:buClr>
                <a:schemeClr val="tx2"/>
              </a:buClr>
            </a:pPr>
            <a:r>
              <a:rPr lang="en-US" sz="1200" b="1" dirty="0">
                <a:solidFill>
                  <a:schemeClr val="tx2"/>
                </a:solidFill>
              </a:rPr>
              <a:t>Bioquell systems include:</a:t>
            </a:r>
            <a:endParaRPr lang="en-US" sz="1200" b="1" i="1" dirty="0">
              <a:solidFill>
                <a:schemeClr val="tx2"/>
              </a:solidFill>
            </a:endParaRPr>
          </a:p>
          <a:p>
            <a:pPr marL="285750" indent="-285750">
              <a:spcBef>
                <a:spcPts val="600"/>
              </a:spcBef>
              <a:buClr>
                <a:schemeClr val="tx2"/>
              </a:buClr>
              <a:buFont typeface="Wingdings" panose="05000000000000000000" pitchFamily="2" charset="2"/>
              <a:buChar char="§"/>
            </a:pPr>
            <a:r>
              <a:rPr lang="en-US" sz="1200" dirty="0">
                <a:solidFill>
                  <a:srgbClr val="000000"/>
                </a:solidFill>
              </a:rPr>
              <a:t>Bioquell Z-2</a:t>
            </a:r>
          </a:p>
          <a:p>
            <a:pPr marL="285750" indent="-285750">
              <a:spcBef>
                <a:spcPts val="600"/>
              </a:spcBef>
              <a:buClr>
                <a:schemeClr val="tx2"/>
              </a:buClr>
              <a:buFont typeface="Wingdings" panose="05000000000000000000" pitchFamily="2" charset="2"/>
              <a:buChar char="§"/>
            </a:pPr>
            <a:r>
              <a:rPr lang="en-US" sz="1200" dirty="0">
                <a:solidFill>
                  <a:srgbClr val="000000"/>
                </a:solidFill>
              </a:rPr>
              <a:t>Bioquell </a:t>
            </a:r>
            <a:r>
              <a:rPr lang="en-US" sz="1200" dirty="0" err="1">
                <a:solidFill>
                  <a:srgbClr val="000000"/>
                </a:solidFill>
              </a:rPr>
              <a:t>ProteQ</a:t>
            </a:r>
            <a:endParaRPr lang="en-US" sz="1200" dirty="0">
              <a:solidFill>
                <a:srgbClr val="000000"/>
              </a:solidFill>
            </a:endParaRPr>
          </a:p>
          <a:p>
            <a:pPr marL="285750" indent="-285750">
              <a:spcBef>
                <a:spcPts val="600"/>
              </a:spcBef>
              <a:buClr>
                <a:schemeClr val="tx2"/>
              </a:buClr>
              <a:buFont typeface="Wingdings" panose="05000000000000000000" pitchFamily="2" charset="2"/>
              <a:buChar char="§"/>
            </a:pPr>
            <a:r>
              <a:rPr lang="en-US" sz="1200" dirty="0">
                <a:solidFill>
                  <a:srgbClr val="000000"/>
                </a:solidFill>
              </a:rPr>
              <a:t>Bioquell </a:t>
            </a:r>
            <a:r>
              <a:rPr lang="en-US" sz="1200" dirty="0" err="1">
                <a:solidFill>
                  <a:srgbClr val="000000"/>
                </a:solidFill>
              </a:rPr>
              <a:t>SeQure</a:t>
            </a:r>
            <a:endParaRPr lang="en-US" sz="1200" dirty="0">
              <a:solidFill>
                <a:srgbClr val="000000"/>
              </a:solidFill>
            </a:endParaRPr>
          </a:p>
          <a:p>
            <a:pPr marL="285750" indent="-285750">
              <a:spcBef>
                <a:spcPts val="600"/>
              </a:spcBef>
              <a:buClr>
                <a:schemeClr val="tx2"/>
              </a:buClr>
              <a:buFont typeface="Wingdings" panose="05000000000000000000" pitchFamily="2" charset="2"/>
              <a:buChar char="§"/>
            </a:pPr>
            <a:r>
              <a:rPr lang="en-US" sz="1200" dirty="0">
                <a:solidFill>
                  <a:srgbClr val="000000"/>
                </a:solidFill>
              </a:rPr>
              <a:t>Fixed Room Decontamination</a:t>
            </a:r>
          </a:p>
          <a:p>
            <a:pPr marL="285750" indent="-285750">
              <a:spcBef>
                <a:spcPts val="600"/>
              </a:spcBef>
              <a:buClr>
                <a:schemeClr val="tx2"/>
              </a:buClr>
              <a:buFont typeface="Wingdings" panose="05000000000000000000" pitchFamily="2" charset="2"/>
              <a:buChar char="§"/>
            </a:pPr>
            <a:r>
              <a:rPr lang="en-US" sz="1200" dirty="0">
                <a:solidFill>
                  <a:srgbClr val="000000"/>
                </a:solidFill>
              </a:rPr>
              <a:t>Bespoke Fixed Systems</a:t>
            </a:r>
          </a:p>
        </p:txBody>
      </p:sp>
    </p:spTree>
    <p:extLst>
      <p:ext uri="{BB962C8B-B14F-4D97-AF65-F5344CB8AC3E}">
        <p14:creationId xmlns:p14="http://schemas.microsoft.com/office/powerpoint/2010/main" val="121786018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Systems for </a:t>
            </a:r>
          </a:p>
          <a:p>
            <a:pPr algn="ctr"/>
            <a:r>
              <a:rPr lang="en-US" sz="1600" dirty="0">
                <a:solidFill>
                  <a:schemeClr val="bg1"/>
                </a:solidFill>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b="1" dirty="0">
                <a:solidFill>
                  <a:schemeClr val="lt1"/>
                </a:solidFill>
              </a:rPr>
              <a:t>Solutions for</a:t>
            </a:r>
          </a:p>
          <a:p>
            <a:pPr algn="ctr"/>
            <a:r>
              <a:rPr lang="en-US" sz="1600" b="1" dirty="0">
                <a:solidFill>
                  <a:schemeClr val="lt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dirty="0">
                <a:solidFill>
                  <a:schemeClr val="bg1"/>
                </a:solidFill>
                <a:cs typeface="Arial" panose="020B0604020202020204" pitchFamily="34" charset="0"/>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Systems for </a:t>
            </a:r>
          </a:p>
          <a:p>
            <a:pPr algn="ctr"/>
            <a:r>
              <a:rPr lang="en-US" sz="1600" dirty="0">
                <a:solidFill>
                  <a:schemeClr val="bg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Bioquell </a:t>
            </a:r>
            <a:r>
              <a:rPr lang="en-US" sz="1600" dirty="0" err="1">
                <a:solidFill>
                  <a:schemeClr val="bg1"/>
                </a:solidFill>
                <a:cs typeface="Arial" panose="020B0604020202020204" pitchFamily="34" charset="0"/>
              </a:rPr>
              <a:t>Qube</a:t>
            </a:r>
            <a:endParaRPr lang="en-US" sz="1600" dirty="0">
              <a:solidFill>
                <a:schemeClr val="bg1"/>
              </a:solidFill>
              <a:cs typeface="Arial" panose="020B0604020202020204" pitchFamily="34" charset="0"/>
            </a:endParaRPr>
          </a:p>
        </p:txBody>
      </p:sp>
      <p:sp>
        <p:nvSpPr>
          <p:cNvPr id="14" name="Isosceles Triangle 13">
            <a:extLst>
              <a:ext uri="{FF2B5EF4-FFF2-40B4-BE49-F238E27FC236}">
                <a16:creationId xmlns:a16="http://schemas.microsoft.com/office/drawing/2014/main" id="{D8368B83-B368-41EF-A909-F8D4F3072585}"/>
              </a:ext>
            </a:extLst>
          </p:cNvPr>
          <p:cNvSpPr/>
          <p:nvPr/>
        </p:nvSpPr>
        <p:spPr>
          <a:xfrm rot="5400000">
            <a:off x="2234486" y="4057859"/>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12" name="Rectangle 11">
            <a:extLst>
              <a:ext uri="{FF2B5EF4-FFF2-40B4-BE49-F238E27FC236}">
                <a16:creationId xmlns:a16="http://schemas.microsoft.com/office/drawing/2014/main" id="{C0ABD590-6E47-48A6-9FE2-8973948A19F0}"/>
              </a:ext>
            </a:extLst>
          </p:cNvPr>
          <p:cNvSpPr/>
          <p:nvPr/>
        </p:nvSpPr>
        <p:spPr>
          <a:xfrm>
            <a:off x="2590800" y="3271837"/>
            <a:ext cx="4114800" cy="1384995"/>
          </a:xfrm>
          <a:prstGeom prst="rect">
            <a:avLst/>
          </a:prstGeom>
        </p:spPr>
        <p:txBody>
          <a:bodyPr wrap="square" anchor="ctr">
            <a:spAutoFit/>
          </a:bodyPr>
          <a:lstStyle/>
          <a:p>
            <a:pPr>
              <a:buClr>
                <a:schemeClr val="tx2"/>
              </a:buClr>
            </a:pPr>
            <a:r>
              <a:rPr lang="en-US" sz="1200" b="1" dirty="0">
                <a:solidFill>
                  <a:schemeClr val="tx2"/>
                </a:solidFill>
              </a:rPr>
              <a:t>Bioquell </a:t>
            </a:r>
            <a:r>
              <a:rPr lang="en-US" sz="1200" b="1" i="1" dirty="0">
                <a:solidFill>
                  <a:schemeClr val="tx2"/>
                </a:solidFill>
              </a:rPr>
              <a:t>BQ-50</a:t>
            </a:r>
          </a:p>
          <a:p>
            <a:pPr marL="285750" indent="-285750">
              <a:buClr>
                <a:schemeClr val="tx2"/>
              </a:buClr>
              <a:buFont typeface="Wingdings" panose="05000000000000000000" pitchFamily="2" charset="2"/>
              <a:buChar char="§"/>
            </a:pPr>
            <a:r>
              <a:rPr lang="en-US" sz="1200" dirty="0">
                <a:solidFill>
                  <a:srgbClr val="000000"/>
                </a:solidFill>
              </a:rPr>
              <a:t>For use in patient rooms, bays and operating theatres</a:t>
            </a:r>
          </a:p>
          <a:p>
            <a:pPr marL="285750" indent="-285750">
              <a:buClr>
                <a:schemeClr val="tx2"/>
              </a:buClr>
              <a:buFont typeface="Wingdings" panose="05000000000000000000" pitchFamily="2" charset="2"/>
              <a:buChar char="§"/>
            </a:pPr>
            <a:endParaRPr lang="en-US" sz="1200" dirty="0">
              <a:solidFill>
                <a:srgbClr val="000000"/>
              </a:solidFill>
            </a:endParaRPr>
          </a:p>
          <a:p>
            <a:pPr>
              <a:buClr>
                <a:schemeClr val="tx2"/>
              </a:buClr>
            </a:pPr>
            <a:r>
              <a:rPr lang="en-US" sz="1200" b="1" dirty="0">
                <a:solidFill>
                  <a:schemeClr val="tx2"/>
                </a:solidFill>
              </a:rPr>
              <a:t>Bioquell Pod</a:t>
            </a:r>
          </a:p>
          <a:p>
            <a:pPr marL="285750" indent="-285750">
              <a:buClr>
                <a:schemeClr val="tx2"/>
              </a:buClr>
              <a:buFont typeface="Wingdings" panose="05000000000000000000" pitchFamily="2" charset="2"/>
              <a:buChar char="§"/>
            </a:pPr>
            <a:r>
              <a:rPr lang="en-US" sz="1200" dirty="0">
                <a:solidFill>
                  <a:srgbClr val="000000"/>
                </a:solidFill>
              </a:rPr>
              <a:t>Enables conversion of open clinical areas into single patient occupancy spaces, preventing the spread of infection between patients</a:t>
            </a:r>
          </a:p>
        </p:txBody>
      </p:sp>
    </p:spTree>
    <p:extLst>
      <p:ext uri="{BB962C8B-B14F-4D97-AF65-F5344CB8AC3E}">
        <p14:creationId xmlns:p14="http://schemas.microsoft.com/office/powerpoint/2010/main" val="29056199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54FEE-D637-4A68-AA3B-EA94ADFDC014}"/>
              </a:ext>
            </a:extLst>
          </p:cNvPr>
          <p:cNvSpPr>
            <a:spLocks noGrp="1"/>
          </p:cNvSpPr>
          <p:nvPr>
            <p:ph type="title"/>
          </p:nvPr>
        </p:nvSpPr>
        <p:spPr/>
        <p:txBody>
          <a:bodyPr/>
          <a:lstStyle/>
          <a:p>
            <a:r>
              <a:rPr lang="en-US" dirty="0"/>
              <a:t>Over 250 Years of Infection Control Experience</a:t>
            </a:r>
          </a:p>
        </p:txBody>
      </p:sp>
      <p:sp>
        <p:nvSpPr>
          <p:cNvPr id="5" name="Rectangle 4">
            <a:extLst>
              <a:ext uri="{FF2B5EF4-FFF2-40B4-BE49-F238E27FC236}">
                <a16:creationId xmlns:a16="http://schemas.microsoft.com/office/drawing/2014/main" id="{990D87B8-ACFC-4A11-AD21-471151A55692}"/>
              </a:ext>
            </a:extLst>
          </p:cNvPr>
          <p:cNvSpPr/>
          <p:nvPr/>
        </p:nvSpPr>
        <p:spPr>
          <a:xfrm>
            <a:off x="0" y="965585"/>
            <a:ext cx="9144000" cy="30682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8ABEC06-8ECD-420B-8810-AE5C9F9B6FB9}"/>
              </a:ext>
            </a:extLst>
          </p:cNvPr>
          <p:cNvSpPr/>
          <p:nvPr/>
        </p:nvSpPr>
        <p:spPr>
          <a:xfrm>
            <a:off x="2258599" y="1337735"/>
            <a:ext cx="1248302" cy="124830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B4EEFE16-D91F-40FE-B704-E3ED701A1AC0}"/>
              </a:ext>
            </a:extLst>
          </p:cNvPr>
          <p:cNvSpPr/>
          <p:nvPr/>
        </p:nvSpPr>
        <p:spPr>
          <a:xfrm>
            <a:off x="3944132" y="1337735"/>
            <a:ext cx="1248302" cy="124830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FB836434-93D1-49A7-9BD3-6FC7244C58CE}"/>
              </a:ext>
            </a:extLst>
          </p:cNvPr>
          <p:cNvSpPr/>
          <p:nvPr/>
        </p:nvSpPr>
        <p:spPr>
          <a:xfrm>
            <a:off x="5629666" y="1337735"/>
            <a:ext cx="1248302" cy="12483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9E9CE12F-3E34-4D2F-AC5A-BBA01BE79402}"/>
              </a:ext>
            </a:extLst>
          </p:cNvPr>
          <p:cNvSpPr/>
          <p:nvPr/>
        </p:nvSpPr>
        <p:spPr>
          <a:xfrm>
            <a:off x="0" y="4110037"/>
            <a:ext cx="9144000" cy="661815"/>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dirty="0"/>
          </a:p>
        </p:txBody>
      </p:sp>
      <p:sp>
        <p:nvSpPr>
          <p:cNvPr id="19" name="Oval 18">
            <a:extLst>
              <a:ext uri="{FF2B5EF4-FFF2-40B4-BE49-F238E27FC236}">
                <a16:creationId xmlns:a16="http://schemas.microsoft.com/office/drawing/2014/main" id="{6BF6452B-B795-47B3-8EA8-5E61872289FF}"/>
              </a:ext>
            </a:extLst>
          </p:cNvPr>
          <p:cNvSpPr/>
          <p:nvPr/>
        </p:nvSpPr>
        <p:spPr>
          <a:xfrm>
            <a:off x="573066" y="1337735"/>
            <a:ext cx="1248302" cy="1248302"/>
          </a:xfrm>
          <a:prstGeom prst="ellipse">
            <a:avLst/>
          </a:prstGeom>
          <a:solidFill>
            <a:srgbClr val="8AC5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Oval 38">
            <a:extLst>
              <a:ext uri="{FF2B5EF4-FFF2-40B4-BE49-F238E27FC236}">
                <a16:creationId xmlns:a16="http://schemas.microsoft.com/office/drawing/2014/main" id="{672EE07B-C16A-4230-8AE3-763785B78C12}"/>
              </a:ext>
            </a:extLst>
          </p:cNvPr>
          <p:cNvSpPr/>
          <p:nvPr/>
        </p:nvSpPr>
        <p:spPr>
          <a:xfrm>
            <a:off x="7315200" y="1337735"/>
            <a:ext cx="1248302" cy="124830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5AC49FAF-1555-4A9B-8854-F454FFEA63D3}"/>
              </a:ext>
            </a:extLst>
          </p:cNvPr>
          <p:cNvGrpSpPr/>
          <p:nvPr/>
        </p:nvGrpSpPr>
        <p:grpSpPr>
          <a:xfrm>
            <a:off x="272518" y="3576637"/>
            <a:ext cx="8517706" cy="256090"/>
            <a:chOff x="272518" y="3180046"/>
            <a:chExt cx="8517706" cy="256090"/>
          </a:xfrm>
        </p:grpSpPr>
        <p:sp>
          <p:nvSpPr>
            <p:cNvPr id="16" name="Rectangle: Top Corners Rounded 15">
              <a:extLst>
                <a:ext uri="{FF2B5EF4-FFF2-40B4-BE49-F238E27FC236}">
                  <a16:creationId xmlns:a16="http://schemas.microsoft.com/office/drawing/2014/main" id="{5FC68475-65D9-490B-B92E-2159E969B4BA}"/>
                </a:ext>
              </a:extLst>
            </p:cNvPr>
            <p:cNvSpPr/>
            <p:nvPr/>
          </p:nvSpPr>
          <p:spPr>
            <a:xfrm rot="16200000">
              <a:off x="4400551" y="-884070"/>
              <a:ext cx="133019" cy="8389085"/>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Freeform: Shape 16">
              <a:extLst>
                <a:ext uri="{FF2B5EF4-FFF2-40B4-BE49-F238E27FC236}">
                  <a16:creationId xmlns:a16="http://schemas.microsoft.com/office/drawing/2014/main" id="{6644C323-9B02-4F25-B9F2-3C402ECD655C}"/>
                </a:ext>
              </a:extLst>
            </p:cNvPr>
            <p:cNvSpPr/>
            <p:nvPr/>
          </p:nvSpPr>
          <p:spPr>
            <a:xfrm>
              <a:off x="8661603" y="3195896"/>
              <a:ext cx="128621" cy="240240"/>
            </a:xfrm>
            <a:custGeom>
              <a:avLst/>
              <a:gdLst>
                <a:gd name="connsiteX0" fmla="*/ 0 w 165735"/>
                <a:gd name="connsiteY0" fmla="*/ 0 h 309562"/>
                <a:gd name="connsiteX1" fmla="*/ 0 w 165735"/>
                <a:gd name="connsiteY1" fmla="*/ 309563 h 309562"/>
                <a:gd name="connsiteX2" fmla="*/ 165735 w 165735"/>
                <a:gd name="connsiteY2" fmla="*/ 143828 h 309562"/>
              </a:gdLst>
              <a:ahLst/>
              <a:cxnLst>
                <a:cxn ang="0">
                  <a:pos x="connsiteX0" y="connsiteY0"/>
                </a:cxn>
                <a:cxn ang="0">
                  <a:pos x="connsiteX1" y="connsiteY1"/>
                </a:cxn>
                <a:cxn ang="0">
                  <a:pos x="connsiteX2" y="connsiteY2"/>
                </a:cxn>
              </a:cxnLst>
              <a:rect l="l" t="t" r="r" b="b"/>
              <a:pathLst>
                <a:path w="165735" h="309562">
                  <a:moveTo>
                    <a:pt x="0" y="0"/>
                  </a:moveTo>
                  <a:lnTo>
                    <a:pt x="0" y="309563"/>
                  </a:lnTo>
                  <a:lnTo>
                    <a:pt x="165735" y="143828"/>
                  </a:lnTo>
                  <a:close/>
                </a:path>
              </a:pathLst>
            </a:custGeom>
            <a:solidFill>
              <a:srgbClr val="FFFFFF"/>
            </a:solidFill>
            <a:ln w="9525" cap="flat">
              <a:noFill/>
              <a:prstDash val="solid"/>
              <a:miter/>
            </a:ln>
          </p:spPr>
          <p:txBody>
            <a:bodyPr rtlCol="0" anchor="ctr"/>
            <a:lstStyle/>
            <a:p>
              <a:endParaRPr lang="en-IN"/>
            </a:p>
          </p:txBody>
        </p:sp>
        <p:grpSp>
          <p:nvGrpSpPr>
            <p:cNvPr id="25" name="Group 24">
              <a:extLst>
                <a:ext uri="{FF2B5EF4-FFF2-40B4-BE49-F238E27FC236}">
                  <a16:creationId xmlns:a16="http://schemas.microsoft.com/office/drawing/2014/main" id="{863D0AA1-5BF6-46AD-87A0-C3AF1B9439A5}"/>
                </a:ext>
              </a:extLst>
            </p:cNvPr>
            <p:cNvGrpSpPr/>
            <p:nvPr/>
          </p:nvGrpSpPr>
          <p:grpSpPr>
            <a:xfrm>
              <a:off x="1077097" y="3182996"/>
              <a:ext cx="240240" cy="240240"/>
              <a:chOff x="2840339" y="4977676"/>
              <a:chExt cx="309562" cy="309562"/>
            </a:xfrm>
          </p:grpSpPr>
          <p:sp>
            <p:nvSpPr>
              <p:cNvPr id="26" name="Oval 25">
                <a:extLst>
                  <a:ext uri="{FF2B5EF4-FFF2-40B4-BE49-F238E27FC236}">
                    <a16:creationId xmlns:a16="http://schemas.microsoft.com/office/drawing/2014/main" id="{05A2DAE4-5419-4E41-B4D9-3FA15FC6EFC9}"/>
                  </a:ext>
                </a:extLst>
              </p:cNvPr>
              <p:cNvSpPr/>
              <p:nvPr/>
            </p:nvSpPr>
            <p:spPr>
              <a:xfrm>
                <a:off x="2840339" y="4977676"/>
                <a:ext cx="309562" cy="30956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7" name="Oval 26">
                <a:extLst>
                  <a:ext uri="{FF2B5EF4-FFF2-40B4-BE49-F238E27FC236}">
                    <a16:creationId xmlns:a16="http://schemas.microsoft.com/office/drawing/2014/main" id="{587BD8BB-56B4-4699-9E3E-AA8BBD68115F}"/>
                  </a:ext>
                </a:extLst>
              </p:cNvPr>
              <p:cNvSpPr/>
              <p:nvPr/>
            </p:nvSpPr>
            <p:spPr>
              <a:xfrm>
                <a:off x="2911609" y="5048946"/>
                <a:ext cx="167023" cy="167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28" name="Group 27">
              <a:extLst>
                <a:ext uri="{FF2B5EF4-FFF2-40B4-BE49-F238E27FC236}">
                  <a16:creationId xmlns:a16="http://schemas.microsoft.com/office/drawing/2014/main" id="{9796E927-F270-4D3F-8CEC-F7AE66CA44D8}"/>
                </a:ext>
              </a:extLst>
            </p:cNvPr>
            <p:cNvGrpSpPr/>
            <p:nvPr/>
          </p:nvGrpSpPr>
          <p:grpSpPr>
            <a:xfrm>
              <a:off x="2762630" y="3195896"/>
              <a:ext cx="240240" cy="240240"/>
              <a:chOff x="2840339" y="4977676"/>
              <a:chExt cx="309562" cy="309562"/>
            </a:xfrm>
          </p:grpSpPr>
          <p:sp>
            <p:nvSpPr>
              <p:cNvPr id="29" name="Oval 28">
                <a:extLst>
                  <a:ext uri="{FF2B5EF4-FFF2-40B4-BE49-F238E27FC236}">
                    <a16:creationId xmlns:a16="http://schemas.microsoft.com/office/drawing/2014/main" id="{E3A9CD27-A8D6-4865-B334-22323C71D049}"/>
                  </a:ext>
                </a:extLst>
              </p:cNvPr>
              <p:cNvSpPr/>
              <p:nvPr/>
            </p:nvSpPr>
            <p:spPr>
              <a:xfrm>
                <a:off x="2840339" y="4977676"/>
                <a:ext cx="309562" cy="3095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0" name="Oval 29">
                <a:extLst>
                  <a:ext uri="{FF2B5EF4-FFF2-40B4-BE49-F238E27FC236}">
                    <a16:creationId xmlns:a16="http://schemas.microsoft.com/office/drawing/2014/main" id="{218B0F06-D78F-4BC7-AEAA-72A2F7A58E8C}"/>
                  </a:ext>
                </a:extLst>
              </p:cNvPr>
              <p:cNvSpPr/>
              <p:nvPr/>
            </p:nvSpPr>
            <p:spPr>
              <a:xfrm>
                <a:off x="2911609" y="5048946"/>
                <a:ext cx="167023" cy="167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1" name="Group 30">
              <a:extLst>
                <a:ext uri="{FF2B5EF4-FFF2-40B4-BE49-F238E27FC236}">
                  <a16:creationId xmlns:a16="http://schemas.microsoft.com/office/drawing/2014/main" id="{A4543651-D4A8-4918-A8B4-4587F2B82E1B}"/>
                </a:ext>
              </a:extLst>
            </p:cNvPr>
            <p:cNvGrpSpPr/>
            <p:nvPr/>
          </p:nvGrpSpPr>
          <p:grpSpPr>
            <a:xfrm>
              <a:off x="4448163" y="3180046"/>
              <a:ext cx="240240" cy="240240"/>
              <a:chOff x="2840339" y="4977676"/>
              <a:chExt cx="309562" cy="309562"/>
            </a:xfrm>
          </p:grpSpPr>
          <p:sp>
            <p:nvSpPr>
              <p:cNvPr id="32" name="Oval 31">
                <a:extLst>
                  <a:ext uri="{FF2B5EF4-FFF2-40B4-BE49-F238E27FC236}">
                    <a16:creationId xmlns:a16="http://schemas.microsoft.com/office/drawing/2014/main" id="{5E30F7DE-8831-4CE0-9FD5-2C936A0C4477}"/>
                  </a:ext>
                </a:extLst>
              </p:cNvPr>
              <p:cNvSpPr/>
              <p:nvPr/>
            </p:nvSpPr>
            <p:spPr>
              <a:xfrm>
                <a:off x="2840339" y="4977676"/>
                <a:ext cx="309562" cy="3095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3" name="Oval 32">
                <a:extLst>
                  <a:ext uri="{FF2B5EF4-FFF2-40B4-BE49-F238E27FC236}">
                    <a16:creationId xmlns:a16="http://schemas.microsoft.com/office/drawing/2014/main" id="{7A962FEA-2325-4BE1-9F3E-DDC906E3912B}"/>
                  </a:ext>
                </a:extLst>
              </p:cNvPr>
              <p:cNvSpPr/>
              <p:nvPr/>
            </p:nvSpPr>
            <p:spPr>
              <a:xfrm>
                <a:off x="2911609" y="5048946"/>
                <a:ext cx="167023" cy="167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34" name="Group 33">
              <a:extLst>
                <a:ext uri="{FF2B5EF4-FFF2-40B4-BE49-F238E27FC236}">
                  <a16:creationId xmlns:a16="http://schemas.microsoft.com/office/drawing/2014/main" id="{F06D9FDB-5FEC-4AF4-8257-0C9C688A70E7}"/>
                </a:ext>
              </a:extLst>
            </p:cNvPr>
            <p:cNvGrpSpPr/>
            <p:nvPr/>
          </p:nvGrpSpPr>
          <p:grpSpPr>
            <a:xfrm>
              <a:off x="6133697" y="3180046"/>
              <a:ext cx="240240" cy="240240"/>
              <a:chOff x="2840339" y="4977676"/>
              <a:chExt cx="309562" cy="309562"/>
            </a:xfrm>
          </p:grpSpPr>
          <p:sp>
            <p:nvSpPr>
              <p:cNvPr id="35" name="Oval 34">
                <a:extLst>
                  <a:ext uri="{FF2B5EF4-FFF2-40B4-BE49-F238E27FC236}">
                    <a16:creationId xmlns:a16="http://schemas.microsoft.com/office/drawing/2014/main" id="{2FAECEF4-9390-41BF-A500-2385FA8E7E08}"/>
                  </a:ext>
                </a:extLst>
              </p:cNvPr>
              <p:cNvSpPr/>
              <p:nvPr/>
            </p:nvSpPr>
            <p:spPr>
              <a:xfrm>
                <a:off x="2840339" y="4977676"/>
                <a:ext cx="309562" cy="3095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Oval 35">
                <a:extLst>
                  <a:ext uri="{FF2B5EF4-FFF2-40B4-BE49-F238E27FC236}">
                    <a16:creationId xmlns:a16="http://schemas.microsoft.com/office/drawing/2014/main" id="{BAC0747E-78A2-48F9-928C-ED415CF76B35}"/>
                  </a:ext>
                </a:extLst>
              </p:cNvPr>
              <p:cNvSpPr/>
              <p:nvPr/>
            </p:nvSpPr>
            <p:spPr>
              <a:xfrm>
                <a:off x="2911609" y="5048946"/>
                <a:ext cx="167023" cy="167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nvGrpSpPr>
            <p:cNvPr id="41" name="Group 40">
              <a:extLst>
                <a:ext uri="{FF2B5EF4-FFF2-40B4-BE49-F238E27FC236}">
                  <a16:creationId xmlns:a16="http://schemas.microsoft.com/office/drawing/2014/main" id="{AED8BE14-7328-4F68-B7E0-CC587D9D5655}"/>
                </a:ext>
              </a:extLst>
            </p:cNvPr>
            <p:cNvGrpSpPr/>
            <p:nvPr/>
          </p:nvGrpSpPr>
          <p:grpSpPr>
            <a:xfrm>
              <a:off x="7819231" y="3180046"/>
              <a:ext cx="240240" cy="240240"/>
              <a:chOff x="2840339" y="4977676"/>
              <a:chExt cx="309562" cy="309562"/>
            </a:xfrm>
          </p:grpSpPr>
          <p:sp>
            <p:nvSpPr>
              <p:cNvPr id="42" name="Oval 41">
                <a:extLst>
                  <a:ext uri="{FF2B5EF4-FFF2-40B4-BE49-F238E27FC236}">
                    <a16:creationId xmlns:a16="http://schemas.microsoft.com/office/drawing/2014/main" id="{FE4060E2-E03D-401A-BCC9-D68C80BF0B34}"/>
                  </a:ext>
                </a:extLst>
              </p:cNvPr>
              <p:cNvSpPr/>
              <p:nvPr/>
            </p:nvSpPr>
            <p:spPr>
              <a:xfrm>
                <a:off x="2840339" y="4977676"/>
                <a:ext cx="309562" cy="30956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43" name="Oval 42">
                <a:extLst>
                  <a:ext uri="{FF2B5EF4-FFF2-40B4-BE49-F238E27FC236}">
                    <a16:creationId xmlns:a16="http://schemas.microsoft.com/office/drawing/2014/main" id="{0A28B111-EAA0-4F4F-ADC5-E6E6F9D5B6CC}"/>
                  </a:ext>
                </a:extLst>
              </p:cNvPr>
              <p:cNvSpPr/>
              <p:nvPr/>
            </p:nvSpPr>
            <p:spPr>
              <a:xfrm>
                <a:off x="2911609" y="5048946"/>
                <a:ext cx="167023" cy="1670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grpSp>
      <p:sp>
        <p:nvSpPr>
          <p:cNvPr id="21" name="Rectangle 20">
            <a:extLst>
              <a:ext uri="{FF2B5EF4-FFF2-40B4-BE49-F238E27FC236}">
                <a16:creationId xmlns:a16="http://schemas.microsoft.com/office/drawing/2014/main" id="{8BF29456-24FD-40B6-8B58-2B746DB095A9}"/>
              </a:ext>
            </a:extLst>
          </p:cNvPr>
          <p:cNvSpPr/>
          <p:nvPr/>
        </p:nvSpPr>
        <p:spPr>
          <a:xfrm>
            <a:off x="5481175" y="4110037"/>
            <a:ext cx="1546166" cy="661815"/>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latin typeface="Arial" panose="020B0604020202020204" pitchFamily="34" charset="0"/>
                <a:cs typeface="Arial" panose="020B0604020202020204" pitchFamily="34" charset="0"/>
              </a:rPr>
              <a:t>1970</a:t>
            </a:r>
          </a:p>
        </p:txBody>
      </p:sp>
      <p:sp>
        <p:nvSpPr>
          <p:cNvPr id="22" name="Rectangle 21">
            <a:extLst>
              <a:ext uri="{FF2B5EF4-FFF2-40B4-BE49-F238E27FC236}">
                <a16:creationId xmlns:a16="http://schemas.microsoft.com/office/drawing/2014/main" id="{2CEDDA07-8F2C-4E7E-9619-50D74612C183}"/>
              </a:ext>
            </a:extLst>
          </p:cNvPr>
          <p:cNvSpPr/>
          <p:nvPr/>
        </p:nvSpPr>
        <p:spPr>
          <a:xfrm>
            <a:off x="3783254" y="4110037"/>
            <a:ext cx="1546166" cy="661815"/>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latin typeface="Arial" panose="020B0604020202020204" pitchFamily="34" charset="0"/>
                <a:cs typeface="Arial" panose="020B0604020202020204" pitchFamily="34" charset="0"/>
              </a:rPr>
              <a:t>1940</a:t>
            </a:r>
          </a:p>
        </p:txBody>
      </p:sp>
      <p:sp>
        <p:nvSpPr>
          <p:cNvPr id="23" name="Rectangle 22">
            <a:extLst>
              <a:ext uri="{FF2B5EF4-FFF2-40B4-BE49-F238E27FC236}">
                <a16:creationId xmlns:a16="http://schemas.microsoft.com/office/drawing/2014/main" id="{2BA66178-5184-4163-8A3E-72CD5E55CF74}"/>
              </a:ext>
            </a:extLst>
          </p:cNvPr>
          <p:cNvSpPr/>
          <p:nvPr/>
        </p:nvSpPr>
        <p:spPr>
          <a:xfrm>
            <a:off x="418737" y="4110037"/>
            <a:ext cx="1546166" cy="66181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latin typeface="Arial" panose="020B0604020202020204" pitchFamily="34" charset="0"/>
                <a:cs typeface="Arial" panose="020B0604020202020204" pitchFamily="34" charset="0"/>
              </a:rPr>
              <a:t>1730</a:t>
            </a:r>
          </a:p>
        </p:txBody>
      </p:sp>
      <p:sp>
        <p:nvSpPr>
          <p:cNvPr id="24" name="Rectangle 23">
            <a:extLst>
              <a:ext uri="{FF2B5EF4-FFF2-40B4-BE49-F238E27FC236}">
                <a16:creationId xmlns:a16="http://schemas.microsoft.com/office/drawing/2014/main" id="{D5C09575-B4AE-4B4A-8DBB-C8F7E3E5FDB8}"/>
              </a:ext>
            </a:extLst>
          </p:cNvPr>
          <p:cNvSpPr/>
          <p:nvPr/>
        </p:nvSpPr>
        <p:spPr>
          <a:xfrm>
            <a:off x="2116658" y="4110037"/>
            <a:ext cx="1514841" cy="661815"/>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latin typeface="Arial" panose="020B0604020202020204" pitchFamily="34" charset="0"/>
                <a:cs typeface="Arial" panose="020B0604020202020204" pitchFamily="34" charset="0"/>
              </a:rPr>
              <a:t>1820</a:t>
            </a:r>
          </a:p>
        </p:txBody>
      </p:sp>
      <p:sp>
        <p:nvSpPr>
          <p:cNvPr id="44" name="Rectangle 43">
            <a:extLst>
              <a:ext uri="{FF2B5EF4-FFF2-40B4-BE49-F238E27FC236}">
                <a16:creationId xmlns:a16="http://schemas.microsoft.com/office/drawing/2014/main" id="{CBE3DC97-765F-43D9-8A70-438E215D95B5}"/>
              </a:ext>
            </a:extLst>
          </p:cNvPr>
          <p:cNvSpPr/>
          <p:nvPr/>
        </p:nvSpPr>
        <p:spPr>
          <a:xfrm>
            <a:off x="7179098" y="4110037"/>
            <a:ext cx="1546166" cy="66181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r>
              <a:rPr lang="en-US" sz="2400" dirty="0">
                <a:latin typeface="Arial" panose="020B0604020202020204" pitchFamily="34" charset="0"/>
                <a:cs typeface="Arial" panose="020B0604020202020204" pitchFamily="34" charset="0"/>
              </a:rPr>
              <a:t>2000</a:t>
            </a:r>
          </a:p>
        </p:txBody>
      </p:sp>
      <p:sp>
        <p:nvSpPr>
          <p:cNvPr id="47" name="Rectangle 46">
            <a:extLst>
              <a:ext uri="{FF2B5EF4-FFF2-40B4-BE49-F238E27FC236}">
                <a16:creationId xmlns:a16="http://schemas.microsoft.com/office/drawing/2014/main" id="{A854C7AD-C4B7-4C19-95BB-846B91D286A0}"/>
              </a:ext>
            </a:extLst>
          </p:cNvPr>
          <p:cNvSpPr/>
          <p:nvPr/>
        </p:nvSpPr>
        <p:spPr>
          <a:xfrm>
            <a:off x="574764" y="2814637"/>
            <a:ext cx="1219200" cy="584775"/>
          </a:xfrm>
          <a:prstGeom prst="rect">
            <a:avLst/>
          </a:prstGeom>
        </p:spPr>
        <p:txBody>
          <a:bodyPr wrap="square">
            <a:spAutoFit/>
          </a:bodyPr>
          <a:lstStyle/>
          <a:p>
            <a:pPr lvl="0" algn="ctr"/>
            <a:r>
              <a:rPr lang="en-GB" sz="1600" dirty="0">
                <a:solidFill>
                  <a:schemeClr val="bg1"/>
                </a:solidFill>
              </a:rPr>
              <a:t>Sanitary Equipment</a:t>
            </a:r>
            <a:endParaRPr lang="en-US" sz="1600" dirty="0">
              <a:solidFill>
                <a:schemeClr val="bg1"/>
              </a:solidFill>
            </a:endParaRPr>
          </a:p>
        </p:txBody>
      </p:sp>
      <p:sp>
        <p:nvSpPr>
          <p:cNvPr id="49" name="Rectangle 48">
            <a:extLst>
              <a:ext uri="{FF2B5EF4-FFF2-40B4-BE49-F238E27FC236}">
                <a16:creationId xmlns:a16="http://schemas.microsoft.com/office/drawing/2014/main" id="{9E54A85F-F69B-422A-B07B-CDF27B4683A5}"/>
              </a:ext>
            </a:extLst>
          </p:cNvPr>
          <p:cNvSpPr/>
          <p:nvPr/>
        </p:nvSpPr>
        <p:spPr>
          <a:xfrm>
            <a:off x="2227218" y="2814637"/>
            <a:ext cx="1219200" cy="584775"/>
          </a:xfrm>
          <a:prstGeom prst="rect">
            <a:avLst/>
          </a:prstGeom>
        </p:spPr>
        <p:txBody>
          <a:bodyPr wrap="square">
            <a:spAutoFit/>
          </a:bodyPr>
          <a:lstStyle/>
          <a:p>
            <a:pPr lvl="0" algn="ctr"/>
            <a:r>
              <a:rPr lang="en-GB" sz="1600" dirty="0">
                <a:solidFill>
                  <a:schemeClr val="bg1"/>
                </a:solidFill>
              </a:rPr>
              <a:t>Bedpan Washers</a:t>
            </a:r>
          </a:p>
        </p:txBody>
      </p:sp>
      <p:sp>
        <p:nvSpPr>
          <p:cNvPr id="50" name="Rectangle 49">
            <a:extLst>
              <a:ext uri="{FF2B5EF4-FFF2-40B4-BE49-F238E27FC236}">
                <a16:creationId xmlns:a16="http://schemas.microsoft.com/office/drawing/2014/main" id="{88652068-86B4-4617-98C6-ECF81666AB31}"/>
              </a:ext>
            </a:extLst>
          </p:cNvPr>
          <p:cNvSpPr/>
          <p:nvPr/>
        </p:nvSpPr>
        <p:spPr>
          <a:xfrm>
            <a:off x="3927564" y="2814637"/>
            <a:ext cx="1219200" cy="584775"/>
          </a:xfrm>
          <a:prstGeom prst="rect">
            <a:avLst/>
          </a:prstGeom>
        </p:spPr>
        <p:txBody>
          <a:bodyPr wrap="square">
            <a:spAutoFit/>
          </a:bodyPr>
          <a:lstStyle/>
          <a:p>
            <a:pPr lvl="0" algn="ctr"/>
            <a:r>
              <a:rPr lang="en-GB" sz="1600" dirty="0">
                <a:solidFill>
                  <a:schemeClr val="bg1"/>
                </a:solidFill>
              </a:rPr>
              <a:t>British Sterilisers</a:t>
            </a:r>
          </a:p>
        </p:txBody>
      </p:sp>
      <p:sp>
        <p:nvSpPr>
          <p:cNvPr id="51" name="Rectangle 50">
            <a:extLst>
              <a:ext uri="{FF2B5EF4-FFF2-40B4-BE49-F238E27FC236}">
                <a16:creationId xmlns:a16="http://schemas.microsoft.com/office/drawing/2014/main" id="{D715BC9B-78E2-47AB-9168-773D6EDAD4F3}"/>
              </a:ext>
            </a:extLst>
          </p:cNvPr>
          <p:cNvSpPr/>
          <p:nvPr/>
        </p:nvSpPr>
        <p:spPr>
          <a:xfrm>
            <a:off x="5419605" y="2814637"/>
            <a:ext cx="1622755" cy="584775"/>
          </a:xfrm>
          <a:prstGeom prst="rect">
            <a:avLst/>
          </a:prstGeom>
        </p:spPr>
        <p:txBody>
          <a:bodyPr wrap="square">
            <a:spAutoFit/>
          </a:bodyPr>
          <a:lstStyle/>
          <a:p>
            <a:pPr lvl="0" algn="ctr"/>
            <a:r>
              <a:rPr lang="en-GB" sz="1600" dirty="0">
                <a:solidFill>
                  <a:schemeClr val="bg1"/>
                </a:solidFill>
              </a:rPr>
              <a:t>Biological Safety Cabinets</a:t>
            </a:r>
          </a:p>
        </p:txBody>
      </p:sp>
      <p:sp>
        <p:nvSpPr>
          <p:cNvPr id="52" name="Rectangle 51">
            <a:extLst>
              <a:ext uri="{FF2B5EF4-FFF2-40B4-BE49-F238E27FC236}">
                <a16:creationId xmlns:a16="http://schemas.microsoft.com/office/drawing/2014/main" id="{CEEEC28F-4AB4-4C2D-9EAF-C481A266B563}"/>
              </a:ext>
            </a:extLst>
          </p:cNvPr>
          <p:cNvSpPr/>
          <p:nvPr/>
        </p:nvSpPr>
        <p:spPr>
          <a:xfrm>
            <a:off x="6972300" y="2814637"/>
            <a:ext cx="1963534" cy="584775"/>
          </a:xfrm>
          <a:prstGeom prst="rect">
            <a:avLst/>
          </a:prstGeom>
        </p:spPr>
        <p:txBody>
          <a:bodyPr wrap="square">
            <a:spAutoFit/>
          </a:bodyPr>
          <a:lstStyle/>
          <a:p>
            <a:pPr lvl="0" algn="ctr"/>
            <a:r>
              <a:rPr lang="en-GB" sz="1600" dirty="0">
                <a:solidFill>
                  <a:schemeClr val="bg1"/>
                </a:solidFill>
              </a:rPr>
              <a:t>Hydrogen Peroxide Technology</a:t>
            </a:r>
          </a:p>
        </p:txBody>
      </p:sp>
      <p:pic>
        <p:nvPicPr>
          <p:cNvPr id="54" name="Picture 2" descr="http://pictorialgems.com/public/upload/productimage/19492-10715-4.jpg">
            <a:extLst>
              <a:ext uri="{FF2B5EF4-FFF2-40B4-BE49-F238E27FC236}">
                <a16:creationId xmlns:a16="http://schemas.microsoft.com/office/drawing/2014/main" id="{4C4EA9EF-20CB-43C7-940F-37E723BFED1E}"/>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474" b="30806"/>
          <a:stretch/>
        </p:blipFill>
        <p:spPr bwMode="auto">
          <a:xfrm>
            <a:off x="601437" y="1366106"/>
            <a:ext cx="1188720" cy="1188720"/>
          </a:xfrm>
          <a:prstGeom prst="ellipse">
            <a:avLst/>
          </a:prstGeom>
        </p:spPr>
      </p:pic>
      <p:pic>
        <p:nvPicPr>
          <p:cNvPr id="56" name="Picture 55" descr="C:\Users\gturner\Desktop\Capture.PNG">
            <a:extLst>
              <a:ext uri="{FF2B5EF4-FFF2-40B4-BE49-F238E27FC236}">
                <a16:creationId xmlns:a16="http://schemas.microsoft.com/office/drawing/2014/main" id="{1403AF7E-2BD2-4645-88C5-A35257AF555B}"/>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3846" r="3846"/>
          <a:stretch/>
        </p:blipFill>
        <p:spPr bwMode="auto">
          <a:xfrm>
            <a:off x="2286970" y="1366106"/>
            <a:ext cx="1188720" cy="1188720"/>
          </a:xfrm>
          <a:prstGeom prst="ellipse">
            <a:avLst/>
          </a:prstGeom>
        </p:spPr>
      </p:pic>
      <p:sp>
        <p:nvSpPr>
          <p:cNvPr id="59" name="Oval 58">
            <a:extLst>
              <a:ext uri="{FF2B5EF4-FFF2-40B4-BE49-F238E27FC236}">
                <a16:creationId xmlns:a16="http://schemas.microsoft.com/office/drawing/2014/main" id="{2EBEE4AE-7ADD-42FF-A0E3-328D426D1F97}"/>
              </a:ext>
            </a:extLst>
          </p:cNvPr>
          <p:cNvSpPr/>
          <p:nvPr/>
        </p:nvSpPr>
        <p:spPr>
          <a:xfrm>
            <a:off x="3972503" y="1366106"/>
            <a:ext cx="1188720" cy="1188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7" name="Picture 5" descr="C:\Users\gturner\Desktop\Presentation Photos\MonairPlusCropped6.png">
            <a:extLst>
              <a:ext uri="{FF2B5EF4-FFF2-40B4-BE49-F238E27FC236}">
                <a16:creationId xmlns:a16="http://schemas.microsoft.com/office/drawing/2014/main" id="{CFF1FF2F-3442-4766-A08A-42E7EAEE939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4210050" y="1519237"/>
            <a:ext cx="685800" cy="914399"/>
          </a:xfrm>
          <a:prstGeom prst="rect">
            <a:avLst/>
          </a:prstGeom>
          <a:extLst>
            <a:ext uri="{909E8E84-426E-40DD-AFC4-6F175D3DCCD1}">
              <a14:hiddenFill xmlns:a14="http://schemas.microsoft.com/office/drawing/2010/main">
                <a:solidFill>
                  <a:srgbClr val="FFFFFF"/>
                </a:solidFill>
              </a14:hiddenFill>
            </a:ext>
          </a:extLst>
        </p:spPr>
      </p:pic>
      <p:sp>
        <p:nvSpPr>
          <p:cNvPr id="62" name="Oval 61">
            <a:extLst>
              <a:ext uri="{FF2B5EF4-FFF2-40B4-BE49-F238E27FC236}">
                <a16:creationId xmlns:a16="http://schemas.microsoft.com/office/drawing/2014/main" id="{ACEFF6A0-85F7-4946-929A-9660A31E6CD1}"/>
              </a:ext>
            </a:extLst>
          </p:cNvPr>
          <p:cNvSpPr/>
          <p:nvPr/>
        </p:nvSpPr>
        <p:spPr>
          <a:xfrm>
            <a:off x="5658037" y="1366105"/>
            <a:ext cx="1188720" cy="11887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0" name="Picture 3" descr="C:\Users\gturner\Desktop\ABS Class II side.png">
            <a:extLst>
              <a:ext uri="{FF2B5EF4-FFF2-40B4-BE49-F238E27FC236}">
                <a16:creationId xmlns:a16="http://schemas.microsoft.com/office/drawing/2014/main" id="{92220243-D4D4-4A02-9E89-99601724BAFD}"/>
              </a:ext>
            </a:extLst>
          </p:cNvPr>
          <p:cNvPicPr>
            <a:picLocks noChangeAspect="1" noChangeArrowheads="1"/>
          </p:cNvPicPr>
          <p:nvPr/>
        </p:nvPicPr>
        <p:blipFill>
          <a:blip r:embed="rId6" cstate="email">
            <a:extLst>
              <a:ext uri="{28A0092B-C50C-407E-A947-70E740481C1C}">
                <a14:useLocalDpi xmlns:a14="http://schemas.microsoft.com/office/drawing/2010/main"/>
              </a:ext>
            </a:extLst>
          </a:blip>
          <a:stretch>
            <a:fillRect/>
          </a:stretch>
        </p:blipFill>
        <p:spPr bwMode="auto">
          <a:xfrm>
            <a:off x="5880618" y="1519237"/>
            <a:ext cx="710682" cy="854562"/>
          </a:xfrm>
          <a:prstGeom prst="rect">
            <a:avLst/>
          </a:prstGeom>
          <a:extLst>
            <a:ext uri="{909E8E84-426E-40DD-AFC4-6F175D3DCCD1}">
              <a14:hiddenFill xmlns:a14="http://schemas.microsoft.com/office/drawing/2010/main">
                <a:solidFill>
                  <a:srgbClr val="FFFFFF"/>
                </a:solidFill>
              </a14:hiddenFill>
            </a:ext>
          </a:extLst>
        </p:spPr>
      </p:pic>
      <p:sp>
        <p:nvSpPr>
          <p:cNvPr id="64" name="Oval 63">
            <a:extLst>
              <a:ext uri="{FF2B5EF4-FFF2-40B4-BE49-F238E27FC236}">
                <a16:creationId xmlns:a16="http://schemas.microsoft.com/office/drawing/2014/main" id="{72C84F70-AE58-43B8-BCCF-E2741726D688}"/>
              </a:ext>
            </a:extLst>
          </p:cNvPr>
          <p:cNvSpPr/>
          <p:nvPr/>
        </p:nvSpPr>
        <p:spPr>
          <a:xfrm>
            <a:off x="7343571" y="1366105"/>
            <a:ext cx="1188720" cy="1188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65" name="Picture 64">
            <a:extLst>
              <a:ext uri="{FF2B5EF4-FFF2-40B4-BE49-F238E27FC236}">
                <a16:creationId xmlns:a16="http://schemas.microsoft.com/office/drawing/2014/main" id="{28A8BB3C-CA9D-49C5-83DD-619955333BF5}"/>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l="10348" t="11552" r="17404" b="3145"/>
          <a:stretch/>
        </p:blipFill>
        <p:spPr>
          <a:xfrm>
            <a:off x="7667297" y="1485792"/>
            <a:ext cx="554516" cy="980506"/>
          </a:xfrm>
          <a:prstGeom prst="rect">
            <a:avLst/>
          </a:prstGeom>
        </p:spPr>
      </p:pic>
      <p:sp>
        <p:nvSpPr>
          <p:cNvPr id="66" name="Content Placeholder 8">
            <a:extLst>
              <a:ext uri="{FF2B5EF4-FFF2-40B4-BE49-F238E27FC236}">
                <a16:creationId xmlns:a16="http://schemas.microsoft.com/office/drawing/2014/main" id="{D615963C-3D04-4C9A-B458-F5F6C77DACBB}"/>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12120841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sz="1600"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Systems for </a:t>
            </a:r>
          </a:p>
          <a:p>
            <a:pPr algn="ctr"/>
            <a:r>
              <a:rPr lang="en-US" sz="1600" dirty="0">
                <a:solidFill>
                  <a:schemeClr val="bg1"/>
                </a:solidFill>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b="1" dirty="0">
                <a:solidFill>
                  <a:schemeClr val="lt1"/>
                </a:solidFill>
              </a:rPr>
              <a:t>Solutions for</a:t>
            </a:r>
          </a:p>
          <a:p>
            <a:pPr algn="ctr"/>
            <a:r>
              <a:rPr lang="en-US" sz="1600" b="1" dirty="0">
                <a:solidFill>
                  <a:schemeClr val="lt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rPr>
              <a:t>Systems for </a:t>
            </a:r>
          </a:p>
          <a:p>
            <a:pPr algn="ctr"/>
            <a:r>
              <a:rPr lang="en-US" sz="1600" dirty="0">
                <a:solidFill>
                  <a:schemeClr val="bg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Bioquell </a:t>
            </a:r>
            <a:r>
              <a:rPr lang="en-US" sz="1600" dirty="0" err="1">
                <a:solidFill>
                  <a:schemeClr val="bg1"/>
                </a:solidFill>
                <a:cs typeface="Arial" panose="020B0604020202020204" pitchFamily="34" charset="0"/>
              </a:rPr>
              <a:t>Qube</a:t>
            </a:r>
            <a:endParaRPr lang="en-US" sz="1600" dirty="0">
              <a:solidFill>
                <a:schemeClr val="bg1"/>
              </a:solidFill>
              <a:cs typeface="Arial" panose="020B0604020202020204" pitchFamily="34" charset="0"/>
            </a:endParaRPr>
          </a:p>
        </p:txBody>
      </p:sp>
      <p:sp>
        <p:nvSpPr>
          <p:cNvPr id="14" name="Isosceles Triangle 13">
            <a:extLst>
              <a:ext uri="{FF2B5EF4-FFF2-40B4-BE49-F238E27FC236}">
                <a16:creationId xmlns:a16="http://schemas.microsoft.com/office/drawing/2014/main" id="{D8368B83-B368-41EF-A909-F8D4F3072585}"/>
              </a:ext>
            </a:extLst>
          </p:cNvPr>
          <p:cNvSpPr/>
          <p:nvPr/>
        </p:nvSpPr>
        <p:spPr>
          <a:xfrm rot="16200000" flipH="1">
            <a:off x="6665991" y="1481077"/>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13" name="TextBox 12">
            <a:extLst>
              <a:ext uri="{FF2B5EF4-FFF2-40B4-BE49-F238E27FC236}">
                <a16:creationId xmlns:a16="http://schemas.microsoft.com/office/drawing/2014/main" id="{99A54858-0CED-4518-820C-C8E2E0604798}"/>
              </a:ext>
            </a:extLst>
          </p:cNvPr>
          <p:cNvSpPr txBox="1"/>
          <p:nvPr/>
        </p:nvSpPr>
        <p:spPr>
          <a:xfrm>
            <a:off x="2743200" y="1138237"/>
            <a:ext cx="3733800" cy="1107996"/>
          </a:xfrm>
          <a:prstGeom prst="rect">
            <a:avLst/>
          </a:prstGeom>
          <a:noFill/>
        </p:spPr>
        <p:txBody>
          <a:bodyPr wrap="square" lIns="0" tIns="0" rIns="0" bIns="0" rtlCol="0">
            <a:spAutoFit/>
          </a:bodyPr>
          <a:lstStyle/>
          <a:p>
            <a:pPr>
              <a:buClr>
                <a:schemeClr val="tx2"/>
              </a:buClr>
              <a:buSzPct val="80000"/>
            </a:pPr>
            <a:r>
              <a:rPr lang="en-US" sz="1200" kern="0" dirty="0">
                <a:solidFill>
                  <a:srgbClr val="000000"/>
                </a:solidFill>
              </a:rPr>
              <a:t>Bioquell equipment and engineers perform </a:t>
            </a:r>
            <a:r>
              <a:rPr lang="en-US" sz="1200" b="1" kern="0" dirty="0">
                <a:solidFill>
                  <a:schemeClr val="tx2"/>
                </a:solidFill>
              </a:rPr>
              <a:t>decontamination</a:t>
            </a:r>
            <a:r>
              <a:rPr lang="en-US" sz="1200" kern="0" dirty="0">
                <a:solidFill>
                  <a:srgbClr val="000000"/>
                </a:solidFill>
              </a:rPr>
              <a:t> responsibilities for </a:t>
            </a:r>
            <a:r>
              <a:rPr lang="en-US" sz="1200" b="1" kern="0" dirty="0">
                <a:solidFill>
                  <a:schemeClr val="tx2"/>
                </a:solidFill>
              </a:rPr>
              <a:t>scheduled</a:t>
            </a:r>
            <a:r>
              <a:rPr lang="en-US" sz="1200" kern="0" dirty="0">
                <a:solidFill>
                  <a:srgbClr val="000000"/>
                </a:solidFill>
              </a:rPr>
              <a:t> or </a:t>
            </a:r>
            <a:r>
              <a:rPr lang="en-US" sz="1200" b="1" kern="0" dirty="0">
                <a:solidFill>
                  <a:schemeClr val="tx2"/>
                </a:solidFill>
              </a:rPr>
              <a:t>emergency situations with detailed reporting.</a:t>
            </a:r>
          </a:p>
          <a:p>
            <a:pPr>
              <a:buClr>
                <a:schemeClr val="tx2"/>
              </a:buClr>
              <a:buSzPct val="80000"/>
            </a:pPr>
            <a:endParaRPr lang="en-US" sz="1200" b="1" kern="0" dirty="0">
              <a:solidFill>
                <a:srgbClr val="000000"/>
              </a:solidFill>
            </a:endParaRPr>
          </a:p>
          <a:p>
            <a:pPr>
              <a:buClr>
                <a:schemeClr val="tx2"/>
              </a:buClr>
              <a:buSzPct val="80000"/>
            </a:pPr>
            <a:r>
              <a:rPr lang="en-US" sz="1200" kern="0" dirty="0">
                <a:solidFill>
                  <a:srgbClr val="000000"/>
                </a:solidFill>
              </a:rPr>
              <a:t>Completely </a:t>
            </a:r>
            <a:r>
              <a:rPr lang="en-US" sz="1200" b="1" kern="0" dirty="0">
                <a:solidFill>
                  <a:schemeClr val="tx2"/>
                </a:solidFill>
              </a:rPr>
              <a:t>scalable</a:t>
            </a:r>
            <a:r>
              <a:rPr lang="en-US" sz="1200" kern="0" dirty="0">
                <a:solidFill>
                  <a:srgbClr val="000000"/>
                </a:solidFill>
              </a:rPr>
              <a:t> due to unique RBDS </a:t>
            </a:r>
            <a:r>
              <a:rPr lang="en-US" sz="1200" b="1" kern="0" dirty="0">
                <a:solidFill>
                  <a:schemeClr val="tx2"/>
                </a:solidFill>
              </a:rPr>
              <a:t>networking capabilities </a:t>
            </a:r>
            <a:r>
              <a:rPr lang="en-US" sz="1200" kern="0" dirty="0">
                <a:solidFill>
                  <a:srgbClr val="000000"/>
                </a:solidFill>
              </a:rPr>
              <a:t>and </a:t>
            </a:r>
            <a:r>
              <a:rPr lang="en-US" sz="1200" b="1" kern="0" dirty="0">
                <a:solidFill>
                  <a:schemeClr val="tx2"/>
                </a:solidFill>
              </a:rPr>
              <a:t>specialized equipment</a:t>
            </a:r>
          </a:p>
        </p:txBody>
      </p:sp>
    </p:spTree>
    <p:extLst>
      <p:ext uri="{BB962C8B-B14F-4D97-AF65-F5344CB8AC3E}">
        <p14:creationId xmlns:p14="http://schemas.microsoft.com/office/powerpoint/2010/main" val="1148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Systems for </a:t>
            </a:r>
          </a:p>
          <a:p>
            <a:pPr algn="ctr"/>
            <a:r>
              <a:rPr lang="en-US" sz="1600" dirty="0">
                <a:solidFill>
                  <a:schemeClr val="bg1"/>
                </a:solidFill>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b="1" dirty="0">
                <a:solidFill>
                  <a:schemeClr val="lt1"/>
                </a:solidFill>
              </a:rPr>
              <a:t>Solutions for</a:t>
            </a:r>
          </a:p>
          <a:p>
            <a:pPr algn="ctr"/>
            <a:r>
              <a:rPr lang="en-US" sz="1600" b="1" dirty="0">
                <a:solidFill>
                  <a:schemeClr val="lt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Systems for </a:t>
            </a:r>
          </a:p>
          <a:p>
            <a:pPr algn="ctr"/>
            <a:r>
              <a:rPr lang="en-US" sz="1600" dirty="0">
                <a:solidFill>
                  <a:schemeClr val="lt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tx2"/>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Bioquell </a:t>
            </a:r>
            <a:r>
              <a:rPr lang="en-US" sz="1600" dirty="0" err="1">
                <a:solidFill>
                  <a:schemeClr val="bg1"/>
                </a:solidFill>
                <a:cs typeface="Arial" panose="020B0604020202020204" pitchFamily="34" charset="0"/>
              </a:rPr>
              <a:t>Qube</a:t>
            </a:r>
            <a:endParaRPr lang="en-US" sz="1600" dirty="0">
              <a:solidFill>
                <a:schemeClr val="bg1"/>
              </a:solidFill>
              <a:cs typeface="Arial" panose="020B0604020202020204" pitchFamily="34" charset="0"/>
            </a:endParaRPr>
          </a:p>
        </p:txBody>
      </p:sp>
      <p:sp>
        <p:nvSpPr>
          <p:cNvPr id="14" name="Isosceles Triangle 13">
            <a:extLst>
              <a:ext uri="{FF2B5EF4-FFF2-40B4-BE49-F238E27FC236}">
                <a16:creationId xmlns:a16="http://schemas.microsoft.com/office/drawing/2014/main" id="{D8368B83-B368-41EF-A909-F8D4F3072585}"/>
              </a:ext>
            </a:extLst>
          </p:cNvPr>
          <p:cNvSpPr/>
          <p:nvPr/>
        </p:nvSpPr>
        <p:spPr>
          <a:xfrm rot="16200000" flipH="1">
            <a:off x="6665991" y="2769468"/>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16" name="TextBox 15">
            <a:extLst>
              <a:ext uri="{FF2B5EF4-FFF2-40B4-BE49-F238E27FC236}">
                <a16:creationId xmlns:a16="http://schemas.microsoft.com/office/drawing/2014/main" id="{A5D03D8E-FBA9-498F-B6FE-4FEFD2AA4936}"/>
              </a:ext>
            </a:extLst>
          </p:cNvPr>
          <p:cNvSpPr txBox="1"/>
          <p:nvPr/>
        </p:nvSpPr>
        <p:spPr>
          <a:xfrm>
            <a:off x="2514600" y="2662237"/>
            <a:ext cx="4343400" cy="492443"/>
          </a:xfrm>
          <a:prstGeom prst="rect">
            <a:avLst/>
          </a:prstGeom>
          <a:noFill/>
        </p:spPr>
        <p:txBody>
          <a:bodyPr wrap="square" lIns="0" tIns="0" rIns="0" bIns="0" rtlCol="0">
            <a:spAutoFit/>
          </a:bodyPr>
          <a:lstStyle/>
          <a:p>
            <a:pPr>
              <a:spcBef>
                <a:spcPts val="600"/>
              </a:spcBef>
              <a:buClr>
                <a:schemeClr val="tx2"/>
              </a:buClr>
              <a:buSzPct val="80000"/>
            </a:pPr>
            <a:r>
              <a:rPr lang="en-US" sz="1600" kern="0" dirty="0">
                <a:solidFill>
                  <a:srgbClr val="000000"/>
                </a:solidFill>
              </a:rPr>
              <a:t>The Bioquell L-4 and the Bioquell IG-2 offer a mobile and integrated solution respectively.</a:t>
            </a:r>
          </a:p>
        </p:txBody>
      </p:sp>
    </p:spTree>
    <p:extLst>
      <p:ext uri="{BB962C8B-B14F-4D97-AF65-F5344CB8AC3E}">
        <p14:creationId xmlns:p14="http://schemas.microsoft.com/office/powerpoint/2010/main" val="1027413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2">
            <a:extLst>
              <a:ext uri="{FF2B5EF4-FFF2-40B4-BE49-F238E27FC236}">
                <a16:creationId xmlns:a16="http://schemas.microsoft.com/office/drawing/2014/main" id="{E6A9DC78-5E34-4072-AFB0-DAD615E21A97}"/>
              </a:ext>
            </a:extLst>
          </p:cNvPr>
          <p:cNvSpPr>
            <a:spLocks noGrp="1"/>
          </p:cNvSpPr>
          <p:nvPr>
            <p:ph type="title"/>
          </p:nvPr>
        </p:nvSpPr>
        <p:spPr>
          <a:xfrm>
            <a:off x="91440" y="452437"/>
            <a:ext cx="8961120" cy="307777"/>
          </a:xfrm>
        </p:spPr>
        <p:txBody>
          <a:bodyPr/>
          <a:lstStyle/>
          <a:p>
            <a:r>
              <a:rPr lang="en-US" dirty="0"/>
              <a:t>Summary</a:t>
            </a:r>
          </a:p>
        </p:txBody>
      </p:sp>
      <p:sp>
        <p:nvSpPr>
          <p:cNvPr id="97" name="Rectangle 96">
            <a:extLst>
              <a:ext uri="{FF2B5EF4-FFF2-40B4-BE49-F238E27FC236}">
                <a16:creationId xmlns:a16="http://schemas.microsoft.com/office/drawing/2014/main" id="{CEB72C7E-FCE0-4DD0-8DA0-5BC14BAE2948}"/>
              </a:ext>
            </a:extLst>
          </p:cNvPr>
          <p:cNvSpPr/>
          <p:nvPr/>
        </p:nvSpPr>
        <p:spPr>
          <a:xfrm>
            <a:off x="80963" y="928687"/>
            <a:ext cx="8982075" cy="3870841"/>
          </a:xfrm>
          <a:prstGeom prst="rect">
            <a:avLst/>
          </a:prstGeom>
          <a:solidFill>
            <a:schemeClr val="bg1">
              <a:lumMod val="95000"/>
              <a:alpha val="93000"/>
            </a:schemeClr>
          </a:solidFill>
          <a:ln>
            <a:solidFill>
              <a:srgbClr val="D0D0D0"/>
            </a:solid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dirty="0"/>
          </a:p>
        </p:txBody>
      </p:sp>
      <p:sp>
        <p:nvSpPr>
          <p:cNvPr id="98" name="Round Same Side Corner Rectangle 16">
            <a:extLst>
              <a:ext uri="{FF2B5EF4-FFF2-40B4-BE49-F238E27FC236}">
                <a16:creationId xmlns:a16="http://schemas.microsoft.com/office/drawing/2014/main" id="{575F7814-0725-43C2-88EA-DE980EADBC29}"/>
              </a:ext>
            </a:extLst>
          </p:cNvPr>
          <p:cNvSpPr/>
          <p:nvPr/>
        </p:nvSpPr>
        <p:spPr>
          <a:xfrm>
            <a:off x="133490" y="963393"/>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lvl="0" algn="ctr"/>
            <a:r>
              <a:rPr lang="en-US" sz="1600" b="1" dirty="0">
                <a:solidFill>
                  <a:schemeClr val="bg1"/>
                </a:solidFill>
                <a:cs typeface="Arial" panose="020B0604020202020204" pitchFamily="34" charset="0"/>
              </a:rPr>
              <a:t>Technology</a:t>
            </a:r>
          </a:p>
        </p:txBody>
      </p:sp>
      <p:sp>
        <p:nvSpPr>
          <p:cNvPr id="99" name="Round Same Side Corner Rectangle 16">
            <a:extLst>
              <a:ext uri="{FF2B5EF4-FFF2-40B4-BE49-F238E27FC236}">
                <a16:creationId xmlns:a16="http://schemas.microsoft.com/office/drawing/2014/main" id="{32388730-9E63-47F9-8D20-B87E27776CF3}"/>
              </a:ext>
            </a:extLst>
          </p:cNvPr>
          <p:cNvSpPr/>
          <p:nvPr/>
        </p:nvSpPr>
        <p:spPr>
          <a:xfrm>
            <a:off x="133490" y="2251784"/>
            <a:ext cx="2140459" cy="1234440"/>
          </a:xfrm>
          <a:prstGeom prst="round2SameRect">
            <a:avLst>
              <a:gd name="adj1" fmla="val 0"/>
              <a:gd name="adj2" fmla="val 0"/>
            </a:avLst>
          </a:prstGeom>
          <a:solidFill>
            <a:schemeClr val="bg1">
              <a:lumMod val="50000"/>
            </a:schemeClr>
          </a:solidFill>
          <a:ln>
            <a:noFill/>
          </a:ln>
          <a:effectLst/>
        </p:spPr>
        <p:style>
          <a:lnRef idx="2">
            <a:schemeClr val="accent4"/>
          </a:lnRef>
          <a:fillRef idx="1">
            <a:schemeClr val="lt1"/>
          </a:fillRef>
          <a:effectRef idx="0">
            <a:schemeClr val="accent4"/>
          </a:effectRef>
          <a:fontRef idx="minor">
            <a:schemeClr val="dk1"/>
          </a:fontRef>
        </p:style>
        <p:txBody>
          <a:bodyPr lIns="91426" tIns="45712" rIns="91426" bIns="45712" rtlCol="0" anchor="ctr"/>
          <a:lstStyle/>
          <a:p>
            <a:pPr algn="ctr"/>
            <a:r>
              <a:rPr lang="en-US" sz="1600" dirty="0">
                <a:solidFill>
                  <a:schemeClr val="bg1"/>
                </a:solidFill>
                <a:cs typeface="Arial" panose="020B0604020202020204" pitchFamily="34" charset="0"/>
              </a:rPr>
              <a:t>Systems for </a:t>
            </a:r>
          </a:p>
          <a:p>
            <a:pPr algn="ctr"/>
            <a:r>
              <a:rPr lang="en-US" sz="1600" dirty="0">
                <a:solidFill>
                  <a:schemeClr val="bg1"/>
                </a:solidFill>
                <a:cs typeface="Arial" panose="020B0604020202020204" pitchFamily="34" charset="0"/>
              </a:rPr>
              <a:t>Rooms</a:t>
            </a:r>
          </a:p>
        </p:txBody>
      </p:sp>
      <p:sp>
        <p:nvSpPr>
          <p:cNvPr id="100" name="Round Same Side Corner Rectangle 16">
            <a:extLst>
              <a:ext uri="{FF2B5EF4-FFF2-40B4-BE49-F238E27FC236}">
                <a16:creationId xmlns:a16="http://schemas.microsoft.com/office/drawing/2014/main" id="{661F2CE7-E4E9-4BDF-97BE-824DCA14D8ED}"/>
              </a:ext>
            </a:extLst>
          </p:cNvPr>
          <p:cNvSpPr/>
          <p:nvPr/>
        </p:nvSpPr>
        <p:spPr>
          <a:xfrm>
            <a:off x="133490" y="3540175"/>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b="1" dirty="0">
                <a:solidFill>
                  <a:schemeClr val="lt1"/>
                </a:solidFill>
              </a:rPr>
              <a:t>Solutions for</a:t>
            </a:r>
          </a:p>
          <a:p>
            <a:pPr algn="ctr"/>
            <a:r>
              <a:rPr lang="en-US" sz="1600" b="1" dirty="0">
                <a:solidFill>
                  <a:schemeClr val="lt1"/>
                </a:solidFill>
              </a:rPr>
              <a:t>Healthcare</a:t>
            </a:r>
          </a:p>
        </p:txBody>
      </p:sp>
      <p:sp>
        <p:nvSpPr>
          <p:cNvPr id="105" name="Round Same Side Corner Rectangle 16">
            <a:extLst>
              <a:ext uri="{FF2B5EF4-FFF2-40B4-BE49-F238E27FC236}">
                <a16:creationId xmlns:a16="http://schemas.microsoft.com/office/drawing/2014/main" id="{3607FA90-B25A-4EE0-BE94-294CFA938217}"/>
              </a:ext>
            </a:extLst>
          </p:cNvPr>
          <p:cNvSpPr/>
          <p:nvPr/>
        </p:nvSpPr>
        <p:spPr>
          <a:xfrm>
            <a:off x="6922579" y="963393"/>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RBDS</a:t>
            </a:r>
          </a:p>
        </p:txBody>
      </p:sp>
      <p:sp>
        <p:nvSpPr>
          <p:cNvPr id="106" name="Round Same Side Corner Rectangle 16">
            <a:extLst>
              <a:ext uri="{FF2B5EF4-FFF2-40B4-BE49-F238E27FC236}">
                <a16:creationId xmlns:a16="http://schemas.microsoft.com/office/drawing/2014/main" id="{9C446F03-BA3A-4B21-94EB-83C65D8D61EE}"/>
              </a:ext>
            </a:extLst>
          </p:cNvPr>
          <p:cNvSpPr/>
          <p:nvPr/>
        </p:nvSpPr>
        <p:spPr>
          <a:xfrm>
            <a:off x="6922579" y="2251784"/>
            <a:ext cx="2140459" cy="1234440"/>
          </a:xfrm>
          <a:prstGeom prst="round2SameRect">
            <a:avLst>
              <a:gd name="adj1" fmla="val 0"/>
              <a:gd name="adj2" fmla="val 0"/>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Systems for </a:t>
            </a:r>
          </a:p>
          <a:p>
            <a:pPr algn="ctr"/>
            <a:r>
              <a:rPr lang="en-US" sz="1600" dirty="0">
                <a:solidFill>
                  <a:schemeClr val="lt1"/>
                </a:solidFill>
              </a:rPr>
              <a:t>Enclosures</a:t>
            </a:r>
          </a:p>
        </p:txBody>
      </p:sp>
      <p:sp>
        <p:nvSpPr>
          <p:cNvPr id="107" name="Round Same Side Corner Rectangle 16">
            <a:extLst>
              <a:ext uri="{FF2B5EF4-FFF2-40B4-BE49-F238E27FC236}">
                <a16:creationId xmlns:a16="http://schemas.microsoft.com/office/drawing/2014/main" id="{FAA0C3A4-04B0-44E5-B23D-B3EAE1647203}"/>
              </a:ext>
            </a:extLst>
          </p:cNvPr>
          <p:cNvSpPr/>
          <p:nvPr/>
        </p:nvSpPr>
        <p:spPr>
          <a:xfrm>
            <a:off x="6922579" y="3540175"/>
            <a:ext cx="2140459" cy="1234440"/>
          </a:xfrm>
          <a:prstGeom prst="round2SameRect">
            <a:avLst>
              <a:gd name="adj1" fmla="val 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sz="1600" dirty="0">
                <a:solidFill>
                  <a:schemeClr val="lt1"/>
                </a:solidFill>
              </a:rPr>
              <a:t>Bioquell </a:t>
            </a:r>
            <a:r>
              <a:rPr lang="en-US" sz="1600" dirty="0" err="1">
                <a:solidFill>
                  <a:schemeClr val="lt1"/>
                </a:solidFill>
              </a:rPr>
              <a:t>Qube</a:t>
            </a:r>
            <a:endParaRPr lang="en-US" sz="1600" dirty="0">
              <a:solidFill>
                <a:schemeClr val="lt1"/>
              </a:solidFill>
            </a:endParaRPr>
          </a:p>
        </p:txBody>
      </p:sp>
      <p:sp>
        <p:nvSpPr>
          <p:cNvPr id="14" name="Isosceles Triangle 13">
            <a:extLst>
              <a:ext uri="{FF2B5EF4-FFF2-40B4-BE49-F238E27FC236}">
                <a16:creationId xmlns:a16="http://schemas.microsoft.com/office/drawing/2014/main" id="{D8368B83-B368-41EF-A909-F8D4F3072585}"/>
              </a:ext>
            </a:extLst>
          </p:cNvPr>
          <p:cNvSpPr/>
          <p:nvPr/>
        </p:nvSpPr>
        <p:spPr>
          <a:xfrm rot="16200000" flipH="1">
            <a:off x="6665991" y="4057859"/>
            <a:ext cx="302101" cy="19907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p>
        </p:txBody>
      </p:sp>
      <p:sp>
        <p:nvSpPr>
          <p:cNvPr id="13" name="TextBox 12">
            <a:extLst>
              <a:ext uri="{FF2B5EF4-FFF2-40B4-BE49-F238E27FC236}">
                <a16:creationId xmlns:a16="http://schemas.microsoft.com/office/drawing/2014/main" id="{99A54858-0CED-4518-820C-C8E2E0604798}"/>
              </a:ext>
            </a:extLst>
          </p:cNvPr>
          <p:cNvSpPr txBox="1"/>
          <p:nvPr/>
        </p:nvSpPr>
        <p:spPr>
          <a:xfrm>
            <a:off x="2590800" y="2586037"/>
            <a:ext cx="4038600" cy="2046714"/>
          </a:xfrm>
          <a:prstGeom prst="rect">
            <a:avLst/>
          </a:prstGeom>
          <a:noFill/>
        </p:spPr>
        <p:txBody>
          <a:bodyPr wrap="square" lIns="0" tIns="0" rIns="0" bIns="0" rtlCol="0">
            <a:spAutoFit/>
          </a:bodyPr>
          <a:lstStyle/>
          <a:p>
            <a:pPr>
              <a:spcBef>
                <a:spcPts val="600"/>
              </a:spcBef>
              <a:buClr>
                <a:schemeClr val="tx2"/>
              </a:buClr>
              <a:buSzPct val="80000"/>
            </a:pPr>
            <a:r>
              <a:rPr lang="en-US" sz="1200" b="1" kern="0" dirty="0">
                <a:solidFill>
                  <a:schemeClr val="tx2"/>
                </a:solidFill>
              </a:rPr>
              <a:t>Bioquell </a:t>
            </a:r>
            <a:r>
              <a:rPr lang="en-US" sz="1200" b="1" kern="0" dirty="0" err="1">
                <a:solidFill>
                  <a:schemeClr val="tx2"/>
                </a:solidFill>
              </a:rPr>
              <a:t>Qube</a:t>
            </a:r>
            <a:r>
              <a:rPr lang="en-US" sz="1200" b="1" kern="0" dirty="0">
                <a:solidFill>
                  <a:schemeClr val="tx2"/>
                </a:solidFill>
              </a:rPr>
              <a:t>:</a:t>
            </a:r>
          </a:p>
          <a:p>
            <a:pPr marL="171450" indent="-171450">
              <a:spcBef>
                <a:spcPts val="600"/>
              </a:spcBef>
              <a:buClr>
                <a:schemeClr val="tx2"/>
              </a:buClr>
              <a:buSzPct val="80000"/>
              <a:buFont typeface="Wingdings" panose="05000000000000000000" pitchFamily="2" charset="2"/>
              <a:buChar char="§"/>
            </a:pPr>
            <a:r>
              <a:rPr lang="en-US" sz="1200" kern="0" dirty="0">
                <a:solidFill>
                  <a:srgbClr val="000000"/>
                </a:solidFill>
              </a:rPr>
              <a:t>Is a flexible, modular aseptic processing workstation</a:t>
            </a:r>
          </a:p>
          <a:p>
            <a:pPr marL="171450" indent="-171450">
              <a:spcBef>
                <a:spcPts val="600"/>
              </a:spcBef>
              <a:buClr>
                <a:schemeClr val="tx2"/>
              </a:buClr>
              <a:buSzPct val="80000"/>
              <a:buFont typeface="Wingdings" panose="05000000000000000000" pitchFamily="2" charset="2"/>
              <a:buChar char="§"/>
            </a:pPr>
            <a:r>
              <a:rPr lang="en-US" sz="1200" kern="0" dirty="0">
                <a:solidFill>
                  <a:srgbClr val="000000"/>
                </a:solidFill>
              </a:rPr>
              <a:t>Is available in 2, 4, or 6 glove configurations with up to two transfer chambers</a:t>
            </a:r>
          </a:p>
          <a:p>
            <a:pPr marL="171450" indent="-171450">
              <a:spcBef>
                <a:spcPts val="600"/>
              </a:spcBef>
              <a:buClr>
                <a:schemeClr val="tx2"/>
              </a:buClr>
              <a:buSzPct val="80000"/>
              <a:buFont typeface="Wingdings" panose="05000000000000000000" pitchFamily="2" charset="2"/>
              <a:buChar char="§"/>
            </a:pPr>
            <a:r>
              <a:rPr lang="en-US" sz="1200" kern="0" dirty="0">
                <a:solidFill>
                  <a:srgbClr val="000000"/>
                </a:solidFill>
              </a:rPr>
              <a:t>Can operate in negative or positive pressure</a:t>
            </a:r>
          </a:p>
          <a:p>
            <a:pPr marL="171450" indent="-171450">
              <a:spcBef>
                <a:spcPts val="600"/>
              </a:spcBef>
              <a:buClr>
                <a:schemeClr val="tx2"/>
              </a:buClr>
              <a:buSzPct val="80000"/>
              <a:buFont typeface="Wingdings" panose="05000000000000000000" pitchFamily="2" charset="2"/>
              <a:buChar char="§"/>
            </a:pPr>
            <a:r>
              <a:rPr lang="en-US" sz="1200" kern="0" dirty="0">
                <a:solidFill>
                  <a:srgbClr val="000000"/>
                </a:solidFill>
              </a:rPr>
              <a:t>Has validated rapid cycles with 6-log </a:t>
            </a:r>
            <a:br>
              <a:rPr lang="en-US" sz="1200" kern="0" dirty="0">
                <a:solidFill>
                  <a:srgbClr val="000000"/>
                </a:solidFill>
              </a:rPr>
            </a:br>
            <a:r>
              <a:rPr lang="en-US" sz="1200" kern="0" dirty="0">
                <a:solidFill>
                  <a:srgbClr val="000000"/>
                </a:solidFill>
              </a:rPr>
              <a:t>bio-decontamination</a:t>
            </a:r>
          </a:p>
          <a:p>
            <a:pPr marL="171450" indent="-171450">
              <a:spcBef>
                <a:spcPts val="600"/>
              </a:spcBef>
              <a:buClr>
                <a:schemeClr val="tx2"/>
              </a:buClr>
              <a:buSzPct val="80000"/>
              <a:buFont typeface="Wingdings" panose="05000000000000000000" pitchFamily="2" charset="2"/>
              <a:buChar char="§"/>
            </a:pPr>
            <a:r>
              <a:rPr lang="en-US" sz="1200" kern="0" dirty="0">
                <a:solidFill>
                  <a:srgbClr val="000000"/>
                </a:solidFill>
              </a:rPr>
              <a:t>Is a software to enable compliance with 21 CFR Part 11 and </a:t>
            </a:r>
            <a:r>
              <a:rPr lang="en-US" sz="1200" kern="0" dirty="0" err="1">
                <a:solidFill>
                  <a:srgbClr val="000000"/>
                </a:solidFill>
              </a:rPr>
              <a:t>Eudralex</a:t>
            </a:r>
            <a:r>
              <a:rPr lang="en-US" sz="1200" kern="0" dirty="0">
                <a:solidFill>
                  <a:srgbClr val="000000"/>
                </a:solidFill>
              </a:rPr>
              <a:t> Vol. 4 Annex 11 regulations </a:t>
            </a:r>
          </a:p>
        </p:txBody>
      </p:sp>
      <p:sp>
        <p:nvSpPr>
          <p:cNvPr id="12" name="Content Placeholder 8">
            <a:extLst>
              <a:ext uri="{FF2B5EF4-FFF2-40B4-BE49-F238E27FC236}">
                <a16:creationId xmlns:a16="http://schemas.microsoft.com/office/drawing/2014/main" id="{EF565DAE-1A85-45A7-AC34-ACC2C717A040}"/>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Tree>
    <p:extLst>
      <p:ext uri="{BB962C8B-B14F-4D97-AF65-F5344CB8AC3E}">
        <p14:creationId xmlns:p14="http://schemas.microsoft.com/office/powerpoint/2010/main" val="19274026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289E205-F442-455D-A601-71A0EBA8FA3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l="18637" t="38212" r="16109" b="3464"/>
          <a:stretch/>
        </p:blipFill>
        <p:spPr>
          <a:xfrm>
            <a:off x="-13412" y="0"/>
            <a:ext cx="9157412" cy="5476875"/>
          </a:xfrm>
          <a:prstGeom prst="rect">
            <a:avLst/>
          </a:prstGeom>
        </p:spPr>
      </p:pic>
      <p:sp>
        <p:nvSpPr>
          <p:cNvPr id="8" name="Rectangle 7">
            <a:extLst>
              <a:ext uri="{FF2B5EF4-FFF2-40B4-BE49-F238E27FC236}">
                <a16:creationId xmlns:a16="http://schemas.microsoft.com/office/drawing/2014/main" id="{6694C91A-F7AB-414C-8A3A-182491B71007}"/>
              </a:ext>
            </a:extLst>
          </p:cNvPr>
          <p:cNvSpPr/>
          <p:nvPr/>
        </p:nvSpPr>
        <p:spPr>
          <a:xfrm>
            <a:off x="0" y="3652837"/>
            <a:ext cx="9144000" cy="152609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sp>
        <p:nvSpPr>
          <p:cNvPr id="9" name="Rectangle 8">
            <a:extLst>
              <a:ext uri="{FF2B5EF4-FFF2-40B4-BE49-F238E27FC236}">
                <a16:creationId xmlns:a16="http://schemas.microsoft.com/office/drawing/2014/main" id="{51FB2CBD-4617-4FB2-9909-C1F87F5535C7}"/>
              </a:ext>
            </a:extLst>
          </p:cNvPr>
          <p:cNvSpPr/>
          <p:nvPr/>
        </p:nvSpPr>
        <p:spPr>
          <a:xfrm>
            <a:off x="2286000" y="3715307"/>
            <a:ext cx="4800600" cy="1401153"/>
          </a:xfrm>
          <a:prstGeom prst="rect">
            <a:avLst/>
          </a:prstGeom>
        </p:spPr>
        <p:txBody>
          <a:bodyPr wrap="square">
            <a:spAutoFit/>
          </a:bodyPr>
          <a:lstStyle/>
          <a:p>
            <a:pPr algn="ctr" defTabSz="813267">
              <a:lnSpc>
                <a:spcPct val="90000"/>
              </a:lnSpc>
              <a:spcBef>
                <a:spcPct val="0"/>
              </a:spcBef>
            </a:pPr>
            <a:r>
              <a:rPr lang="en-US" sz="3200" b="1" dirty="0">
                <a:solidFill>
                  <a:schemeClr val="bg1"/>
                </a:solidFill>
                <a:latin typeface="+mj-lt"/>
                <a:ea typeface="+mj-ea"/>
                <a:cs typeface="+mj-cs"/>
              </a:rPr>
              <a:t>Congratulations!</a:t>
            </a:r>
          </a:p>
          <a:p>
            <a:pPr algn="ctr" defTabSz="813267">
              <a:lnSpc>
                <a:spcPct val="90000"/>
              </a:lnSpc>
              <a:spcBef>
                <a:spcPct val="0"/>
              </a:spcBef>
            </a:pPr>
            <a:r>
              <a:rPr lang="en-US" sz="2000" b="1" dirty="0">
                <a:solidFill>
                  <a:schemeClr val="bg1"/>
                </a:solidFill>
                <a:latin typeface="+mj-lt"/>
                <a:ea typeface="+mj-ea"/>
                <a:cs typeface="+mj-cs"/>
              </a:rPr>
              <a:t>You’ve successfully completed</a:t>
            </a:r>
          </a:p>
          <a:p>
            <a:pPr algn="ctr" defTabSz="813267">
              <a:lnSpc>
                <a:spcPct val="90000"/>
              </a:lnSpc>
              <a:spcBef>
                <a:spcPct val="0"/>
              </a:spcBef>
            </a:pPr>
            <a:endParaRPr lang="en-US" sz="1050" b="1" dirty="0">
              <a:solidFill>
                <a:schemeClr val="bg1"/>
              </a:solidFill>
              <a:latin typeface="+mj-lt"/>
              <a:ea typeface="+mj-ea"/>
              <a:cs typeface="+mj-cs"/>
            </a:endParaRPr>
          </a:p>
          <a:p>
            <a:pPr algn="ctr" defTabSz="813267">
              <a:lnSpc>
                <a:spcPct val="90000"/>
              </a:lnSpc>
              <a:spcBef>
                <a:spcPct val="0"/>
              </a:spcBef>
            </a:pPr>
            <a:r>
              <a:rPr lang="en-US" sz="3200" b="1" dirty="0">
                <a:solidFill>
                  <a:schemeClr val="bg1"/>
                </a:solidFill>
                <a:latin typeface="+mj-lt"/>
                <a:ea typeface="+mj-ea"/>
                <a:cs typeface="+mj-cs"/>
              </a:rPr>
              <a:t>‘Bioquell Introduction’</a:t>
            </a:r>
          </a:p>
        </p:txBody>
      </p:sp>
      <p:sp>
        <p:nvSpPr>
          <p:cNvPr id="12" name="Rectangle 11">
            <a:extLst>
              <a:ext uri="{FF2B5EF4-FFF2-40B4-BE49-F238E27FC236}">
                <a16:creationId xmlns:a16="http://schemas.microsoft.com/office/drawing/2014/main" id="{B4DAA42C-895D-45C4-AA10-08F940CBFE8C}"/>
              </a:ext>
            </a:extLst>
          </p:cNvPr>
          <p:cNvSpPr/>
          <p:nvPr/>
        </p:nvSpPr>
        <p:spPr>
          <a:xfrm>
            <a:off x="7924800" y="4491037"/>
            <a:ext cx="914400" cy="3048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r>
              <a:rPr lang="en-US" sz="2000" b="1" dirty="0"/>
              <a:t>EXIT</a:t>
            </a:r>
          </a:p>
        </p:txBody>
      </p:sp>
    </p:spTree>
    <p:extLst>
      <p:ext uri="{BB962C8B-B14F-4D97-AF65-F5344CB8AC3E}">
        <p14:creationId xmlns:p14="http://schemas.microsoft.com/office/powerpoint/2010/main" val="108016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1F4D969-C2E9-4412-A030-35759EA45EDF}"/>
              </a:ext>
            </a:extLst>
          </p:cNvPr>
          <p:cNvSpPr/>
          <p:nvPr/>
        </p:nvSpPr>
        <p:spPr>
          <a:xfrm>
            <a:off x="0" y="944274"/>
            <a:ext cx="9144000" cy="3851563"/>
          </a:xfrm>
          <a:prstGeom prst="rect">
            <a:avLst/>
          </a:prstGeom>
          <a:gradFill>
            <a:gsLst>
              <a:gs pos="18000">
                <a:schemeClr val="bg1">
                  <a:alpha val="90000"/>
                </a:schemeClr>
              </a:gs>
              <a:gs pos="0">
                <a:schemeClr val="accent3">
                  <a:lumMod val="20000"/>
                  <a:lumOff val="80000"/>
                  <a:alpha val="90000"/>
                </a:schemeClr>
              </a:gs>
              <a:gs pos="79000">
                <a:schemeClr val="bg1">
                  <a:alpha val="90000"/>
                </a:schemeClr>
              </a:gs>
              <a:gs pos="100000">
                <a:schemeClr val="accent3">
                  <a:lumMod val="20000"/>
                  <a:lumOff val="80000"/>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j-lt"/>
            </a:endParaRPr>
          </a:p>
        </p:txBody>
      </p:sp>
      <p:sp>
        <p:nvSpPr>
          <p:cNvPr id="2" name="Title 1">
            <a:extLst>
              <a:ext uri="{FF2B5EF4-FFF2-40B4-BE49-F238E27FC236}">
                <a16:creationId xmlns:a16="http://schemas.microsoft.com/office/drawing/2014/main" id="{E0566168-9355-425A-9CA0-60BE3AA15FB4}"/>
              </a:ext>
            </a:extLst>
          </p:cNvPr>
          <p:cNvSpPr>
            <a:spLocks noGrp="1"/>
          </p:cNvSpPr>
          <p:nvPr>
            <p:ph type="title"/>
          </p:nvPr>
        </p:nvSpPr>
        <p:spPr>
          <a:xfrm>
            <a:off x="91440" y="452437"/>
            <a:ext cx="8961120" cy="307777"/>
          </a:xfrm>
        </p:spPr>
        <p:txBody>
          <a:bodyPr/>
          <a:lstStyle/>
          <a:p>
            <a:r>
              <a:rPr lang="en-US" dirty="0"/>
              <a:t>Global Offices and Distributors</a:t>
            </a:r>
          </a:p>
        </p:txBody>
      </p:sp>
      <p:grpSp>
        <p:nvGrpSpPr>
          <p:cNvPr id="28" name="Group 27">
            <a:extLst>
              <a:ext uri="{FF2B5EF4-FFF2-40B4-BE49-F238E27FC236}">
                <a16:creationId xmlns:a16="http://schemas.microsoft.com/office/drawing/2014/main" id="{86C0174E-A517-41E0-91B7-FDA216A5111F}"/>
              </a:ext>
            </a:extLst>
          </p:cNvPr>
          <p:cNvGrpSpPr/>
          <p:nvPr/>
        </p:nvGrpSpPr>
        <p:grpSpPr>
          <a:xfrm>
            <a:off x="6781800" y="4414837"/>
            <a:ext cx="2664000" cy="308060"/>
            <a:chOff x="10250024" y="6436041"/>
            <a:chExt cx="2664000" cy="308060"/>
          </a:xfrm>
        </p:grpSpPr>
        <p:sp>
          <p:nvSpPr>
            <p:cNvPr id="29" name="Arrow: Chevron 28">
              <a:extLst>
                <a:ext uri="{FF2B5EF4-FFF2-40B4-BE49-F238E27FC236}">
                  <a16:creationId xmlns:a16="http://schemas.microsoft.com/office/drawing/2014/main" id="{D08CEC59-1F6D-44D8-85FD-BD73AAEBF1FE}"/>
                </a:ext>
              </a:extLst>
            </p:cNvPr>
            <p:cNvSpPr/>
            <p:nvPr/>
          </p:nvSpPr>
          <p:spPr>
            <a:xfrm>
              <a:off x="12271410" y="6436041"/>
              <a:ext cx="308060" cy="3080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E48572AC-5BD3-4E24-A7B6-3486E6A811B3}"/>
                </a:ext>
              </a:extLst>
            </p:cNvPr>
            <p:cNvSpPr txBox="1"/>
            <p:nvPr/>
          </p:nvSpPr>
          <p:spPr>
            <a:xfrm>
              <a:off x="10250024" y="6467226"/>
              <a:ext cx="2664000" cy="184666"/>
            </a:xfrm>
            <a:prstGeom prst="rect">
              <a:avLst/>
            </a:prstGeom>
            <a:noFill/>
          </p:spPr>
          <p:txBody>
            <a:bodyPr wrap="square" lIns="0" tIns="0" rIns="0" bIns="0" rtlCol="0">
              <a:spAutoFit/>
            </a:bodyPr>
            <a:lstStyle/>
            <a:p>
              <a:pPr>
                <a:spcBef>
                  <a:spcPts val="400"/>
                </a:spcBef>
                <a:spcAft>
                  <a:spcPts val="600"/>
                </a:spcAft>
                <a:buClr>
                  <a:schemeClr val="accent1"/>
                </a:buClr>
              </a:pPr>
              <a:r>
                <a:rPr lang="en-US" sz="1200" i="1" dirty="0">
                  <a:solidFill>
                    <a:srgbClr val="000000"/>
                  </a:solidFill>
                  <a:latin typeface="+mj-lt"/>
                </a:rPr>
                <a:t>Click the arrow to learn more.</a:t>
              </a:r>
            </a:p>
          </p:txBody>
        </p:sp>
      </p:grpSp>
      <p:grpSp>
        <p:nvGrpSpPr>
          <p:cNvPr id="9225" name="Group 9224">
            <a:extLst>
              <a:ext uri="{FF2B5EF4-FFF2-40B4-BE49-F238E27FC236}">
                <a16:creationId xmlns:a16="http://schemas.microsoft.com/office/drawing/2014/main" id="{3D9AF1B6-6DC1-4714-9C5B-80770B372914}"/>
              </a:ext>
            </a:extLst>
          </p:cNvPr>
          <p:cNvGrpSpPr/>
          <p:nvPr/>
        </p:nvGrpSpPr>
        <p:grpSpPr>
          <a:xfrm>
            <a:off x="1219200" y="1214437"/>
            <a:ext cx="6619453" cy="3383601"/>
            <a:chOff x="678873" y="909637"/>
            <a:chExt cx="7215744" cy="3688401"/>
          </a:xfrm>
        </p:grpSpPr>
        <p:sp>
          <p:nvSpPr>
            <p:cNvPr id="6" name="Shape 63764">
              <a:extLst>
                <a:ext uri="{FF2B5EF4-FFF2-40B4-BE49-F238E27FC236}">
                  <a16:creationId xmlns:a16="http://schemas.microsoft.com/office/drawing/2014/main" id="{67B90997-F00F-4B6E-8618-BD23565921CE}"/>
                </a:ext>
              </a:extLst>
            </p:cNvPr>
            <p:cNvSpPr/>
            <p:nvPr/>
          </p:nvSpPr>
          <p:spPr>
            <a:xfrm>
              <a:off x="3531711" y="1107619"/>
              <a:ext cx="1230508" cy="1105234"/>
            </a:xfrm>
            <a:custGeom>
              <a:avLst/>
              <a:gdLst/>
              <a:ahLst/>
              <a:cxnLst>
                <a:cxn ang="0">
                  <a:pos x="wd2" y="hd2"/>
                </a:cxn>
                <a:cxn ang="5400000">
                  <a:pos x="wd2" y="hd2"/>
                </a:cxn>
                <a:cxn ang="10800000">
                  <a:pos x="wd2" y="hd2"/>
                </a:cxn>
                <a:cxn ang="16200000">
                  <a:pos x="wd2" y="hd2"/>
                </a:cxn>
              </a:cxnLst>
              <a:rect l="0" t="0" r="r" b="b"/>
              <a:pathLst>
                <a:path w="21519" h="21364" extrusionOk="0">
                  <a:moveTo>
                    <a:pt x="3010" y="6585"/>
                  </a:moveTo>
                  <a:cubicBezTo>
                    <a:pt x="2435" y="7097"/>
                    <a:pt x="992" y="7348"/>
                    <a:pt x="363" y="6890"/>
                  </a:cubicBezTo>
                  <a:cubicBezTo>
                    <a:pt x="444" y="6750"/>
                    <a:pt x="713" y="6786"/>
                    <a:pt x="499" y="6579"/>
                  </a:cubicBezTo>
                  <a:cubicBezTo>
                    <a:pt x="464" y="6545"/>
                    <a:pt x="118" y="6445"/>
                    <a:pt x="106" y="6460"/>
                  </a:cubicBezTo>
                  <a:cubicBezTo>
                    <a:pt x="240" y="6289"/>
                    <a:pt x="512" y="6444"/>
                    <a:pt x="654" y="6279"/>
                  </a:cubicBezTo>
                  <a:cubicBezTo>
                    <a:pt x="796" y="6113"/>
                    <a:pt x="-14" y="6151"/>
                    <a:pt x="0" y="6157"/>
                  </a:cubicBezTo>
                  <a:cubicBezTo>
                    <a:pt x="226" y="5657"/>
                    <a:pt x="953" y="5687"/>
                    <a:pt x="954" y="6266"/>
                  </a:cubicBezTo>
                  <a:cubicBezTo>
                    <a:pt x="1102" y="6190"/>
                    <a:pt x="1215" y="6074"/>
                    <a:pt x="1294" y="5918"/>
                  </a:cubicBezTo>
                  <a:cubicBezTo>
                    <a:pt x="1537" y="5893"/>
                    <a:pt x="2370" y="6107"/>
                    <a:pt x="2491" y="5816"/>
                  </a:cubicBezTo>
                  <a:cubicBezTo>
                    <a:pt x="2514" y="5759"/>
                    <a:pt x="3682" y="5987"/>
                    <a:pt x="3010" y="6585"/>
                  </a:cubicBezTo>
                  <a:cubicBezTo>
                    <a:pt x="2843" y="6734"/>
                    <a:pt x="3142" y="6468"/>
                    <a:pt x="3010" y="6585"/>
                  </a:cubicBezTo>
                  <a:close/>
                  <a:moveTo>
                    <a:pt x="11005" y="300"/>
                  </a:moveTo>
                  <a:cubicBezTo>
                    <a:pt x="11317" y="195"/>
                    <a:pt x="11825" y="280"/>
                    <a:pt x="12088" y="495"/>
                  </a:cubicBezTo>
                  <a:cubicBezTo>
                    <a:pt x="12051" y="428"/>
                    <a:pt x="12017" y="355"/>
                    <a:pt x="12030" y="274"/>
                  </a:cubicBezTo>
                  <a:cubicBezTo>
                    <a:pt x="12514" y="182"/>
                    <a:pt x="14125" y="719"/>
                    <a:pt x="14503" y="1064"/>
                  </a:cubicBezTo>
                  <a:cubicBezTo>
                    <a:pt x="14355" y="1090"/>
                    <a:pt x="13593" y="1487"/>
                    <a:pt x="13494" y="1113"/>
                  </a:cubicBezTo>
                  <a:cubicBezTo>
                    <a:pt x="13514" y="1074"/>
                    <a:pt x="13535" y="1036"/>
                    <a:pt x="13555" y="997"/>
                  </a:cubicBezTo>
                  <a:cubicBezTo>
                    <a:pt x="13092" y="666"/>
                    <a:pt x="12573" y="887"/>
                    <a:pt x="12439" y="1482"/>
                  </a:cubicBezTo>
                  <a:cubicBezTo>
                    <a:pt x="12305" y="1656"/>
                    <a:pt x="11018" y="988"/>
                    <a:pt x="11664" y="897"/>
                  </a:cubicBezTo>
                  <a:cubicBezTo>
                    <a:pt x="11583" y="891"/>
                    <a:pt x="10294" y="541"/>
                    <a:pt x="11005" y="300"/>
                  </a:cubicBezTo>
                  <a:cubicBezTo>
                    <a:pt x="11317" y="195"/>
                    <a:pt x="10790" y="373"/>
                    <a:pt x="11005" y="300"/>
                  </a:cubicBezTo>
                  <a:close/>
                  <a:moveTo>
                    <a:pt x="13416" y="415"/>
                  </a:moveTo>
                  <a:cubicBezTo>
                    <a:pt x="13177" y="380"/>
                    <a:pt x="12943" y="324"/>
                    <a:pt x="12720" y="200"/>
                  </a:cubicBezTo>
                  <a:cubicBezTo>
                    <a:pt x="13106" y="-111"/>
                    <a:pt x="14518" y="-25"/>
                    <a:pt x="14908" y="222"/>
                  </a:cubicBezTo>
                  <a:cubicBezTo>
                    <a:pt x="14603" y="635"/>
                    <a:pt x="13826" y="474"/>
                    <a:pt x="13416" y="415"/>
                  </a:cubicBezTo>
                  <a:cubicBezTo>
                    <a:pt x="13177" y="380"/>
                    <a:pt x="13560" y="435"/>
                    <a:pt x="13416" y="415"/>
                  </a:cubicBezTo>
                  <a:close/>
                  <a:moveTo>
                    <a:pt x="17057" y="21008"/>
                  </a:moveTo>
                  <a:cubicBezTo>
                    <a:pt x="17044" y="21058"/>
                    <a:pt x="17025" y="21102"/>
                    <a:pt x="16998" y="21143"/>
                  </a:cubicBezTo>
                  <a:cubicBezTo>
                    <a:pt x="16638" y="21123"/>
                    <a:pt x="16355" y="21046"/>
                    <a:pt x="15994" y="21031"/>
                  </a:cubicBezTo>
                  <a:cubicBezTo>
                    <a:pt x="15992" y="20975"/>
                    <a:pt x="15985" y="20922"/>
                    <a:pt x="15986" y="20864"/>
                  </a:cubicBezTo>
                  <a:cubicBezTo>
                    <a:pt x="16167" y="20818"/>
                    <a:pt x="16655" y="20912"/>
                    <a:pt x="16834" y="20976"/>
                  </a:cubicBezTo>
                  <a:cubicBezTo>
                    <a:pt x="16831" y="20995"/>
                    <a:pt x="16840" y="21021"/>
                    <a:pt x="16837" y="21040"/>
                  </a:cubicBezTo>
                  <a:cubicBezTo>
                    <a:pt x="16925" y="21067"/>
                    <a:pt x="16976" y="21002"/>
                    <a:pt x="17057" y="21008"/>
                  </a:cubicBezTo>
                  <a:cubicBezTo>
                    <a:pt x="17069" y="21052"/>
                    <a:pt x="16976" y="21002"/>
                    <a:pt x="17057" y="21008"/>
                  </a:cubicBezTo>
                  <a:close/>
                  <a:moveTo>
                    <a:pt x="15035" y="9329"/>
                  </a:moveTo>
                  <a:cubicBezTo>
                    <a:pt x="15040" y="9332"/>
                    <a:pt x="15043" y="9336"/>
                    <a:pt x="15046" y="9340"/>
                  </a:cubicBezTo>
                  <a:cubicBezTo>
                    <a:pt x="15083" y="9411"/>
                    <a:pt x="14747" y="9586"/>
                    <a:pt x="14719" y="9588"/>
                  </a:cubicBezTo>
                  <a:cubicBezTo>
                    <a:pt x="14509" y="9606"/>
                    <a:pt x="14814" y="9185"/>
                    <a:pt x="15035" y="9329"/>
                  </a:cubicBezTo>
                  <a:cubicBezTo>
                    <a:pt x="15040" y="9332"/>
                    <a:pt x="15025" y="9323"/>
                    <a:pt x="15035" y="9329"/>
                  </a:cubicBezTo>
                  <a:close/>
                  <a:moveTo>
                    <a:pt x="10464" y="17106"/>
                  </a:moveTo>
                  <a:lnTo>
                    <a:pt x="10453" y="17083"/>
                  </a:lnTo>
                  <a:cubicBezTo>
                    <a:pt x="10426" y="17405"/>
                    <a:pt x="10539" y="17595"/>
                    <a:pt x="10345" y="17882"/>
                  </a:cubicBezTo>
                  <a:cubicBezTo>
                    <a:pt x="9796" y="17382"/>
                    <a:pt x="10473" y="17289"/>
                    <a:pt x="10464" y="17106"/>
                  </a:cubicBezTo>
                  <a:cubicBezTo>
                    <a:pt x="10464" y="17106"/>
                    <a:pt x="10457" y="16967"/>
                    <a:pt x="10464" y="17106"/>
                  </a:cubicBezTo>
                  <a:close/>
                  <a:moveTo>
                    <a:pt x="10564" y="18237"/>
                  </a:moveTo>
                  <a:cubicBezTo>
                    <a:pt x="10602" y="18346"/>
                    <a:pt x="10551" y="18790"/>
                    <a:pt x="10530" y="18920"/>
                  </a:cubicBezTo>
                  <a:cubicBezTo>
                    <a:pt x="10485" y="19203"/>
                    <a:pt x="10300" y="18856"/>
                    <a:pt x="10290" y="19078"/>
                  </a:cubicBezTo>
                  <a:cubicBezTo>
                    <a:pt x="10271" y="19507"/>
                    <a:pt x="9961" y="18146"/>
                    <a:pt x="9970" y="18150"/>
                  </a:cubicBezTo>
                  <a:cubicBezTo>
                    <a:pt x="10234" y="18257"/>
                    <a:pt x="10411" y="17796"/>
                    <a:pt x="10564" y="18237"/>
                  </a:cubicBezTo>
                  <a:cubicBezTo>
                    <a:pt x="10578" y="18276"/>
                    <a:pt x="10539" y="18164"/>
                    <a:pt x="10564" y="18237"/>
                  </a:cubicBezTo>
                  <a:close/>
                  <a:moveTo>
                    <a:pt x="5029" y="10651"/>
                  </a:moveTo>
                  <a:cubicBezTo>
                    <a:pt x="5077" y="10532"/>
                    <a:pt x="5345" y="10601"/>
                    <a:pt x="5317" y="10393"/>
                  </a:cubicBezTo>
                  <a:cubicBezTo>
                    <a:pt x="5309" y="10405"/>
                    <a:pt x="5301" y="10411"/>
                    <a:pt x="5295" y="10424"/>
                  </a:cubicBezTo>
                  <a:cubicBezTo>
                    <a:pt x="5232" y="10439"/>
                    <a:pt x="5176" y="10423"/>
                    <a:pt x="5111" y="10424"/>
                  </a:cubicBezTo>
                  <a:cubicBezTo>
                    <a:pt x="5102" y="10395"/>
                    <a:pt x="5323" y="9733"/>
                    <a:pt x="5376" y="9698"/>
                  </a:cubicBezTo>
                  <a:cubicBezTo>
                    <a:pt x="5467" y="9638"/>
                    <a:pt x="5548" y="9315"/>
                    <a:pt x="5670" y="9337"/>
                  </a:cubicBezTo>
                  <a:cubicBezTo>
                    <a:pt x="5754" y="9352"/>
                    <a:pt x="6274" y="9294"/>
                    <a:pt x="6258" y="9415"/>
                  </a:cubicBezTo>
                  <a:cubicBezTo>
                    <a:pt x="6253" y="9452"/>
                    <a:pt x="5825" y="9767"/>
                    <a:pt x="5928" y="9811"/>
                  </a:cubicBezTo>
                  <a:cubicBezTo>
                    <a:pt x="5995" y="9839"/>
                    <a:pt x="6642" y="9635"/>
                    <a:pt x="6636" y="9850"/>
                  </a:cubicBezTo>
                  <a:cubicBezTo>
                    <a:pt x="6630" y="10107"/>
                    <a:pt x="6142" y="10320"/>
                    <a:pt x="6302" y="10517"/>
                  </a:cubicBezTo>
                  <a:cubicBezTo>
                    <a:pt x="6401" y="10638"/>
                    <a:pt x="6622" y="10658"/>
                    <a:pt x="6653" y="10846"/>
                  </a:cubicBezTo>
                  <a:cubicBezTo>
                    <a:pt x="6671" y="10958"/>
                    <a:pt x="6675" y="11181"/>
                    <a:pt x="6785" y="11246"/>
                  </a:cubicBezTo>
                  <a:cubicBezTo>
                    <a:pt x="7128" y="11447"/>
                    <a:pt x="7055" y="11926"/>
                    <a:pt x="7226" y="12079"/>
                  </a:cubicBezTo>
                  <a:cubicBezTo>
                    <a:pt x="7345" y="12186"/>
                    <a:pt x="7646" y="11861"/>
                    <a:pt x="7721" y="12232"/>
                  </a:cubicBezTo>
                  <a:cubicBezTo>
                    <a:pt x="7759" y="12416"/>
                    <a:pt x="7449" y="12755"/>
                    <a:pt x="7292" y="12788"/>
                  </a:cubicBezTo>
                  <a:cubicBezTo>
                    <a:pt x="7264" y="12782"/>
                    <a:pt x="7615" y="12821"/>
                    <a:pt x="7617" y="12880"/>
                  </a:cubicBezTo>
                  <a:cubicBezTo>
                    <a:pt x="7622" y="13056"/>
                    <a:pt x="6316" y="13296"/>
                    <a:pt x="6190" y="13215"/>
                  </a:cubicBezTo>
                  <a:cubicBezTo>
                    <a:pt x="5876" y="13016"/>
                    <a:pt x="5422" y="13624"/>
                    <a:pt x="4985" y="13472"/>
                  </a:cubicBezTo>
                  <a:cubicBezTo>
                    <a:pt x="5239" y="13140"/>
                    <a:pt x="5940" y="13044"/>
                    <a:pt x="6110" y="12742"/>
                  </a:cubicBezTo>
                  <a:cubicBezTo>
                    <a:pt x="5925" y="12832"/>
                    <a:pt x="5802" y="12692"/>
                    <a:pt x="5782" y="12693"/>
                  </a:cubicBezTo>
                  <a:cubicBezTo>
                    <a:pt x="5654" y="12701"/>
                    <a:pt x="5527" y="12674"/>
                    <a:pt x="5405" y="12714"/>
                  </a:cubicBezTo>
                  <a:cubicBezTo>
                    <a:pt x="5071" y="12824"/>
                    <a:pt x="5664" y="12288"/>
                    <a:pt x="5650" y="12311"/>
                  </a:cubicBezTo>
                  <a:cubicBezTo>
                    <a:pt x="5754" y="12141"/>
                    <a:pt x="5455" y="11802"/>
                    <a:pt x="5686" y="11851"/>
                  </a:cubicBezTo>
                  <a:cubicBezTo>
                    <a:pt x="5913" y="11898"/>
                    <a:pt x="6249" y="11772"/>
                    <a:pt x="6176" y="11451"/>
                  </a:cubicBezTo>
                  <a:cubicBezTo>
                    <a:pt x="5978" y="11400"/>
                    <a:pt x="5859" y="11364"/>
                    <a:pt x="6069" y="11081"/>
                  </a:cubicBezTo>
                  <a:cubicBezTo>
                    <a:pt x="5935" y="11261"/>
                    <a:pt x="5499" y="11034"/>
                    <a:pt x="5491" y="11228"/>
                  </a:cubicBezTo>
                  <a:cubicBezTo>
                    <a:pt x="5230" y="11183"/>
                    <a:pt x="5585" y="10919"/>
                    <a:pt x="5602" y="10890"/>
                  </a:cubicBezTo>
                  <a:cubicBezTo>
                    <a:pt x="5707" y="10710"/>
                    <a:pt x="5363" y="10523"/>
                    <a:pt x="5390" y="10718"/>
                  </a:cubicBezTo>
                  <a:cubicBezTo>
                    <a:pt x="5581" y="10787"/>
                    <a:pt x="5302" y="10864"/>
                    <a:pt x="5290" y="10905"/>
                  </a:cubicBezTo>
                  <a:cubicBezTo>
                    <a:pt x="5166" y="10939"/>
                    <a:pt x="5297" y="10688"/>
                    <a:pt x="5272" y="10646"/>
                  </a:cubicBezTo>
                  <a:cubicBezTo>
                    <a:pt x="5255" y="10619"/>
                    <a:pt x="4940" y="10871"/>
                    <a:pt x="5029" y="10651"/>
                  </a:cubicBezTo>
                  <a:cubicBezTo>
                    <a:pt x="5047" y="10606"/>
                    <a:pt x="5016" y="10683"/>
                    <a:pt x="5029" y="10651"/>
                  </a:cubicBezTo>
                  <a:close/>
                  <a:moveTo>
                    <a:pt x="19919" y="20951"/>
                  </a:moveTo>
                  <a:cubicBezTo>
                    <a:pt x="19993" y="20920"/>
                    <a:pt x="20069" y="20888"/>
                    <a:pt x="20137" y="20844"/>
                  </a:cubicBezTo>
                  <a:cubicBezTo>
                    <a:pt x="20138" y="20843"/>
                    <a:pt x="19724" y="21347"/>
                    <a:pt x="19988" y="21347"/>
                  </a:cubicBezTo>
                  <a:cubicBezTo>
                    <a:pt x="19707" y="21325"/>
                    <a:pt x="19367" y="21489"/>
                    <a:pt x="19252" y="21103"/>
                  </a:cubicBezTo>
                  <a:cubicBezTo>
                    <a:pt x="19317" y="21150"/>
                    <a:pt x="19414" y="21101"/>
                    <a:pt x="19487" y="21094"/>
                  </a:cubicBezTo>
                  <a:cubicBezTo>
                    <a:pt x="19505" y="21064"/>
                    <a:pt x="19515" y="21012"/>
                    <a:pt x="19515" y="20976"/>
                  </a:cubicBezTo>
                  <a:cubicBezTo>
                    <a:pt x="19659" y="20996"/>
                    <a:pt x="19780" y="21008"/>
                    <a:pt x="19919" y="20951"/>
                  </a:cubicBezTo>
                  <a:cubicBezTo>
                    <a:pt x="19993" y="20920"/>
                    <a:pt x="19780" y="21008"/>
                    <a:pt x="19919" y="20951"/>
                  </a:cubicBezTo>
                  <a:close/>
                  <a:moveTo>
                    <a:pt x="3448" y="12512"/>
                  </a:moveTo>
                  <a:lnTo>
                    <a:pt x="3439" y="12467"/>
                  </a:lnTo>
                  <a:cubicBezTo>
                    <a:pt x="3441" y="12484"/>
                    <a:pt x="3910" y="11973"/>
                    <a:pt x="3927" y="11961"/>
                  </a:cubicBezTo>
                  <a:cubicBezTo>
                    <a:pt x="3801" y="11949"/>
                    <a:pt x="3649" y="11911"/>
                    <a:pt x="3652" y="11769"/>
                  </a:cubicBezTo>
                  <a:lnTo>
                    <a:pt x="3653" y="11732"/>
                  </a:lnTo>
                  <a:cubicBezTo>
                    <a:pt x="3638" y="11187"/>
                    <a:pt x="4036" y="11537"/>
                    <a:pt x="4296" y="11292"/>
                  </a:cubicBezTo>
                  <a:cubicBezTo>
                    <a:pt x="4019" y="11229"/>
                    <a:pt x="4821" y="10776"/>
                    <a:pt x="5082" y="10841"/>
                  </a:cubicBezTo>
                  <a:cubicBezTo>
                    <a:pt x="5103" y="10873"/>
                    <a:pt x="5214" y="11022"/>
                    <a:pt x="5230" y="11072"/>
                  </a:cubicBezTo>
                  <a:cubicBezTo>
                    <a:pt x="5337" y="11212"/>
                    <a:pt x="5329" y="11337"/>
                    <a:pt x="5207" y="11445"/>
                  </a:cubicBezTo>
                  <a:cubicBezTo>
                    <a:pt x="4948" y="11696"/>
                    <a:pt x="5225" y="11803"/>
                    <a:pt x="5096" y="12165"/>
                  </a:cubicBezTo>
                  <a:cubicBezTo>
                    <a:pt x="4944" y="12594"/>
                    <a:pt x="3961" y="12830"/>
                    <a:pt x="3623" y="12797"/>
                  </a:cubicBezTo>
                  <a:lnTo>
                    <a:pt x="3629" y="12759"/>
                  </a:lnTo>
                  <a:cubicBezTo>
                    <a:pt x="3593" y="12765"/>
                    <a:pt x="3565" y="12764"/>
                    <a:pt x="3528" y="12766"/>
                  </a:cubicBezTo>
                  <a:cubicBezTo>
                    <a:pt x="3509" y="12734"/>
                    <a:pt x="3505" y="12702"/>
                    <a:pt x="3523" y="12678"/>
                  </a:cubicBezTo>
                  <a:cubicBezTo>
                    <a:pt x="3435" y="12635"/>
                    <a:pt x="3431" y="12581"/>
                    <a:pt x="3510" y="12516"/>
                  </a:cubicBezTo>
                  <a:cubicBezTo>
                    <a:pt x="3502" y="12515"/>
                    <a:pt x="3448" y="12512"/>
                    <a:pt x="3448" y="12512"/>
                  </a:cubicBezTo>
                  <a:cubicBezTo>
                    <a:pt x="3448" y="12512"/>
                    <a:pt x="3448" y="12512"/>
                    <a:pt x="3448" y="12512"/>
                  </a:cubicBezTo>
                  <a:close/>
                  <a:moveTo>
                    <a:pt x="11104" y="9151"/>
                  </a:moveTo>
                  <a:cubicBezTo>
                    <a:pt x="11102" y="9148"/>
                    <a:pt x="11098" y="9146"/>
                    <a:pt x="11094" y="9143"/>
                  </a:cubicBezTo>
                  <a:cubicBezTo>
                    <a:pt x="11097" y="9141"/>
                    <a:pt x="11101" y="9138"/>
                    <a:pt x="11105" y="9135"/>
                  </a:cubicBezTo>
                  <a:cubicBezTo>
                    <a:pt x="11105" y="9140"/>
                    <a:pt x="11105" y="9147"/>
                    <a:pt x="11104" y="9151"/>
                  </a:cubicBezTo>
                  <a:cubicBezTo>
                    <a:pt x="11102" y="9148"/>
                    <a:pt x="11105" y="9147"/>
                    <a:pt x="11104" y="9151"/>
                  </a:cubicBezTo>
                  <a:close/>
                  <a:moveTo>
                    <a:pt x="21399" y="14198"/>
                  </a:moveTo>
                  <a:cubicBezTo>
                    <a:pt x="21409" y="14173"/>
                    <a:pt x="21499" y="14149"/>
                    <a:pt x="21520" y="14142"/>
                  </a:cubicBezTo>
                  <a:lnTo>
                    <a:pt x="21423" y="14087"/>
                  </a:lnTo>
                  <a:cubicBezTo>
                    <a:pt x="21320" y="14027"/>
                    <a:pt x="21586" y="13723"/>
                    <a:pt x="21296" y="13692"/>
                  </a:cubicBezTo>
                  <a:cubicBezTo>
                    <a:pt x="21112" y="13672"/>
                    <a:pt x="20805" y="13386"/>
                    <a:pt x="20627" y="13557"/>
                  </a:cubicBezTo>
                  <a:cubicBezTo>
                    <a:pt x="20375" y="13291"/>
                    <a:pt x="20136" y="13280"/>
                    <a:pt x="19764" y="13317"/>
                  </a:cubicBezTo>
                  <a:cubicBezTo>
                    <a:pt x="19859" y="13317"/>
                    <a:pt x="19308" y="12896"/>
                    <a:pt x="19323" y="12913"/>
                  </a:cubicBezTo>
                  <a:cubicBezTo>
                    <a:pt x="19229" y="12913"/>
                    <a:pt x="19162" y="12594"/>
                    <a:pt x="19105" y="12495"/>
                  </a:cubicBezTo>
                  <a:cubicBezTo>
                    <a:pt x="18878" y="12097"/>
                    <a:pt x="18551" y="12640"/>
                    <a:pt x="18342" y="12454"/>
                  </a:cubicBezTo>
                  <a:cubicBezTo>
                    <a:pt x="18213" y="12393"/>
                    <a:pt x="18189" y="12168"/>
                    <a:pt x="18086" y="12043"/>
                  </a:cubicBezTo>
                  <a:cubicBezTo>
                    <a:pt x="18386" y="11994"/>
                    <a:pt x="18733" y="11639"/>
                    <a:pt x="18199" y="11620"/>
                  </a:cubicBezTo>
                  <a:cubicBezTo>
                    <a:pt x="18172" y="11530"/>
                    <a:pt x="17896" y="11200"/>
                    <a:pt x="17799" y="11143"/>
                  </a:cubicBezTo>
                  <a:cubicBezTo>
                    <a:pt x="17967" y="10775"/>
                    <a:pt x="17329" y="10571"/>
                    <a:pt x="17149" y="10533"/>
                  </a:cubicBezTo>
                  <a:cubicBezTo>
                    <a:pt x="16689" y="10533"/>
                    <a:pt x="16796" y="10101"/>
                    <a:pt x="16546" y="9833"/>
                  </a:cubicBezTo>
                  <a:cubicBezTo>
                    <a:pt x="16590" y="9843"/>
                    <a:pt x="16633" y="9860"/>
                    <a:pt x="16674" y="9878"/>
                  </a:cubicBezTo>
                  <a:lnTo>
                    <a:pt x="16626" y="9776"/>
                  </a:lnTo>
                  <a:cubicBezTo>
                    <a:pt x="16769" y="9537"/>
                    <a:pt x="16634" y="9167"/>
                    <a:pt x="16725" y="8824"/>
                  </a:cubicBezTo>
                  <a:cubicBezTo>
                    <a:pt x="16306" y="8876"/>
                    <a:pt x="15803" y="8638"/>
                    <a:pt x="15397" y="8843"/>
                  </a:cubicBezTo>
                  <a:cubicBezTo>
                    <a:pt x="14990" y="9046"/>
                    <a:pt x="15218" y="9655"/>
                    <a:pt x="15490" y="9475"/>
                  </a:cubicBezTo>
                  <a:cubicBezTo>
                    <a:pt x="15446" y="9559"/>
                    <a:pt x="15400" y="9612"/>
                    <a:pt x="15302" y="9624"/>
                  </a:cubicBezTo>
                  <a:cubicBezTo>
                    <a:pt x="15527" y="10138"/>
                    <a:pt x="15043" y="10023"/>
                    <a:pt x="14840" y="9709"/>
                  </a:cubicBezTo>
                  <a:lnTo>
                    <a:pt x="14842" y="9700"/>
                  </a:lnTo>
                  <a:cubicBezTo>
                    <a:pt x="14833" y="9734"/>
                    <a:pt x="14822" y="9767"/>
                    <a:pt x="14810" y="9799"/>
                  </a:cubicBezTo>
                  <a:cubicBezTo>
                    <a:pt x="14723" y="9791"/>
                    <a:pt x="14635" y="9776"/>
                    <a:pt x="14548" y="9751"/>
                  </a:cubicBezTo>
                  <a:cubicBezTo>
                    <a:pt x="14418" y="9770"/>
                    <a:pt x="14357" y="9921"/>
                    <a:pt x="14366" y="10048"/>
                  </a:cubicBezTo>
                  <a:lnTo>
                    <a:pt x="14272" y="10101"/>
                  </a:lnTo>
                  <a:cubicBezTo>
                    <a:pt x="14229" y="10390"/>
                    <a:pt x="14291" y="10708"/>
                    <a:pt x="14374" y="10979"/>
                  </a:cubicBezTo>
                  <a:cubicBezTo>
                    <a:pt x="14374" y="10980"/>
                    <a:pt x="14706" y="11039"/>
                    <a:pt x="14271" y="10982"/>
                  </a:cubicBezTo>
                  <a:cubicBezTo>
                    <a:pt x="14155" y="10964"/>
                    <a:pt x="14030" y="11072"/>
                    <a:pt x="14169" y="11177"/>
                  </a:cubicBezTo>
                  <a:cubicBezTo>
                    <a:pt x="14151" y="11181"/>
                    <a:pt x="14133" y="11186"/>
                    <a:pt x="14115" y="11190"/>
                  </a:cubicBezTo>
                  <a:cubicBezTo>
                    <a:pt x="14118" y="11235"/>
                    <a:pt x="14112" y="11279"/>
                    <a:pt x="14095" y="11321"/>
                  </a:cubicBezTo>
                  <a:cubicBezTo>
                    <a:pt x="14319" y="11407"/>
                    <a:pt x="14597" y="11381"/>
                    <a:pt x="14839" y="11383"/>
                  </a:cubicBezTo>
                  <a:lnTo>
                    <a:pt x="14792" y="11431"/>
                  </a:lnTo>
                  <a:cubicBezTo>
                    <a:pt x="14873" y="11397"/>
                    <a:pt x="15020" y="11368"/>
                    <a:pt x="15097" y="11423"/>
                  </a:cubicBezTo>
                  <a:cubicBezTo>
                    <a:pt x="14771" y="11469"/>
                    <a:pt x="14345" y="11485"/>
                    <a:pt x="14023" y="11419"/>
                  </a:cubicBezTo>
                  <a:cubicBezTo>
                    <a:pt x="13755" y="11424"/>
                    <a:pt x="13655" y="11208"/>
                    <a:pt x="13442" y="11208"/>
                  </a:cubicBezTo>
                  <a:cubicBezTo>
                    <a:pt x="13013" y="11208"/>
                    <a:pt x="12497" y="11570"/>
                    <a:pt x="12077" y="11683"/>
                  </a:cubicBezTo>
                  <a:cubicBezTo>
                    <a:pt x="12021" y="11598"/>
                    <a:pt x="11938" y="11539"/>
                    <a:pt x="11850" y="11498"/>
                  </a:cubicBezTo>
                  <a:cubicBezTo>
                    <a:pt x="11906" y="11380"/>
                    <a:pt x="11866" y="11334"/>
                    <a:pt x="11769" y="11310"/>
                  </a:cubicBezTo>
                  <a:lnTo>
                    <a:pt x="11748" y="11359"/>
                  </a:lnTo>
                  <a:cubicBezTo>
                    <a:pt x="11689" y="11359"/>
                    <a:pt x="11635" y="11383"/>
                    <a:pt x="11585" y="11434"/>
                  </a:cubicBezTo>
                  <a:cubicBezTo>
                    <a:pt x="11468" y="11434"/>
                    <a:pt x="11068" y="11450"/>
                    <a:pt x="10966" y="11574"/>
                  </a:cubicBezTo>
                  <a:cubicBezTo>
                    <a:pt x="11003" y="11493"/>
                    <a:pt x="11068" y="11431"/>
                    <a:pt x="11053" y="11329"/>
                  </a:cubicBezTo>
                  <a:cubicBezTo>
                    <a:pt x="11360" y="11511"/>
                    <a:pt x="11588" y="10834"/>
                    <a:pt x="11473" y="10674"/>
                  </a:cubicBezTo>
                  <a:cubicBezTo>
                    <a:pt x="11548" y="11455"/>
                    <a:pt x="12215" y="10595"/>
                    <a:pt x="12459" y="10590"/>
                  </a:cubicBezTo>
                  <a:cubicBezTo>
                    <a:pt x="12794" y="10584"/>
                    <a:pt x="12838" y="10062"/>
                    <a:pt x="12863" y="9783"/>
                  </a:cubicBezTo>
                  <a:cubicBezTo>
                    <a:pt x="12881" y="9580"/>
                    <a:pt x="13458" y="9031"/>
                    <a:pt x="13427" y="8990"/>
                  </a:cubicBezTo>
                  <a:cubicBezTo>
                    <a:pt x="13815" y="8727"/>
                    <a:pt x="12477" y="8225"/>
                    <a:pt x="13133" y="7551"/>
                  </a:cubicBezTo>
                  <a:cubicBezTo>
                    <a:pt x="13342" y="7340"/>
                    <a:pt x="13527" y="7230"/>
                    <a:pt x="13796" y="7110"/>
                  </a:cubicBezTo>
                  <a:cubicBezTo>
                    <a:pt x="13875" y="7074"/>
                    <a:pt x="14210" y="6821"/>
                    <a:pt x="14230" y="6703"/>
                  </a:cubicBezTo>
                  <a:cubicBezTo>
                    <a:pt x="14239" y="6653"/>
                    <a:pt x="14134" y="6487"/>
                    <a:pt x="14081" y="6528"/>
                  </a:cubicBezTo>
                  <a:cubicBezTo>
                    <a:pt x="14339" y="5989"/>
                    <a:pt x="15221" y="5978"/>
                    <a:pt x="15459" y="6484"/>
                  </a:cubicBezTo>
                  <a:cubicBezTo>
                    <a:pt x="15284" y="6479"/>
                    <a:pt x="14555" y="7035"/>
                    <a:pt x="14534" y="7238"/>
                  </a:cubicBezTo>
                  <a:cubicBezTo>
                    <a:pt x="14055" y="7196"/>
                    <a:pt x="14378" y="8563"/>
                    <a:pt x="14576" y="8615"/>
                  </a:cubicBezTo>
                  <a:cubicBezTo>
                    <a:pt x="14918" y="8705"/>
                    <a:pt x="14912" y="8954"/>
                    <a:pt x="15299" y="8832"/>
                  </a:cubicBezTo>
                  <a:cubicBezTo>
                    <a:pt x="16051" y="8597"/>
                    <a:pt x="16518" y="8623"/>
                    <a:pt x="17126" y="8089"/>
                  </a:cubicBezTo>
                  <a:cubicBezTo>
                    <a:pt x="17989" y="7332"/>
                    <a:pt x="17131" y="7189"/>
                    <a:pt x="16960" y="6564"/>
                  </a:cubicBezTo>
                  <a:cubicBezTo>
                    <a:pt x="16891" y="6310"/>
                    <a:pt x="16962" y="6056"/>
                    <a:pt x="16770" y="5802"/>
                  </a:cubicBezTo>
                  <a:cubicBezTo>
                    <a:pt x="16593" y="5570"/>
                    <a:pt x="16691" y="5715"/>
                    <a:pt x="16751" y="5394"/>
                  </a:cubicBezTo>
                  <a:cubicBezTo>
                    <a:pt x="16807" y="5092"/>
                    <a:pt x="16443" y="5099"/>
                    <a:pt x="16319" y="4939"/>
                  </a:cubicBezTo>
                  <a:cubicBezTo>
                    <a:pt x="16366" y="4885"/>
                    <a:pt x="16402" y="4805"/>
                    <a:pt x="16433" y="4739"/>
                  </a:cubicBezTo>
                  <a:cubicBezTo>
                    <a:pt x="16397" y="4728"/>
                    <a:pt x="16370" y="4705"/>
                    <a:pt x="16352" y="4670"/>
                  </a:cubicBezTo>
                  <a:cubicBezTo>
                    <a:pt x="16486" y="4552"/>
                    <a:pt x="16818" y="4457"/>
                    <a:pt x="16818" y="4297"/>
                  </a:cubicBezTo>
                  <a:lnTo>
                    <a:pt x="16777" y="4292"/>
                  </a:lnTo>
                  <a:lnTo>
                    <a:pt x="16781" y="4239"/>
                  </a:lnTo>
                  <a:cubicBezTo>
                    <a:pt x="16681" y="4213"/>
                    <a:pt x="16582" y="4186"/>
                    <a:pt x="16483" y="4156"/>
                  </a:cubicBezTo>
                  <a:cubicBezTo>
                    <a:pt x="16600" y="4125"/>
                    <a:pt x="16712" y="4098"/>
                    <a:pt x="16819" y="4044"/>
                  </a:cubicBezTo>
                  <a:lnTo>
                    <a:pt x="16812" y="4008"/>
                  </a:lnTo>
                  <a:cubicBezTo>
                    <a:pt x="16788" y="3879"/>
                    <a:pt x="16102" y="3767"/>
                    <a:pt x="16024" y="3831"/>
                  </a:cubicBezTo>
                  <a:cubicBezTo>
                    <a:pt x="16035" y="3485"/>
                    <a:pt x="15559" y="3828"/>
                    <a:pt x="15481" y="3933"/>
                  </a:cubicBezTo>
                  <a:cubicBezTo>
                    <a:pt x="15481" y="3810"/>
                    <a:pt x="15465" y="3728"/>
                    <a:pt x="15353" y="3712"/>
                  </a:cubicBezTo>
                  <a:cubicBezTo>
                    <a:pt x="15350" y="3712"/>
                    <a:pt x="15455" y="3766"/>
                    <a:pt x="15313" y="3766"/>
                  </a:cubicBezTo>
                  <a:lnTo>
                    <a:pt x="15313" y="3708"/>
                  </a:lnTo>
                  <a:cubicBezTo>
                    <a:pt x="14920" y="3686"/>
                    <a:pt x="14462" y="3793"/>
                    <a:pt x="14080" y="3879"/>
                  </a:cubicBezTo>
                  <a:lnTo>
                    <a:pt x="14055" y="3979"/>
                  </a:lnTo>
                  <a:cubicBezTo>
                    <a:pt x="14083" y="3996"/>
                    <a:pt x="14112" y="4012"/>
                    <a:pt x="14141" y="4027"/>
                  </a:cubicBezTo>
                  <a:cubicBezTo>
                    <a:pt x="14126" y="4044"/>
                    <a:pt x="13707" y="4059"/>
                    <a:pt x="13848" y="4178"/>
                  </a:cubicBezTo>
                  <a:cubicBezTo>
                    <a:pt x="13839" y="4188"/>
                    <a:pt x="13730" y="4250"/>
                    <a:pt x="13705" y="4250"/>
                  </a:cubicBezTo>
                  <a:cubicBezTo>
                    <a:pt x="13546" y="4221"/>
                    <a:pt x="13373" y="4049"/>
                    <a:pt x="13215" y="4159"/>
                  </a:cubicBezTo>
                  <a:cubicBezTo>
                    <a:pt x="13149" y="4204"/>
                    <a:pt x="12175" y="4604"/>
                    <a:pt x="12746" y="4666"/>
                  </a:cubicBezTo>
                  <a:cubicBezTo>
                    <a:pt x="12622" y="4865"/>
                    <a:pt x="12457" y="4653"/>
                    <a:pt x="12460" y="4524"/>
                  </a:cubicBezTo>
                  <a:cubicBezTo>
                    <a:pt x="12221" y="4504"/>
                    <a:pt x="11580" y="4848"/>
                    <a:pt x="11551" y="5086"/>
                  </a:cubicBezTo>
                  <a:cubicBezTo>
                    <a:pt x="11780" y="5070"/>
                    <a:pt x="12010" y="5019"/>
                    <a:pt x="12238" y="4987"/>
                  </a:cubicBezTo>
                  <a:cubicBezTo>
                    <a:pt x="11896" y="5054"/>
                    <a:pt x="11014" y="6216"/>
                    <a:pt x="10964" y="6583"/>
                  </a:cubicBezTo>
                  <a:cubicBezTo>
                    <a:pt x="10736" y="6624"/>
                    <a:pt x="10558" y="6970"/>
                    <a:pt x="10381" y="6977"/>
                  </a:cubicBezTo>
                  <a:cubicBezTo>
                    <a:pt x="10180" y="6977"/>
                    <a:pt x="10128" y="6767"/>
                    <a:pt x="10029" y="7058"/>
                  </a:cubicBezTo>
                  <a:cubicBezTo>
                    <a:pt x="9982" y="7191"/>
                    <a:pt x="9499" y="7414"/>
                    <a:pt x="9402" y="7408"/>
                  </a:cubicBezTo>
                  <a:cubicBezTo>
                    <a:pt x="9414" y="7463"/>
                    <a:pt x="9398" y="7484"/>
                    <a:pt x="9354" y="7470"/>
                  </a:cubicBezTo>
                  <a:cubicBezTo>
                    <a:pt x="9353" y="7486"/>
                    <a:pt x="9333" y="7546"/>
                    <a:pt x="9329" y="7554"/>
                  </a:cubicBezTo>
                  <a:cubicBezTo>
                    <a:pt x="9181" y="7675"/>
                    <a:pt x="8893" y="7604"/>
                    <a:pt x="8949" y="7955"/>
                  </a:cubicBezTo>
                  <a:cubicBezTo>
                    <a:pt x="8986" y="8192"/>
                    <a:pt x="8876" y="8784"/>
                    <a:pt x="8991" y="8987"/>
                  </a:cubicBezTo>
                  <a:cubicBezTo>
                    <a:pt x="9205" y="9365"/>
                    <a:pt x="9340" y="9782"/>
                    <a:pt x="9892" y="9648"/>
                  </a:cubicBezTo>
                  <a:cubicBezTo>
                    <a:pt x="10114" y="9595"/>
                    <a:pt x="10749" y="9192"/>
                    <a:pt x="10777" y="8955"/>
                  </a:cubicBezTo>
                  <a:cubicBezTo>
                    <a:pt x="10817" y="9053"/>
                    <a:pt x="10800" y="9070"/>
                    <a:pt x="10918" y="9140"/>
                  </a:cubicBezTo>
                  <a:cubicBezTo>
                    <a:pt x="10889" y="9162"/>
                    <a:pt x="10862" y="9182"/>
                    <a:pt x="10829" y="9197"/>
                  </a:cubicBezTo>
                  <a:cubicBezTo>
                    <a:pt x="11004" y="9640"/>
                    <a:pt x="11181" y="10022"/>
                    <a:pt x="11497" y="10369"/>
                  </a:cubicBezTo>
                  <a:cubicBezTo>
                    <a:pt x="11390" y="10425"/>
                    <a:pt x="11363" y="10548"/>
                    <a:pt x="11450" y="10649"/>
                  </a:cubicBezTo>
                  <a:cubicBezTo>
                    <a:pt x="11391" y="10614"/>
                    <a:pt x="11149" y="10769"/>
                    <a:pt x="11098" y="10800"/>
                  </a:cubicBezTo>
                  <a:cubicBezTo>
                    <a:pt x="10812" y="10969"/>
                    <a:pt x="11257" y="11023"/>
                    <a:pt x="11209" y="11174"/>
                  </a:cubicBezTo>
                  <a:cubicBezTo>
                    <a:pt x="11154" y="11353"/>
                    <a:pt x="10994" y="11044"/>
                    <a:pt x="11012" y="11359"/>
                  </a:cubicBezTo>
                  <a:cubicBezTo>
                    <a:pt x="10937" y="11384"/>
                    <a:pt x="10752" y="11439"/>
                    <a:pt x="10683" y="11373"/>
                  </a:cubicBezTo>
                  <a:cubicBezTo>
                    <a:pt x="10699" y="11309"/>
                    <a:pt x="10743" y="11117"/>
                    <a:pt x="10714" y="11059"/>
                  </a:cubicBezTo>
                  <a:cubicBezTo>
                    <a:pt x="10772" y="11086"/>
                    <a:pt x="10965" y="11220"/>
                    <a:pt x="10955" y="11230"/>
                  </a:cubicBezTo>
                  <a:cubicBezTo>
                    <a:pt x="11264" y="10919"/>
                    <a:pt x="10514" y="10683"/>
                    <a:pt x="10674" y="11018"/>
                  </a:cubicBezTo>
                  <a:cubicBezTo>
                    <a:pt x="10644" y="11008"/>
                    <a:pt x="10613" y="11003"/>
                    <a:pt x="10583" y="11002"/>
                  </a:cubicBezTo>
                  <a:cubicBezTo>
                    <a:pt x="10613" y="10960"/>
                    <a:pt x="10785" y="10573"/>
                    <a:pt x="10785" y="10566"/>
                  </a:cubicBezTo>
                  <a:cubicBezTo>
                    <a:pt x="10800" y="10576"/>
                    <a:pt x="10821" y="10590"/>
                    <a:pt x="10853" y="10592"/>
                  </a:cubicBezTo>
                  <a:cubicBezTo>
                    <a:pt x="10863" y="10592"/>
                    <a:pt x="10848" y="9927"/>
                    <a:pt x="10934" y="9698"/>
                  </a:cubicBezTo>
                  <a:cubicBezTo>
                    <a:pt x="10675" y="9764"/>
                    <a:pt x="10420" y="9916"/>
                    <a:pt x="10181" y="10042"/>
                  </a:cubicBezTo>
                  <a:cubicBezTo>
                    <a:pt x="9963" y="10157"/>
                    <a:pt x="9886" y="10826"/>
                    <a:pt x="10149" y="10909"/>
                  </a:cubicBezTo>
                  <a:cubicBezTo>
                    <a:pt x="10138" y="10964"/>
                    <a:pt x="10090" y="11008"/>
                    <a:pt x="10090" y="11067"/>
                  </a:cubicBezTo>
                  <a:cubicBezTo>
                    <a:pt x="10053" y="11050"/>
                    <a:pt x="10016" y="11033"/>
                    <a:pt x="9978" y="11019"/>
                  </a:cubicBezTo>
                  <a:cubicBezTo>
                    <a:pt x="10028" y="11079"/>
                    <a:pt x="10066" y="11359"/>
                    <a:pt x="10163" y="11359"/>
                  </a:cubicBezTo>
                  <a:cubicBezTo>
                    <a:pt x="10073" y="11359"/>
                    <a:pt x="10093" y="11378"/>
                    <a:pt x="10048" y="11394"/>
                  </a:cubicBezTo>
                  <a:cubicBezTo>
                    <a:pt x="10043" y="11379"/>
                    <a:pt x="10156" y="11600"/>
                    <a:pt x="10151" y="11616"/>
                  </a:cubicBezTo>
                  <a:cubicBezTo>
                    <a:pt x="10064" y="11619"/>
                    <a:pt x="9974" y="11681"/>
                    <a:pt x="10004" y="11789"/>
                  </a:cubicBezTo>
                  <a:cubicBezTo>
                    <a:pt x="9806" y="11773"/>
                    <a:pt x="8782" y="11721"/>
                    <a:pt x="9003" y="12226"/>
                  </a:cubicBezTo>
                  <a:cubicBezTo>
                    <a:pt x="8695" y="11907"/>
                    <a:pt x="8967" y="11872"/>
                    <a:pt x="8720" y="12293"/>
                  </a:cubicBezTo>
                  <a:cubicBezTo>
                    <a:pt x="8561" y="12563"/>
                    <a:pt x="8330" y="12770"/>
                    <a:pt x="8088" y="12915"/>
                  </a:cubicBezTo>
                  <a:lnTo>
                    <a:pt x="8082" y="12908"/>
                  </a:lnTo>
                  <a:cubicBezTo>
                    <a:pt x="7634" y="12869"/>
                    <a:pt x="7779" y="13179"/>
                    <a:pt x="7606" y="13396"/>
                  </a:cubicBezTo>
                  <a:cubicBezTo>
                    <a:pt x="7588" y="13419"/>
                    <a:pt x="7002" y="13803"/>
                    <a:pt x="7051" y="13801"/>
                  </a:cubicBezTo>
                  <a:cubicBezTo>
                    <a:pt x="6841" y="13801"/>
                    <a:pt x="6602" y="13612"/>
                    <a:pt x="6400" y="13559"/>
                  </a:cubicBezTo>
                  <a:cubicBezTo>
                    <a:pt x="6489" y="14164"/>
                    <a:pt x="6519" y="13881"/>
                    <a:pt x="6154" y="14145"/>
                  </a:cubicBezTo>
                  <a:cubicBezTo>
                    <a:pt x="5934" y="14026"/>
                    <a:pt x="5898" y="14077"/>
                    <a:pt x="5673" y="14077"/>
                  </a:cubicBezTo>
                  <a:cubicBezTo>
                    <a:pt x="5381" y="14162"/>
                    <a:pt x="5116" y="14590"/>
                    <a:pt x="5629" y="14617"/>
                  </a:cubicBezTo>
                  <a:cubicBezTo>
                    <a:pt x="5897" y="14801"/>
                    <a:pt x="6092" y="14655"/>
                    <a:pt x="6255" y="15020"/>
                  </a:cubicBezTo>
                  <a:cubicBezTo>
                    <a:pt x="6320" y="15168"/>
                    <a:pt x="6390" y="15262"/>
                    <a:pt x="6508" y="15350"/>
                  </a:cubicBezTo>
                  <a:cubicBezTo>
                    <a:pt x="6728" y="15390"/>
                    <a:pt x="6465" y="16646"/>
                    <a:pt x="6350" y="16730"/>
                  </a:cubicBezTo>
                  <a:cubicBezTo>
                    <a:pt x="6365" y="16739"/>
                    <a:pt x="5826" y="16663"/>
                    <a:pt x="5785" y="16667"/>
                  </a:cubicBezTo>
                  <a:cubicBezTo>
                    <a:pt x="5650" y="16689"/>
                    <a:pt x="5391" y="16822"/>
                    <a:pt x="5281" y="16822"/>
                  </a:cubicBezTo>
                  <a:cubicBezTo>
                    <a:pt x="5108" y="16822"/>
                    <a:pt x="3913" y="16170"/>
                    <a:pt x="3821" y="16687"/>
                  </a:cubicBezTo>
                  <a:cubicBezTo>
                    <a:pt x="3737" y="16815"/>
                    <a:pt x="3377" y="16828"/>
                    <a:pt x="3449" y="17021"/>
                  </a:cubicBezTo>
                  <a:cubicBezTo>
                    <a:pt x="3530" y="17238"/>
                    <a:pt x="3616" y="17337"/>
                    <a:pt x="3535" y="17599"/>
                  </a:cubicBezTo>
                  <a:cubicBezTo>
                    <a:pt x="3600" y="17542"/>
                    <a:pt x="3710" y="17444"/>
                    <a:pt x="3784" y="17425"/>
                  </a:cubicBezTo>
                  <a:cubicBezTo>
                    <a:pt x="3784" y="17438"/>
                    <a:pt x="3787" y="17450"/>
                    <a:pt x="3789" y="17462"/>
                  </a:cubicBezTo>
                  <a:cubicBezTo>
                    <a:pt x="3726" y="17490"/>
                    <a:pt x="3651" y="17551"/>
                    <a:pt x="3594" y="17601"/>
                  </a:cubicBezTo>
                  <a:cubicBezTo>
                    <a:pt x="3653" y="18066"/>
                    <a:pt x="3066" y="19278"/>
                    <a:pt x="3496" y="19389"/>
                  </a:cubicBezTo>
                  <a:cubicBezTo>
                    <a:pt x="3578" y="19503"/>
                    <a:pt x="3431" y="20005"/>
                    <a:pt x="3411" y="20118"/>
                  </a:cubicBezTo>
                  <a:cubicBezTo>
                    <a:pt x="3635" y="20121"/>
                    <a:pt x="3877" y="20136"/>
                    <a:pt x="4087" y="20055"/>
                  </a:cubicBezTo>
                  <a:cubicBezTo>
                    <a:pt x="4100" y="20019"/>
                    <a:pt x="4106" y="19981"/>
                    <a:pt x="4104" y="19942"/>
                  </a:cubicBezTo>
                  <a:cubicBezTo>
                    <a:pt x="4297" y="19997"/>
                    <a:pt x="4530" y="20799"/>
                    <a:pt x="4764" y="20513"/>
                  </a:cubicBezTo>
                  <a:cubicBezTo>
                    <a:pt x="4977" y="20254"/>
                    <a:pt x="5179" y="20132"/>
                    <a:pt x="5537" y="20162"/>
                  </a:cubicBezTo>
                  <a:cubicBezTo>
                    <a:pt x="5614" y="20159"/>
                    <a:pt x="5904" y="20198"/>
                    <a:pt x="5920" y="20206"/>
                  </a:cubicBezTo>
                  <a:cubicBezTo>
                    <a:pt x="6029" y="20263"/>
                    <a:pt x="6288" y="19747"/>
                    <a:pt x="6500" y="19720"/>
                  </a:cubicBezTo>
                  <a:cubicBezTo>
                    <a:pt x="6516" y="19542"/>
                    <a:pt x="6994" y="19064"/>
                    <a:pt x="6943" y="19014"/>
                  </a:cubicBezTo>
                  <a:cubicBezTo>
                    <a:pt x="6523" y="18603"/>
                    <a:pt x="7185" y="18457"/>
                    <a:pt x="7212" y="18069"/>
                  </a:cubicBezTo>
                  <a:cubicBezTo>
                    <a:pt x="7226" y="17872"/>
                    <a:pt x="8104" y="17676"/>
                    <a:pt x="8191" y="17252"/>
                  </a:cubicBezTo>
                  <a:cubicBezTo>
                    <a:pt x="7967" y="16762"/>
                    <a:pt x="8592" y="16828"/>
                    <a:pt x="8806" y="16828"/>
                  </a:cubicBezTo>
                  <a:cubicBezTo>
                    <a:pt x="9295" y="16828"/>
                    <a:pt x="9285" y="17028"/>
                    <a:pt x="9719" y="16681"/>
                  </a:cubicBezTo>
                  <a:cubicBezTo>
                    <a:pt x="10053" y="16798"/>
                    <a:pt x="10062" y="16395"/>
                    <a:pt x="10290" y="16395"/>
                  </a:cubicBezTo>
                  <a:cubicBezTo>
                    <a:pt x="10831" y="16420"/>
                    <a:pt x="10690" y="16988"/>
                    <a:pt x="11024" y="17234"/>
                  </a:cubicBezTo>
                  <a:cubicBezTo>
                    <a:pt x="11260" y="17408"/>
                    <a:pt x="11458" y="17785"/>
                    <a:pt x="11701" y="17900"/>
                  </a:cubicBezTo>
                  <a:cubicBezTo>
                    <a:pt x="11758" y="17927"/>
                    <a:pt x="12171" y="18115"/>
                    <a:pt x="12175" y="18125"/>
                  </a:cubicBezTo>
                  <a:cubicBezTo>
                    <a:pt x="12200" y="18189"/>
                    <a:pt x="12697" y="18605"/>
                    <a:pt x="12766" y="18619"/>
                  </a:cubicBezTo>
                  <a:cubicBezTo>
                    <a:pt x="12961" y="18658"/>
                    <a:pt x="13173" y="19418"/>
                    <a:pt x="12855" y="19436"/>
                  </a:cubicBezTo>
                  <a:cubicBezTo>
                    <a:pt x="12711" y="19427"/>
                    <a:pt x="12614" y="19631"/>
                    <a:pt x="12536" y="19631"/>
                  </a:cubicBezTo>
                  <a:cubicBezTo>
                    <a:pt x="12338" y="19631"/>
                    <a:pt x="11750" y="19355"/>
                    <a:pt x="11649" y="19598"/>
                  </a:cubicBezTo>
                  <a:cubicBezTo>
                    <a:pt x="11548" y="19838"/>
                    <a:pt x="12500" y="20365"/>
                    <a:pt x="12643" y="20365"/>
                  </a:cubicBezTo>
                  <a:cubicBezTo>
                    <a:pt x="12872" y="20365"/>
                    <a:pt x="12768" y="19773"/>
                    <a:pt x="12861" y="19652"/>
                  </a:cubicBezTo>
                  <a:cubicBezTo>
                    <a:pt x="12937" y="19784"/>
                    <a:pt x="13907" y="18987"/>
                    <a:pt x="13268" y="18723"/>
                  </a:cubicBezTo>
                  <a:cubicBezTo>
                    <a:pt x="13262" y="18582"/>
                    <a:pt x="13314" y="18477"/>
                    <a:pt x="13424" y="18409"/>
                  </a:cubicBezTo>
                  <a:cubicBezTo>
                    <a:pt x="13567" y="18409"/>
                    <a:pt x="13727" y="18623"/>
                    <a:pt x="13787" y="18743"/>
                  </a:cubicBezTo>
                  <a:cubicBezTo>
                    <a:pt x="14586" y="18482"/>
                    <a:pt x="13011" y="17868"/>
                    <a:pt x="13024" y="17811"/>
                  </a:cubicBezTo>
                  <a:cubicBezTo>
                    <a:pt x="13147" y="17540"/>
                    <a:pt x="12981" y="17586"/>
                    <a:pt x="12787" y="17586"/>
                  </a:cubicBezTo>
                  <a:cubicBezTo>
                    <a:pt x="12361" y="17586"/>
                    <a:pt x="12347" y="17113"/>
                    <a:pt x="12152" y="16852"/>
                  </a:cubicBezTo>
                  <a:cubicBezTo>
                    <a:pt x="11986" y="16631"/>
                    <a:pt x="11693" y="16567"/>
                    <a:pt x="11625" y="16266"/>
                  </a:cubicBezTo>
                  <a:cubicBezTo>
                    <a:pt x="11495" y="15947"/>
                    <a:pt x="11716" y="15939"/>
                    <a:pt x="11865" y="15798"/>
                  </a:cubicBezTo>
                  <a:cubicBezTo>
                    <a:pt x="11841" y="15934"/>
                    <a:pt x="11936" y="16125"/>
                    <a:pt x="12008" y="16225"/>
                  </a:cubicBezTo>
                  <a:cubicBezTo>
                    <a:pt x="12087" y="16161"/>
                    <a:pt x="12165" y="16158"/>
                    <a:pt x="12238" y="16230"/>
                  </a:cubicBezTo>
                  <a:cubicBezTo>
                    <a:pt x="12254" y="16203"/>
                    <a:pt x="12301" y="16084"/>
                    <a:pt x="12329" y="16084"/>
                  </a:cubicBezTo>
                  <a:cubicBezTo>
                    <a:pt x="12326" y="16084"/>
                    <a:pt x="12736" y="16816"/>
                    <a:pt x="12978" y="16874"/>
                  </a:cubicBezTo>
                  <a:cubicBezTo>
                    <a:pt x="13227" y="16935"/>
                    <a:pt x="13439" y="17177"/>
                    <a:pt x="13668" y="17310"/>
                  </a:cubicBezTo>
                  <a:lnTo>
                    <a:pt x="13669" y="17307"/>
                  </a:lnTo>
                  <a:cubicBezTo>
                    <a:pt x="13733" y="17355"/>
                    <a:pt x="13798" y="17401"/>
                    <a:pt x="13864" y="17445"/>
                  </a:cubicBezTo>
                  <a:cubicBezTo>
                    <a:pt x="13864" y="17445"/>
                    <a:pt x="13885" y="17398"/>
                    <a:pt x="13900" y="17364"/>
                  </a:cubicBezTo>
                  <a:cubicBezTo>
                    <a:pt x="13996" y="17452"/>
                    <a:pt x="14062" y="17548"/>
                    <a:pt x="14179" y="17579"/>
                  </a:cubicBezTo>
                  <a:cubicBezTo>
                    <a:pt x="14188" y="18042"/>
                    <a:pt x="14082" y="18142"/>
                    <a:pt x="14348" y="18508"/>
                  </a:cubicBezTo>
                  <a:cubicBezTo>
                    <a:pt x="14118" y="18572"/>
                    <a:pt x="14350" y="18860"/>
                    <a:pt x="14440" y="18766"/>
                  </a:cubicBezTo>
                  <a:cubicBezTo>
                    <a:pt x="14548" y="18913"/>
                    <a:pt x="14606" y="19070"/>
                    <a:pt x="14601" y="19267"/>
                  </a:cubicBezTo>
                  <a:cubicBezTo>
                    <a:pt x="14744" y="19281"/>
                    <a:pt x="14884" y="19339"/>
                    <a:pt x="15005" y="19427"/>
                  </a:cubicBezTo>
                  <a:cubicBezTo>
                    <a:pt x="14917" y="19488"/>
                    <a:pt x="14849" y="19566"/>
                    <a:pt x="14799" y="19661"/>
                  </a:cubicBezTo>
                  <a:cubicBezTo>
                    <a:pt x="15088" y="19884"/>
                    <a:pt x="14876" y="20093"/>
                    <a:pt x="15189" y="20301"/>
                  </a:cubicBezTo>
                  <a:cubicBezTo>
                    <a:pt x="15191" y="20250"/>
                    <a:pt x="15226" y="20114"/>
                    <a:pt x="15288" y="20127"/>
                  </a:cubicBezTo>
                  <a:cubicBezTo>
                    <a:pt x="15355" y="20187"/>
                    <a:pt x="15355" y="20379"/>
                    <a:pt x="15421" y="20470"/>
                  </a:cubicBezTo>
                  <a:cubicBezTo>
                    <a:pt x="15434" y="20425"/>
                    <a:pt x="15471" y="20268"/>
                    <a:pt x="15516" y="20268"/>
                  </a:cubicBezTo>
                  <a:cubicBezTo>
                    <a:pt x="15547" y="20268"/>
                    <a:pt x="15717" y="20454"/>
                    <a:pt x="15743" y="20497"/>
                  </a:cubicBezTo>
                  <a:cubicBezTo>
                    <a:pt x="15738" y="20305"/>
                    <a:pt x="15706" y="20091"/>
                    <a:pt x="15617" y="19924"/>
                  </a:cubicBezTo>
                  <a:cubicBezTo>
                    <a:pt x="15719" y="19942"/>
                    <a:pt x="15823" y="19903"/>
                    <a:pt x="15832" y="19775"/>
                  </a:cubicBezTo>
                  <a:cubicBezTo>
                    <a:pt x="15922" y="19798"/>
                    <a:pt x="16115" y="19795"/>
                    <a:pt x="16041" y="19632"/>
                  </a:cubicBezTo>
                  <a:cubicBezTo>
                    <a:pt x="16106" y="19623"/>
                    <a:pt x="16168" y="19588"/>
                    <a:pt x="16210" y="19533"/>
                  </a:cubicBezTo>
                  <a:cubicBezTo>
                    <a:pt x="16138" y="19390"/>
                    <a:pt x="15206" y="18490"/>
                    <a:pt x="15434" y="18346"/>
                  </a:cubicBezTo>
                  <a:cubicBezTo>
                    <a:pt x="15434" y="18538"/>
                    <a:pt x="16064" y="18478"/>
                    <a:pt x="15848" y="18241"/>
                  </a:cubicBezTo>
                  <a:cubicBezTo>
                    <a:pt x="16147" y="18267"/>
                    <a:pt x="16258" y="18137"/>
                    <a:pt x="16617" y="18242"/>
                  </a:cubicBezTo>
                  <a:cubicBezTo>
                    <a:pt x="16734" y="18192"/>
                    <a:pt x="16850" y="18068"/>
                    <a:pt x="16906" y="17901"/>
                  </a:cubicBezTo>
                  <a:cubicBezTo>
                    <a:pt x="16903" y="17828"/>
                    <a:pt x="16902" y="17625"/>
                    <a:pt x="16866" y="17758"/>
                  </a:cubicBezTo>
                  <a:cubicBezTo>
                    <a:pt x="16932" y="17767"/>
                    <a:pt x="16992" y="17749"/>
                    <a:pt x="17046" y="17705"/>
                  </a:cubicBezTo>
                  <a:lnTo>
                    <a:pt x="16983" y="17599"/>
                  </a:lnTo>
                  <a:cubicBezTo>
                    <a:pt x="17041" y="17536"/>
                    <a:pt x="17165" y="17507"/>
                    <a:pt x="17236" y="17493"/>
                  </a:cubicBezTo>
                  <a:cubicBezTo>
                    <a:pt x="17318" y="17587"/>
                    <a:pt x="17416" y="17601"/>
                    <a:pt x="17530" y="17550"/>
                  </a:cubicBezTo>
                  <a:cubicBezTo>
                    <a:pt x="17577" y="17423"/>
                    <a:pt x="17512" y="17280"/>
                    <a:pt x="17384" y="17221"/>
                  </a:cubicBezTo>
                  <a:cubicBezTo>
                    <a:pt x="17687" y="16967"/>
                    <a:pt x="17565" y="16430"/>
                    <a:pt x="17781" y="16125"/>
                  </a:cubicBezTo>
                  <a:cubicBezTo>
                    <a:pt x="17837" y="16046"/>
                    <a:pt x="18329" y="15957"/>
                    <a:pt x="17971" y="15701"/>
                  </a:cubicBezTo>
                  <a:cubicBezTo>
                    <a:pt x="18121" y="15585"/>
                    <a:pt x="18165" y="15400"/>
                    <a:pt x="18293" y="15287"/>
                  </a:cubicBezTo>
                  <a:cubicBezTo>
                    <a:pt x="18372" y="15279"/>
                    <a:pt x="18564" y="15290"/>
                    <a:pt x="18635" y="15243"/>
                  </a:cubicBezTo>
                  <a:cubicBezTo>
                    <a:pt x="18639" y="15249"/>
                    <a:pt x="18650" y="15264"/>
                    <a:pt x="18652" y="15266"/>
                  </a:cubicBezTo>
                  <a:cubicBezTo>
                    <a:pt x="18287" y="15517"/>
                    <a:pt x="19128" y="15507"/>
                    <a:pt x="19226" y="15549"/>
                  </a:cubicBezTo>
                  <a:cubicBezTo>
                    <a:pt x="19228" y="15542"/>
                    <a:pt x="18587" y="15928"/>
                    <a:pt x="18950" y="15928"/>
                  </a:cubicBezTo>
                  <a:cubicBezTo>
                    <a:pt x="19011" y="15928"/>
                    <a:pt x="19283" y="15953"/>
                    <a:pt x="19298" y="16033"/>
                  </a:cubicBezTo>
                  <a:cubicBezTo>
                    <a:pt x="19302" y="16103"/>
                    <a:pt x="19240" y="16207"/>
                    <a:pt x="19205" y="16258"/>
                  </a:cubicBezTo>
                  <a:cubicBezTo>
                    <a:pt x="19386" y="16473"/>
                    <a:pt x="20060" y="16208"/>
                    <a:pt x="20085" y="16168"/>
                  </a:cubicBezTo>
                  <a:cubicBezTo>
                    <a:pt x="20101" y="16142"/>
                    <a:pt x="20747" y="15587"/>
                    <a:pt x="20176" y="15813"/>
                  </a:cubicBezTo>
                  <a:cubicBezTo>
                    <a:pt x="19948" y="15902"/>
                    <a:pt x="19869" y="15644"/>
                    <a:pt x="19761" y="15477"/>
                  </a:cubicBezTo>
                  <a:cubicBezTo>
                    <a:pt x="19950" y="15446"/>
                    <a:pt x="20140" y="15270"/>
                    <a:pt x="20317" y="15219"/>
                  </a:cubicBezTo>
                  <a:cubicBezTo>
                    <a:pt x="20455" y="15239"/>
                    <a:pt x="21096" y="15033"/>
                    <a:pt x="20948" y="14830"/>
                  </a:cubicBezTo>
                  <a:cubicBezTo>
                    <a:pt x="21018" y="14787"/>
                    <a:pt x="21111" y="14689"/>
                    <a:pt x="21196" y="14689"/>
                  </a:cubicBezTo>
                  <a:cubicBezTo>
                    <a:pt x="21540" y="14453"/>
                    <a:pt x="21283" y="14523"/>
                    <a:pt x="21399" y="14198"/>
                  </a:cubicBezTo>
                  <a:cubicBezTo>
                    <a:pt x="21401" y="14194"/>
                    <a:pt x="21392" y="14218"/>
                    <a:pt x="21399" y="14198"/>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7" name="Shape 63766">
              <a:extLst>
                <a:ext uri="{FF2B5EF4-FFF2-40B4-BE49-F238E27FC236}">
                  <a16:creationId xmlns:a16="http://schemas.microsoft.com/office/drawing/2014/main" id="{63CFEB16-329E-4A6E-883E-BACF607BF915}"/>
                </a:ext>
              </a:extLst>
            </p:cNvPr>
            <p:cNvSpPr/>
            <p:nvPr/>
          </p:nvSpPr>
          <p:spPr>
            <a:xfrm>
              <a:off x="678873" y="1067250"/>
              <a:ext cx="3144340" cy="1869995"/>
            </a:xfrm>
            <a:custGeom>
              <a:avLst/>
              <a:gdLst/>
              <a:ahLst/>
              <a:cxnLst>
                <a:cxn ang="0">
                  <a:pos x="wd2" y="hd2"/>
                </a:cxn>
                <a:cxn ang="5400000">
                  <a:pos x="wd2" y="hd2"/>
                </a:cxn>
                <a:cxn ang="10800000">
                  <a:pos x="wd2" y="hd2"/>
                </a:cxn>
                <a:cxn ang="16200000">
                  <a:pos x="wd2" y="hd2"/>
                </a:cxn>
              </a:cxnLst>
              <a:rect l="0" t="0" r="r" b="b"/>
              <a:pathLst>
                <a:path w="21446" h="21465" extrusionOk="0">
                  <a:moveTo>
                    <a:pt x="13469" y="3580"/>
                  </a:moveTo>
                  <a:cubicBezTo>
                    <a:pt x="13690" y="3383"/>
                    <a:pt x="13241" y="3198"/>
                    <a:pt x="13219" y="3654"/>
                  </a:cubicBezTo>
                  <a:cubicBezTo>
                    <a:pt x="13301" y="3647"/>
                    <a:pt x="13395" y="3646"/>
                    <a:pt x="13469" y="3580"/>
                  </a:cubicBezTo>
                  <a:cubicBezTo>
                    <a:pt x="13488" y="3563"/>
                    <a:pt x="13429" y="3616"/>
                    <a:pt x="13469" y="3580"/>
                  </a:cubicBezTo>
                  <a:close/>
                  <a:moveTo>
                    <a:pt x="11812" y="960"/>
                  </a:moveTo>
                  <a:cubicBezTo>
                    <a:pt x="11873" y="975"/>
                    <a:pt x="12398" y="1247"/>
                    <a:pt x="12369" y="928"/>
                  </a:cubicBezTo>
                  <a:cubicBezTo>
                    <a:pt x="12352" y="748"/>
                    <a:pt x="11916" y="805"/>
                    <a:pt x="11875" y="809"/>
                  </a:cubicBezTo>
                  <a:cubicBezTo>
                    <a:pt x="11884" y="836"/>
                    <a:pt x="11971" y="855"/>
                    <a:pt x="11950" y="900"/>
                  </a:cubicBezTo>
                  <a:cubicBezTo>
                    <a:pt x="11906" y="934"/>
                    <a:pt x="11860" y="954"/>
                    <a:pt x="11812" y="960"/>
                  </a:cubicBezTo>
                  <a:cubicBezTo>
                    <a:pt x="11855" y="970"/>
                    <a:pt x="11846" y="935"/>
                    <a:pt x="11812" y="960"/>
                  </a:cubicBezTo>
                  <a:close/>
                  <a:moveTo>
                    <a:pt x="11540" y="1517"/>
                  </a:moveTo>
                  <a:cubicBezTo>
                    <a:pt x="11523" y="1533"/>
                    <a:pt x="11515" y="1556"/>
                    <a:pt x="11513" y="1586"/>
                  </a:cubicBezTo>
                  <a:cubicBezTo>
                    <a:pt x="11538" y="1636"/>
                    <a:pt x="11761" y="1589"/>
                    <a:pt x="11799" y="1596"/>
                  </a:cubicBezTo>
                  <a:cubicBezTo>
                    <a:pt x="11765" y="1635"/>
                    <a:pt x="11679" y="1642"/>
                    <a:pt x="11690" y="1736"/>
                  </a:cubicBezTo>
                  <a:cubicBezTo>
                    <a:pt x="11831" y="1761"/>
                    <a:pt x="11923" y="1736"/>
                    <a:pt x="12042" y="1625"/>
                  </a:cubicBezTo>
                  <a:cubicBezTo>
                    <a:pt x="12061" y="1607"/>
                    <a:pt x="12223" y="1391"/>
                    <a:pt x="12222" y="1391"/>
                  </a:cubicBezTo>
                  <a:cubicBezTo>
                    <a:pt x="12126" y="1354"/>
                    <a:pt x="11952" y="1272"/>
                    <a:pt x="11858" y="1369"/>
                  </a:cubicBezTo>
                  <a:cubicBezTo>
                    <a:pt x="11884" y="1388"/>
                    <a:pt x="11887" y="1414"/>
                    <a:pt x="11867" y="1446"/>
                  </a:cubicBezTo>
                  <a:cubicBezTo>
                    <a:pt x="11799" y="1500"/>
                    <a:pt x="11752" y="1289"/>
                    <a:pt x="11704" y="1540"/>
                  </a:cubicBezTo>
                  <a:cubicBezTo>
                    <a:pt x="11678" y="1531"/>
                    <a:pt x="11511" y="1089"/>
                    <a:pt x="11476" y="1479"/>
                  </a:cubicBezTo>
                  <a:cubicBezTo>
                    <a:pt x="11501" y="1477"/>
                    <a:pt x="11546" y="1464"/>
                    <a:pt x="11540" y="1517"/>
                  </a:cubicBezTo>
                  <a:cubicBezTo>
                    <a:pt x="11536" y="1546"/>
                    <a:pt x="11546" y="1464"/>
                    <a:pt x="11540" y="1517"/>
                  </a:cubicBezTo>
                  <a:close/>
                  <a:moveTo>
                    <a:pt x="12343" y="1561"/>
                  </a:moveTo>
                  <a:cubicBezTo>
                    <a:pt x="12265" y="1570"/>
                    <a:pt x="12133" y="1594"/>
                    <a:pt x="12080" y="1710"/>
                  </a:cubicBezTo>
                  <a:cubicBezTo>
                    <a:pt x="12161" y="1774"/>
                    <a:pt x="12265" y="1833"/>
                    <a:pt x="12355" y="1780"/>
                  </a:cubicBezTo>
                  <a:cubicBezTo>
                    <a:pt x="12461" y="1718"/>
                    <a:pt x="12469" y="1547"/>
                    <a:pt x="12343" y="1561"/>
                  </a:cubicBezTo>
                  <a:cubicBezTo>
                    <a:pt x="12307" y="1565"/>
                    <a:pt x="12374" y="1558"/>
                    <a:pt x="12343" y="1561"/>
                  </a:cubicBezTo>
                  <a:close/>
                  <a:moveTo>
                    <a:pt x="12410" y="1343"/>
                  </a:moveTo>
                  <a:cubicBezTo>
                    <a:pt x="12467" y="1514"/>
                    <a:pt x="12652" y="1308"/>
                    <a:pt x="12689" y="1408"/>
                  </a:cubicBezTo>
                  <a:cubicBezTo>
                    <a:pt x="12756" y="1588"/>
                    <a:pt x="12564" y="1588"/>
                    <a:pt x="12560" y="1740"/>
                  </a:cubicBezTo>
                  <a:cubicBezTo>
                    <a:pt x="12559" y="1806"/>
                    <a:pt x="12970" y="1815"/>
                    <a:pt x="12882" y="1823"/>
                  </a:cubicBezTo>
                  <a:cubicBezTo>
                    <a:pt x="13030" y="1809"/>
                    <a:pt x="13368" y="1722"/>
                    <a:pt x="13506" y="1791"/>
                  </a:cubicBezTo>
                  <a:cubicBezTo>
                    <a:pt x="13589" y="1831"/>
                    <a:pt x="13984" y="1801"/>
                    <a:pt x="13919" y="1685"/>
                  </a:cubicBezTo>
                  <a:cubicBezTo>
                    <a:pt x="13920" y="1684"/>
                    <a:pt x="14003" y="1641"/>
                    <a:pt x="13980" y="1596"/>
                  </a:cubicBezTo>
                  <a:cubicBezTo>
                    <a:pt x="13771" y="1178"/>
                    <a:pt x="13157" y="1950"/>
                    <a:pt x="12958" y="1442"/>
                  </a:cubicBezTo>
                  <a:cubicBezTo>
                    <a:pt x="12992" y="1431"/>
                    <a:pt x="13058" y="1449"/>
                    <a:pt x="13081" y="1404"/>
                  </a:cubicBezTo>
                  <a:cubicBezTo>
                    <a:pt x="12885" y="1396"/>
                    <a:pt x="12527" y="1042"/>
                    <a:pt x="12348" y="1306"/>
                  </a:cubicBezTo>
                  <a:cubicBezTo>
                    <a:pt x="12378" y="1305"/>
                    <a:pt x="12395" y="1296"/>
                    <a:pt x="12410" y="1343"/>
                  </a:cubicBezTo>
                  <a:cubicBezTo>
                    <a:pt x="12442" y="1437"/>
                    <a:pt x="12395" y="1296"/>
                    <a:pt x="12410" y="1343"/>
                  </a:cubicBezTo>
                  <a:close/>
                  <a:moveTo>
                    <a:pt x="12979" y="817"/>
                  </a:moveTo>
                  <a:cubicBezTo>
                    <a:pt x="13039" y="880"/>
                    <a:pt x="13140" y="853"/>
                    <a:pt x="13207" y="852"/>
                  </a:cubicBezTo>
                  <a:cubicBezTo>
                    <a:pt x="13084" y="883"/>
                    <a:pt x="12938" y="1062"/>
                    <a:pt x="13163" y="1076"/>
                  </a:cubicBezTo>
                  <a:cubicBezTo>
                    <a:pt x="13377" y="1089"/>
                    <a:pt x="13572" y="1002"/>
                    <a:pt x="13782" y="958"/>
                  </a:cubicBezTo>
                  <a:cubicBezTo>
                    <a:pt x="13737" y="967"/>
                    <a:pt x="13584" y="986"/>
                    <a:pt x="13559" y="1099"/>
                  </a:cubicBezTo>
                  <a:cubicBezTo>
                    <a:pt x="13580" y="1003"/>
                    <a:pt x="13857" y="1306"/>
                    <a:pt x="13649" y="1256"/>
                  </a:cubicBezTo>
                  <a:cubicBezTo>
                    <a:pt x="13603" y="1244"/>
                    <a:pt x="13628" y="1137"/>
                    <a:pt x="13533" y="1140"/>
                  </a:cubicBezTo>
                  <a:cubicBezTo>
                    <a:pt x="13468" y="1141"/>
                    <a:pt x="13398" y="1300"/>
                    <a:pt x="13427" y="1300"/>
                  </a:cubicBezTo>
                  <a:cubicBezTo>
                    <a:pt x="13372" y="1300"/>
                    <a:pt x="13151" y="1319"/>
                    <a:pt x="13130" y="1438"/>
                  </a:cubicBezTo>
                  <a:cubicBezTo>
                    <a:pt x="13122" y="1478"/>
                    <a:pt x="13969" y="1488"/>
                    <a:pt x="13968" y="1499"/>
                  </a:cubicBezTo>
                  <a:cubicBezTo>
                    <a:pt x="13938" y="1648"/>
                    <a:pt x="14311" y="1463"/>
                    <a:pt x="14398" y="1368"/>
                  </a:cubicBezTo>
                  <a:cubicBezTo>
                    <a:pt x="14357" y="1353"/>
                    <a:pt x="14292" y="1384"/>
                    <a:pt x="14260" y="1341"/>
                  </a:cubicBezTo>
                  <a:cubicBezTo>
                    <a:pt x="14328" y="1202"/>
                    <a:pt x="14429" y="1318"/>
                    <a:pt x="14487" y="1150"/>
                  </a:cubicBezTo>
                  <a:cubicBezTo>
                    <a:pt x="14506" y="1095"/>
                    <a:pt x="14889" y="1042"/>
                    <a:pt x="14959" y="976"/>
                  </a:cubicBezTo>
                  <a:cubicBezTo>
                    <a:pt x="14946" y="967"/>
                    <a:pt x="14932" y="942"/>
                    <a:pt x="14913" y="938"/>
                  </a:cubicBezTo>
                  <a:cubicBezTo>
                    <a:pt x="15062" y="776"/>
                    <a:pt x="15306" y="784"/>
                    <a:pt x="15473" y="712"/>
                  </a:cubicBezTo>
                  <a:cubicBezTo>
                    <a:pt x="15689" y="619"/>
                    <a:pt x="15909" y="518"/>
                    <a:pt x="16130" y="463"/>
                  </a:cubicBezTo>
                  <a:cubicBezTo>
                    <a:pt x="16193" y="447"/>
                    <a:pt x="16764" y="265"/>
                    <a:pt x="16765" y="236"/>
                  </a:cubicBezTo>
                  <a:cubicBezTo>
                    <a:pt x="16780" y="-66"/>
                    <a:pt x="13963" y="274"/>
                    <a:pt x="13714" y="383"/>
                  </a:cubicBezTo>
                  <a:cubicBezTo>
                    <a:pt x="13768" y="359"/>
                    <a:pt x="13968" y="567"/>
                    <a:pt x="14046" y="575"/>
                  </a:cubicBezTo>
                  <a:cubicBezTo>
                    <a:pt x="14043" y="577"/>
                    <a:pt x="14036" y="582"/>
                    <a:pt x="14032" y="585"/>
                  </a:cubicBezTo>
                  <a:cubicBezTo>
                    <a:pt x="14084" y="583"/>
                    <a:pt x="14144" y="588"/>
                    <a:pt x="14191" y="615"/>
                  </a:cubicBezTo>
                  <a:cubicBezTo>
                    <a:pt x="14055" y="618"/>
                    <a:pt x="13967" y="761"/>
                    <a:pt x="13851" y="771"/>
                  </a:cubicBezTo>
                  <a:cubicBezTo>
                    <a:pt x="13991" y="759"/>
                    <a:pt x="13756" y="604"/>
                    <a:pt x="13742" y="599"/>
                  </a:cubicBezTo>
                  <a:cubicBezTo>
                    <a:pt x="13560" y="535"/>
                    <a:pt x="13514" y="377"/>
                    <a:pt x="13306" y="485"/>
                  </a:cubicBezTo>
                  <a:cubicBezTo>
                    <a:pt x="13258" y="510"/>
                    <a:pt x="12851" y="682"/>
                    <a:pt x="12979" y="817"/>
                  </a:cubicBezTo>
                  <a:cubicBezTo>
                    <a:pt x="13039" y="880"/>
                    <a:pt x="12960" y="797"/>
                    <a:pt x="12979" y="817"/>
                  </a:cubicBezTo>
                  <a:close/>
                  <a:moveTo>
                    <a:pt x="9956" y="1618"/>
                  </a:moveTo>
                  <a:cubicBezTo>
                    <a:pt x="9927" y="1633"/>
                    <a:pt x="9879" y="1633"/>
                    <a:pt x="9868" y="1692"/>
                  </a:cubicBezTo>
                  <a:cubicBezTo>
                    <a:pt x="10060" y="1776"/>
                    <a:pt x="10254" y="1701"/>
                    <a:pt x="10449" y="1719"/>
                  </a:cubicBezTo>
                  <a:cubicBezTo>
                    <a:pt x="10414" y="1846"/>
                    <a:pt x="10163" y="1702"/>
                    <a:pt x="10102" y="1839"/>
                  </a:cubicBezTo>
                  <a:cubicBezTo>
                    <a:pt x="10212" y="2004"/>
                    <a:pt x="11297" y="1629"/>
                    <a:pt x="11264" y="1523"/>
                  </a:cubicBezTo>
                  <a:cubicBezTo>
                    <a:pt x="11241" y="1448"/>
                    <a:pt x="11154" y="1519"/>
                    <a:pt x="11121" y="1520"/>
                  </a:cubicBezTo>
                  <a:cubicBezTo>
                    <a:pt x="11011" y="1524"/>
                    <a:pt x="11109" y="1406"/>
                    <a:pt x="11112" y="1336"/>
                  </a:cubicBezTo>
                  <a:cubicBezTo>
                    <a:pt x="11026" y="1349"/>
                    <a:pt x="10944" y="1421"/>
                    <a:pt x="10859" y="1426"/>
                  </a:cubicBezTo>
                  <a:cubicBezTo>
                    <a:pt x="10881" y="1445"/>
                    <a:pt x="10896" y="1473"/>
                    <a:pt x="10905" y="1509"/>
                  </a:cubicBezTo>
                  <a:cubicBezTo>
                    <a:pt x="10875" y="1530"/>
                    <a:pt x="10842" y="1541"/>
                    <a:pt x="10809" y="1541"/>
                  </a:cubicBezTo>
                  <a:cubicBezTo>
                    <a:pt x="10841" y="1552"/>
                    <a:pt x="10868" y="1578"/>
                    <a:pt x="10889" y="1621"/>
                  </a:cubicBezTo>
                  <a:cubicBezTo>
                    <a:pt x="10849" y="1635"/>
                    <a:pt x="10644" y="1653"/>
                    <a:pt x="10590" y="1617"/>
                  </a:cubicBezTo>
                  <a:cubicBezTo>
                    <a:pt x="10607" y="1602"/>
                    <a:pt x="10622" y="1580"/>
                    <a:pt x="10634" y="1552"/>
                  </a:cubicBezTo>
                  <a:cubicBezTo>
                    <a:pt x="10580" y="1475"/>
                    <a:pt x="10519" y="1438"/>
                    <a:pt x="10450" y="1441"/>
                  </a:cubicBezTo>
                  <a:cubicBezTo>
                    <a:pt x="10531" y="1424"/>
                    <a:pt x="10345" y="1416"/>
                    <a:pt x="10317" y="1424"/>
                  </a:cubicBezTo>
                  <a:cubicBezTo>
                    <a:pt x="10190" y="1463"/>
                    <a:pt x="10078" y="1555"/>
                    <a:pt x="9956" y="1618"/>
                  </a:cubicBezTo>
                  <a:cubicBezTo>
                    <a:pt x="9927" y="1633"/>
                    <a:pt x="9966" y="1613"/>
                    <a:pt x="9956" y="1618"/>
                  </a:cubicBezTo>
                  <a:close/>
                  <a:moveTo>
                    <a:pt x="9929" y="1543"/>
                  </a:moveTo>
                  <a:cubicBezTo>
                    <a:pt x="9974" y="1525"/>
                    <a:pt x="10014" y="1494"/>
                    <a:pt x="10050" y="1451"/>
                  </a:cubicBezTo>
                  <a:cubicBezTo>
                    <a:pt x="10045" y="1424"/>
                    <a:pt x="9794" y="1559"/>
                    <a:pt x="9801" y="1595"/>
                  </a:cubicBezTo>
                  <a:cubicBezTo>
                    <a:pt x="9845" y="1591"/>
                    <a:pt x="9888" y="1574"/>
                    <a:pt x="9929" y="1543"/>
                  </a:cubicBezTo>
                  <a:cubicBezTo>
                    <a:pt x="9998" y="1504"/>
                    <a:pt x="9860" y="1583"/>
                    <a:pt x="9929" y="1543"/>
                  </a:cubicBezTo>
                  <a:close/>
                  <a:moveTo>
                    <a:pt x="8458" y="2722"/>
                  </a:moveTo>
                  <a:cubicBezTo>
                    <a:pt x="8713" y="2649"/>
                    <a:pt x="8960" y="2539"/>
                    <a:pt x="9190" y="2343"/>
                  </a:cubicBezTo>
                  <a:cubicBezTo>
                    <a:pt x="9189" y="2344"/>
                    <a:pt x="9188" y="2345"/>
                    <a:pt x="9187" y="2346"/>
                  </a:cubicBezTo>
                  <a:cubicBezTo>
                    <a:pt x="9193" y="2361"/>
                    <a:pt x="9203" y="2377"/>
                    <a:pt x="9208" y="2394"/>
                  </a:cubicBezTo>
                  <a:cubicBezTo>
                    <a:pt x="9114" y="2398"/>
                    <a:pt x="9036" y="2443"/>
                    <a:pt x="8963" y="2542"/>
                  </a:cubicBezTo>
                  <a:cubicBezTo>
                    <a:pt x="9074" y="2554"/>
                    <a:pt x="9184" y="2585"/>
                    <a:pt x="9297" y="2599"/>
                  </a:cubicBezTo>
                  <a:cubicBezTo>
                    <a:pt x="9255" y="2594"/>
                    <a:pt x="8938" y="2715"/>
                    <a:pt x="8936" y="2706"/>
                  </a:cubicBezTo>
                  <a:cubicBezTo>
                    <a:pt x="8936" y="2741"/>
                    <a:pt x="8942" y="2774"/>
                    <a:pt x="8956" y="2805"/>
                  </a:cubicBezTo>
                  <a:cubicBezTo>
                    <a:pt x="9103" y="2745"/>
                    <a:pt x="9448" y="2691"/>
                    <a:pt x="9582" y="2849"/>
                  </a:cubicBezTo>
                  <a:cubicBezTo>
                    <a:pt x="9551" y="2913"/>
                    <a:pt x="8856" y="2882"/>
                    <a:pt x="8862" y="2949"/>
                  </a:cubicBezTo>
                  <a:cubicBezTo>
                    <a:pt x="8874" y="3177"/>
                    <a:pt x="9180" y="3102"/>
                    <a:pt x="9149" y="3199"/>
                  </a:cubicBezTo>
                  <a:cubicBezTo>
                    <a:pt x="9065" y="3472"/>
                    <a:pt x="9738" y="3231"/>
                    <a:pt x="9834" y="3203"/>
                  </a:cubicBezTo>
                  <a:cubicBezTo>
                    <a:pt x="9865" y="3194"/>
                    <a:pt x="10026" y="3043"/>
                    <a:pt x="10058" y="3095"/>
                  </a:cubicBezTo>
                  <a:cubicBezTo>
                    <a:pt x="10131" y="3210"/>
                    <a:pt x="10234" y="3208"/>
                    <a:pt x="10328" y="3224"/>
                  </a:cubicBezTo>
                  <a:cubicBezTo>
                    <a:pt x="10400" y="3254"/>
                    <a:pt x="10469" y="3241"/>
                    <a:pt x="10535" y="3183"/>
                  </a:cubicBezTo>
                  <a:cubicBezTo>
                    <a:pt x="10533" y="3091"/>
                    <a:pt x="10553" y="3026"/>
                    <a:pt x="10596" y="2990"/>
                  </a:cubicBezTo>
                  <a:cubicBezTo>
                    <a:pt x="10666" y="2990"/>
                    <a:pt x="10750" y="3100"/>
                    <a:pt x="10786" y="2926"/>
                  </a:cubicBezTo>
                  <a:cubicBezTo>
                    <a:pt x="10764" y="2916"/>
                    <a:pt x="10516" y="2683"/>
                    <a:pt x="10523" y="2679"/>
                  </a:cubicBezTo>
                  <a:cubicBezTo>
                    <a:pt x="10641" y="2630"/>
                    <a:pt x="10784" y="2190"/>
                    <a:pt x="10609" y="2151"/>
                  </a:cubicBezTo>
                  <a:cubicBezTo>
                    <a:pt x="10498" y="2126"/>
                    <a:pt x="10454" y="2148"/>
                    <a:pt x="10396" y="2332"/>
                  </a:cubicBezTo>
                  <a:cubicBezTo>
                    <a:pt x="10338" y="2519"/>
                    <a:pt x="10278" y="2435"/>
                    <a:pt x="10222" y="2522"/>
                  </a:cubicBezTo>
                  <a:cubicBezTo>
                    <a:pt x="10476" y="2095"/>
                    <a:pt x="10069" y="2345"/>
                    <a:pt x="10009" y="2333"/>
                  </a:cubicBezTo>
                  <a:cubicBezTo>
                    <a:pt x="10021" y="2307"/>
                    <a:pt x="10032" y="2281"/>
                    <a:pt x="10044" y="2255"/>
                  </a:cubicBezTo>
                  <a:cubicBezTo>
                    <a:pt x="10057" y="2163"/>
                    <a:pt x="9691" y="2285"/>
                    <a:pt x="9691" y="2285"/>
                  </a:cubicBezTo>
                  <a:cubicBezTo>
                    <a:pt x="9712" y="2219"/>
                    <a:pt x="9831" y="2217"/>
                    <a:pt x="9823" y="2128"/>
                  </a:cubicBezTo>
                  <a:cubicBezTo>
                    <a:pt x="9715" y="2115"/>
                    <a:pt x="9720" y="1894"/>
                    <a:pt x="9581" y="1939"/>
                  </a:cubicBezTo>
                  <a:cubicBezTo>
                    <a:pt x="9442" y="1983"/>
                    <a:pt x="9346" y="1886"/>
                    <a:pt x="9211" y="1897"/>
                  </a:cubicBezTo>
                  <a:cubicBezTo>
                    <a:pt x="9072" y="1909"/>
                    <a:pt x="8936" y="1863"/>
                    <a:pt x="8874" y="2049"/>
                  </a:cubicBezTo>
                  <a:cubicBezTo>
                    <a:pt x="8829" y="2186"/>
                    <a:pt x="8709" y="2205"/>
                    <a:pt x="8630" y="2247"/>
                  </a:cubicBezTo>
                  <a:cubicBezTo>
                    <a:pt x="8639" y="2268"/>
                    <a:pt x="8634" y="2283"/>
                    <a:pt x="8637" y="2305"/>
                  </a:cubicBezTo>
                  <a:cubicBezTo>
                    <a:pt x="8541" y="2315"/>
                    <a:pt x="8399" y="2404"/>
                    <a:pt x="8326" y="2501"/>
                  </a:cubicBezTo>
                  <a:cubicBezTo>
                    <a:pt x="8414" y="2519"/>
                    <a:pt x="8476" y="2553"/>
                    <a:pt x="8458" y="2722"/>
                  </a:cubicBezTo>
                  <a:cubicBezTo>
                    <a:pt x="8561" y="2693"/>
                    <a:pt x="8476" y="2553"/>
                    <a:pt x="8458" y="2722"/>
                  </a:cubicBezTo>
                  <a:close/>
                  <a:moveTo>
                    <a:pt x="10788" y="2920"/>
                  </a:moveTo>
                  <a:cubicBezTo>
                    <a:pt x="10788" y="2922"/>
                    <a:pt x="10787" y="2924"/>
                    <a:pt x="10786" y="2926"/>
                  </a:cubicBezTo>
                  <a:cubicBezTo>
                    <a:pt x="10787" y="2926"/>
                    <a:pt x="10788" y="2927"/>
                    <a:pt x="10788" y="2927"/>
                  </a:cubicBezTo>
                  <a:lnTo>
                    <a:pt x="10788" y="2920"/>
                  </a:lnTo>
                  <a:cubicBezTo>
                    <a:pt x="10788" y="2922"/>
                    <a:pt x="10788" y="2920"/>
                    <a:pt x="10788" y="2920"/>
                  </a:cubicBezTo>
                  <a:close/>
                  <a:moveTo>
                    <a:pt x="14845" y="3703"/>
                  </a:moveTo>
                  <a:cubicBezTo>
                    <a:pt x="14830" y="3644"/>
                    <a:pt x="14818" y="3583"/>
                    <a:pt x="14809" y="3521"/>
                  </a:cubicBezTo>
                  <a:cubicBezTo>
                    <a:pt x="14759" y="3396"/>
                    <a:pt x="14636" y="3491"/>
                    <a:pt x="14569" y="3423"/>
                  </a:cubicBezTo>
                  <a:cubicBezTo>
                    <a:pt x="14417" y="3268"/>
                    <a:pt x="14634" y="3177"/>
                    <a:pt x="14687" y="3172"/>
                  </a:cubicBezTo>
                  <a:cubicBezTo>
                    <a:pt x="14685" y="3065"/>
                    <a:pt x="14562" y="3082"/>
                    <a:pt x="14562" y="3077"/>
                  </a:cubicBezTo>
                  <a:cubicBezTo>
                    <a:pt x="14566" y="2987"/>
                    <a:pt x="14661" y="3020"/>
                    <a:pt x="14691" y="3017"/>
                  </a:cubicBezTo>
                  <a:cubicBezTo>
                    <a:pt x="14715" y="2752"/>
                    <a:pt x="14458" y="2797"/>
                    <a:pt x="14398" y="2674"/>
                  </a:cubicBezTo>
                  <a:cubicBezTo>
                    <a:pt x="14297" y="2466"/>
                    <a:pt x="14274" y="2638"/>
                    <a:pt x="14138" y="2603"/>
                  </a:cubicBezTo>
                  <a:cubicBezTo>
                    <a:pt x="14105" y="2594"/>
                    <a:pt x="14091" y="2278"/>
                    <a:pt x="13930" y="2278"/>
                  </a:cubicBezTo>
                  <a:cubicBezTo>
                    <a:pt x="14160" y="2286"/>
                    <a:pt x="13539" y="1693"/>
                    <a:pt x="13605" y="2213"/>
                  </a:cubicBezTo>
                  <a:cubicBezTo>
                    <a:pt x="13613" y="2280"/>
                    <a:pt x="13730" y="2294"/>
                    <a:pt x="13757" y="2284"/>
                  </a:cubicBezTo>
                  <a:cubicBezTo>
                    <a:pt x="13706" y="2303"/>
                    <a:pt x="13443" y="2317"/>
                    <a:pt x="13420" y="2417"/>
                  </a:cubicBezTo>
                  <a:cubicBezTo>
                    <a:pt x="13454" y="2272"/>
                    <a:pt x="13709" y="1960"/>
                    <a:pt x="13401" y="2025"/>
                  </a:cubicBezTo>
                  <a:cubicBezTo>
                    <a:pt x="13347" y="2036"/>
                    <a:pt x="12807" y="2150"/>
                    <a:pt x="12973" y="2372"/>
                  </a:cubicBezTo>
                  <a:cubicBezTo>
                    <a:pt x="12938" y="2360"/>
                    <a:pt x="12807" y="2406"/>
                    <a:pt x="12832" y="2524"/>
                  </a:cubicBezTo>
                  <a:cubicBezTo>
                    <a:pt x="12710" y="2551"/>
                    <a:pt x="12996" y="2011"/>
                    <a:pt x="13152" y="2009"/>
                  </a:cubicBezTo>
                  <a:cubicBezTo>
                    <a:pt x="12916" y="2012"/>
                    <a:pt x="12718" y="2051"/>
                    <a:pt x="12507" y="2247"/>
                  </a:cubicBezTo>
                  <a:cubicBezTo>
                    <a:pt x="12356" y="2388"/>
                    <a:pt x="12233" y="2628"/>
                    <a:pt x="12496" y="2640"/>
                  </a:cubicBezTo>
                  <a:cubicBezTo>
                    <a:pt x="12501" y="2651"/>
                    <a:pt x="12507" y="2672"/>
                    <a:pt x="12508" y="2684"/>
                  </a:cubicBezTo>
                  <a:cubicBezTo>
                    <a:pt x="12039" y="2720"/>
                    <a:pt x="12531" y="2917"/>
                    <a:pt x="12735" y="2949"/>
                  </a:cubicBezTo>
                  <a:cubicBezTo>
                    <a:pt x="12874" y="2971"/>
                    <a:pt x="13393" y="3167"/>
                    <a:pt x="13399" y="2806"/>
                  </a:cubicBezTo>
                  <a:cubicBezTo>
                    <a:pt x="13466" y="2814"/>
                    <a:pt x="13468" y="2945"/>
                    <a:pt x="13483" y="3002"/>
                  </a:cubicBezTo>
                  <a:cubicBezTo>
                    <a:pt x="13510" y="2983"/>
                    <a:pt x="13523" y="2978"/>
                    <a:pt x="13552" y="3004"/>
                  </a:cubicBezTo>
                  <a:cubicBezTo>
                    <a:pt x="13544" y="3015"/>
                    <a:pt x="13540" y="3024"/>
                    <a:pt x="13526" y="3022"/>
                  </a:cubicBezTo>
                  <a:cubicBezTo>
                    <a:pt x="13583" y="3103"/>
                    <a:pt x="13975" y="3558"/>
                    <a:pt x="13787" y="3676"/>
                  </a:cubicBezTo>
                  <a:cubicBezTo>
                    <a:pt x="13689" y="3737"/>
                    <a:pt x="13620" y="3857"/>
                    <a:pt x="13513" y="3899"/>
                  </a:cubicBezTo>
                  <a:cubicBezTo>
                    <a:pt x="13386" y="3949"/>
                    <a:pt x="13559" y="4129"/>
                    <a:pt x="13451" y="4130"/>
                  </a:cubicBezTo>
                  <a:cubicBezTo>
                    <a:pt x="13251" y="4132"/>
                    <a:pt x="13070" y="4129"/>
                    <a:pt x="12906" y="4244"/>
                  </a:cubicBezTo>
                  <a:cubicBezTo>
                    <a:pt x="12617" y="4449"/>
                    <a:pt x="13323" y="4431"/>
                    <a:pt x="13292" y="4325"/>
                  </a:cubicBezTo>
                  <a:cubicBezTo>
                    <a:pt x="13296" y="4354"/>
                    <a:pt x="13301" y="4384"/>
                    <a:pt x="13305" y="4414"/>
                  </a:cubicBezTo>
                  <a:cubicBezTo>
                    <a:pt x="13334" y="4386"/>
                    <a:pt x="13513" y="4535"/>
                    <a:pt x="13543" y="4612"/>
                  </a:cubicBezTo>
                  <a:cubicBezTo>
                    <a:pt x="13561" y="4658"/>
                    <a:pt x="13446" y="4615"/>
                    <a:pt x="13484" y="4762"/>
                  </a:cubicBezTo>
                  <a:cubicBezTo>
                    <a:pt x="13504" y="4844"/>
                    <a:pt x="13682" y="4932"/>
                    <a:pt x="13705" y="4822"/>
                  </a:cubicBezTo>
                  <a:cubicBezTo>
                    <a:pt x="13671" y="4983"/>
                    <a:pt x="13904" y="5050"/>
                    <a:pt x="13968" y="5073"/>
                  </a:cubicBezTo>
                  <a:cubicBezTo>
                    <a:pt x="14189" y="5151"/>
                    <a:pt x="13892" y="4680"/>
                    <a:pt x="13879" y="4622"/>
                  </a:cubicBezTo>
                  <a:cubicBezTo>
                    <a:pt x="14050" y="4744"/>
                    <a:pt x="14339" y="5017"/>
                    <a:pt x="14391" y="4535"/>
                  </a:cubicBezTo>
                  <a:cubicBezTo>
                    <a:pt x="14398" y="4469"/>
                    <a:pt x="14359" y="4290"/>
                    <a:pt x="14325" y="4275"/>
                  </a:cubicBezTo>
                  <a:cubicBezTo>
                    <a:pt x="14117" y="4185"/>
                    <a:pt x="14320" y="4031"/>
                    <a:pt x="14265" y="3892"/>
                  </a:cubicBezTo>
                  <a:cubicBezTo>
                    <a:pt x="14331" y="3906"/>
                    <a:pt x="14429" y="3807"/>
                    <a:pt x="14451" y="3995"/>
                  </a:cubicBezTo>
                  <a:cubicBezTo>
                    <a:pt x="14473" y="3993"/>
                    <a:pt x="14497" y="3999"/>
                    <a:pt x="14519" y="4006"/>
                  </a:cubicBezTo>
                  <a:cubicBezTo>
                    <a:pt x="14394" y="4217"/>
                    <a:pt x="14802" y="4398"/>
                    <a:pt x="14726" y="4048"/>
                  </a:cubicBezTo>
                  <a:cubicBezTo>
                    <a:pt x="14755" y="4180"/>
                    <a:pt x="14950" y="3962"/>
                    <a:pt x="14989" y="3922"/>
                  </a:cubicBezTo>
                  <a:cubicBezTo>
                    <a:pt x="15173" y="3728"/>
                    <a:pt x="14884" y="3767"/>
                    <a:pt x="14845" y="3703"/>
                  </a:cubicBezTo>
                  <a:cubicBezTo>
                    <a:pt x="14822" y="3666"/>
                    <a:pt x="14895" y="3785"/>
                    <a:pt x="14845" y="3703"/>
                  </a:cubicBezTo>
                  <a:close/>
                  <a:moveTo>
                    <a:pt x="14709" y="9160"/>
                  </a:moveTo>
                  <a:cubicBezTo>
                    <a:pt x="14617" y="9033"/>
                    <a:pt x="14757" y="8993"/>
                    <a:pt x="14735" y="8951"/>
                  </a:cubicBezTo>
                  <a:cubicBezTo>
                    <a:pt x="14705" y="8936"/>
                    <a:pt x="14678" y="8912"/>
                    <a:pt x="14654" y="8877"/>
                  </a:cubicBezTo>
                  <a:cubicBezTo>
                    <a:pt x="14645" y="8834"/>
                    <a:pt x="14712" y="8712"/>
                    <a:pt x="14720" y="8737"/>
                  </a:cubicBezTo>
                  <a:cubicBezTo>
                    <a:pt x="14673" y="8602"/>
                    <a:pt x="14427" y="8759"/>
                    <a:pt x="14423" y="8631"/>
                  </a:cubicBezTo>
                  <a:cubicBezTo>
                    <a:pt x="14420" y="8551"/>
                    <a:pt x="14494" y="8592"/>
                    <a:pt x="14491" y="8520"/>
                  </a:cubicBezTo>
                  <a:cubicBezTo>
                    <a:pt x="14489" y="8427"/>
                    <a:pt x="14265" y="8564"/>
                    <a:pt x="14263" y="8596"/>
                  </a:cubicBezTo>
                  <a:cubicBezTo>
                    <a:pt x="14276" y="8366"/>
                    <a:pt x="14607" y="8284"/>
                    <a:pt x="14588" y="8067"/>
                  </a:cubicBezTo>
                  <a:cubicBezTo>
                    <a:pt x="14565" y="8063"/>
                    <a:pt x="14543" y="8064"/>
                    <a:pt x="14521" y="8070"/>
                  </a:cubicBezTo>
                  <a:cubicBezTo>
                    <a:pt x="14776" y="7847"/>
                    <a:pt x="14659" y="7551"/>
                    <a:pt x="14538" y="7316"/>
                  </a:cubicBezTo>
                  <a:cubicBezTo>
                    <a:pt x="14743" y="7252"/>
                    <a:pt x="14251" y="6972"/>
                    <a:pt x="14256" y="6975"/>
                  </a:cubicBezTo>
                  <a:cubicBezTo>
                    <a:pt x="14276" y="6839"/>
                    <a:pt x="14185" y="6792"/>
                    <a:pt x="14146" y="6708"/>
                  </a:cubicBezTo>
                  <a:cubicBezTo>
                    <a:pt x="14293" y="6548"/>
                    <a:pt x="14221" y="6508"/>
                    <a:pt x="14189" y="6241"/>
                  </a:cubicBezTo>
                  <a:cubicBezTo>
                    <a:pt x="14155" y="6035"/>
                    <a:pt x="14161" y="5747"/>
                    <a:pt x="14078" y="5572"/>
                  </a:cubicBezTo>
                  <a:cubicBezTo>
                    <a:pt x="14009" y="5430"/>
                    <a:pt x="13720" y="5958"/>
                    <a:pt x="13655" y="6014"/>
                  </a:cubicBezTo>
                  <a:cubicBezTo>
                    <a:pt x="13467" y="6177"/>
                    <a:pt x="13538" y="5901"/>
                    <a:pt x="13365" y="5914"/>
                  </a:cubicBezTo>
                  <a:cubicBezTo>
                    <a:pt x="13393" y="5777"/>
                    <a:pt x="13582" y="5311"/>
                    <a:pt x="13382" y="5311"/>
                  </a:cubicBezTo>
                  <a:cubicBezTo>
                    <a:pt x="13337" y="5205"/>
                    <a:pt x="13181" y="4950"/>
                    <a:pt x="13074" y="4950"/>
                  </a:cubicBezTo>
                  <a:cubicBezTo>
                    <a:pt x="12932" y="4950"/>
                    <a:pt x="12559" y="4824"/>
                    <a:pt x="12498" y="5066"/>
                  </a:cubicBezTo>
                  <a:cubicBezTo>
                    <a:pt x="12436" y="5312"/>
                    <a:pt x="12366" y="5348"/>
                    <a:pt x="12232" y="5505"/>
                  </a:cubicBezTo>
                  <a:cubicBezTo>
                    <a:pt x="12278" y="5508"/>
                    <a:pt x="12342" y="5589"/>
                    <a:pt x="12376" y="5589"/>
                  </a:cubicBezTo>
                  <a:cubicBezTo>
                    <a:pt x="12386" y="5589"/>
                    <a:pt x="12082" y="5973"/>
                    <a:pt x="12079" y="5992"/>
                  </a:cubicBezTo>
                  <a:cubicBezTo>
                    <a:pt x="12065" y="6088"/>
                    <a:pt x="12148" y="6179"/>
                    <a:pt x="12170" y="6244"/>
                  </a:cubicBezTo>
                  <a:cubicBezTo>
                    <a:pt x="12230" y="6420"/>
                    <a:pt x="12126" y="6638"/>
                    <a:pt x="12052" y="6744"/>
                  </a:cubicBezTo>
                  <a:cubicBezTo>
                    <a:pt x="11913" y="6941"/>
                    <a:pt x="11636" y="6905"/>
                    <a:pt x="11529" y="7118"/>
                  </a:cubicBezTo>
                  <a:cubicBezTo>
                    <a:pt x="11488" y="7201"/>
                    <a:pt x="11474" y="7527"/>
                    <a:pt x="11462" y="7635"/>
                  </a:cubicBezTo>
                  <a:cubicBezTo>
                    <a:pt x="11441" y="7818"/>
                    <a:pt x="11395" y="7837"/>
                    <a:pt x="11343" y="7990"/>
                  </a:cubicBezTo>
                  <a:cubicBezTo>
                    <a:pt x="11289" y="7895"/>
                    <a:pt x="11238" y="8061"/>
                    <a:pt x="11184" y="8067"/>
                  </a:cubicBezTo>
                  <a:cubicBezTo>
                    <a:pt x="11057" y="8067"/>
                    <a:pt x="11066" y="7164"/>
                    <a:pt x="11251" y="7164"/>
                  </a:cubicBezTo>
                  <a:lnTo>
                    <a:pt x="11266" y="7164"/>
                  </a:lnTo>
                  <a:lnTo>
                    <a:pt x="11283" y="7016"/>
                  </a:lnTo>
                  <a:cubicBezTo>
                    <a:pt x="11094" y="6863"/>
                    <a:pt x="10853" y="6979"/>
                    <a:pt x="10681" y="6719"/>
                  </a:cubicBezTo>
                  <a:cubicBezTo>
                    <a:pt x="10511" y="6465"/>
                    <a:pt x="10435" y="6343"/>
                    <a:pt x="10189" y="6421"/>
                  </a:cubicBezTo>
                  <a:lnTo>
                    <a:pt x="10260" y="5959"/>
                  </a:lnTo>
                  <a:lnTo>
                    <a:pt x="10095" y="5959"/>
                  </a:lnTo>
                  <a:cubicBezTo>
                    <a:pt x="10151" y="5660"/>
                    <a:pt x="10333" y="5500"/>
                    <a:pt x="10477" y="5337"/>
                  </a:cubicBezTo>
                  <a:cubicBezTo>
                    <a:pt x="10523" y="5292"/>
                    <a:pt x="10894" y="4998"/>
                    <a:pt x="10896" y="4941"/>
                  </a:cubicBezTo>
                  <a:cubicBezTo>
                    <a:pt x="10959" y="4928"/>
                    <a:pt x="11163" y="4901"/>
                    <a:pt x="11122" y="4713"/>
                  </a:cubicBezTo>
                  <a:cubicBezTo>
                    <a:pt x="11227" y="4726"/>
                    <a:pt x="11873" y="4466"/>
                    <a:pt x="11831" y="4221"/>
                  </a:cubicBezTo>
                  <a:cubicBezTo>
                    <a:pt x="11864" y="4202"/>
                    <a:pt x="11899" y="4192"/>
                    <a:pt x="11931" y="4166"/>
                  </a:cubicBezTo>
                  <a:cubicBezTo>
                    <a:pt x="11885" y="4242"/>
                    <a:pt x="11632" y="4531"/>
                    <a:pt x="11610" y="4604"/>
                  </a:cubicBezTo>
                  <a:cubicBezTo>
                    <a:pt x="11666" y="4619"/>
                    <a:pt x="11731" y="4582"/>
                    <a:pt x="11790" y="4586"/>
                  </a:cubicBezTo>
                  <a:cubicBezTo>
                    <a:pt x="11799" y="4643"/>
                    <a:pt x="11765" y="4669"/>
                    <a:pt x="11764" y="4719"/>
                  </a:cubicBezTo>
                  <a:cubicBezTo>
                    <a:pt x="11882" y="4755"/>
                    <a:pt x="12100" y="4427"/>
                    <a:pt x="12194" y="4524"/>
                  </a:cubicBezTo>
                  <a:cubicBezTo>
                    <a:pt x="12189" y="4519"/>
                    <a:pt x="12517" y="4797"/>
                    <a:pt x="12468" y="4545"/>
                  </a:cubicBezTo>
                  <a:cubicBezTo>
                    <a:pt x="12458" y="4494"/>
                    <a:pt x="12362" y="4471"/>
                    <a:pt x="12346" y="4511"/>
                  </a:cubicBezTo>
                  <a:cubicBezTo>
                    <a:pt x="12443" y="4268"/>
                    <a:pt x="12176" y="4299"/>
                    <a:pt x="12160" y="4129"/>
                  </a:cubicBezTo>
                  <a:cubicBezTo>
                    <a:pt x="12135" y="4142"/>
                    <a:pt x="12110" y="4155"/>
                    <a:pt x="12086" y="4168"/>
                  </a:cubicBezTo>
                  <a:cubicBezTo>
                    <a:pt x="12088" y="4122"/>
                    <a:pt x="12095" y="4077"/>
                    <a:pt x="12108" y="4035"/>
                  </a:cubicBezTo>
                  <a:cubicBezTo>
                    <a:pt x="12091" y="4025"/>
                    <a:pt x="12073" y="4026"/>
                    <a:pt x="12055" y="4033"/>
                  </a:cubicBezTo>
                  <a:cubicBezTo>
                    <a:pt x="12064" y="4008"/>
                    <a:pt x="12065" y="3982"/>
                    <a:pt x="12058" y="3954"/>
                  </a:cubicBezTo>
                  <a:cubicBezTo>
                    <a:pt x="12123" y="3937"/>
                    <a:pt x="12112" y="4012"/>
                    <a:pt x="12172" y="4034"/>
                  </a:cubicBezTo>
                  <a:cubicBezTo>
                    <a:pt x="12209" y="4153"/>
                    <a:pt x="12359" y="4254"/>
                    <a:pt x="12315" y="4049"/>
                  </a:cubicBezTo>
                  <a:cubicBezTo>
                    <a:pt x="12331" y="4043"/>
                    <a:pt x="12343" y="4028"/>
                    <a:pt x="12350" y="4004"/>
                  </a:cubicBezTo>
                  <a:cubicBezTo>
                    <a:pt x="12448" y="4054"/>
                    <a:pt x="12868" y="3767"/>
                    <a:pt x="12772" y="3542"/>
                  </a:cubicBezTo>
                  <a:lnTo>
                    <a:pt x="12798" y="3528"/>
                  </a:lnTo>
                  <a:cubicBezTo>
                    <a:pt x="12795" y="3501"/>
                    <a:pt x="12790" y="3469"/>
                    <a:pt x="12782" y="3445"/>
                  </a:cubicBezTo>
                  <a:cubicBezTo>
                    <a:pt x="12837" y="3455"/>
                    <a:pt x="12967" y="3438"/>
                    <a:pt x="12958" y="3307"/>
                  </a:cubicBezTo>
                  <a:cubicBezTo>
                    <a:pt x="12957" y="3286"/>
                    <a:pt x="12912" y="3085"/>
                    <a:pt x="12912" y="3127"/>
                  </a:cubicBezTo>
                  <a:cubicBezTo>
                    <a:pt x="12847" y="2986"/>
                    <a:pt x="12622" y="2945"/>
                    <a:pt x="12525" y="3031"/>
                  </a:cubicBezTo>
                  <a:cubicBezTo>
                    <a:pt x="12489" y="3062"/>
                    <a:pt x="12429" y="3255"/>
                    <a:pt x="12447" y="3255"/>
                  </a:cubicBezTo>
                  <a:cubicBezTo>
                    <a:pt x="12403" y="3310"/>
                    <a:pt x="12326" y="3392"/>
                    <a:pt x="12276" y="3456"/>
                  </a:cubicBezTo>
                  <a:cubicBezTo>
                    <a:pt x="12218" y="3448"/>
                    <a:pt x="12089" y="3491"/>
                    <a:pt x="12104" y="3620"/>
                  </a:cubicBezTo>
                  <a:cubicBezTo>
                    <a:pt x="11972" y="3754"/>
                    <a:pt x="12055" y="3511"/>
                    <a:pt x="12053" y="3550"/>
                  </a:cubicBezTo>
                  <a:cubicBezTo>
                    <a:pt x="12194" y="3550"/>
                    <a:pt x="12175" y="2901"/>
                    <a:pt x="11880" y="3290"/>
                  </a:cubicBezTo>
                  <a:cubicBezTo>
                    <a:pt x="11885" y="3266"/>
                    <a:pt x="11886" y="3242"/>
                    <a:pt x="11883" y="3218"/>
                  </a:cubicBezTo>
                  <a:cubicBezTo>
                    <a:pt x="11937" y="3192"/>
                    <a:pt x="11962" y="3160"/>
                    <a:pt x="11962" y="3116"/>
                  </a:cubicBezTo>
                  <a:cubicBezTo>
                    <a:pt x="11960" y="3072"/>
                    <a:pt x="11940" y="3025"/>
                    <a:pt x="11890" y="3023"/>
                  </a:cubicBezTo>
                  <a:cubicBezTo>
                    <a:pt x="11973" y="2946"/>
                    <a:pt x="11928" y="2887"/>
                    <a:pt x="11897" y="2792"/>
                  </a:cubicBezTo>
                  <a:cubicBezTo>
                    <a:pt x="11923" y="2686"/>
                    <a:pt x="11966" y="2648"/>
                    <a:pt x="11896" y="2538"/>
                  </a:cubicBezTo>
                  <a:cubicBezTo>
                    <a:pt x="12155" y="2423"/>
                    <a:pt x="12414" y="2194"/>
                    <a:pt x="12683" y="2064"/>
                  </a:cubicBezTo>
                  <a:cubicBezTo>
                    <a:pt x="12497" y="1923"/>
                    <a:pt x="12275" y="1832"/>
                    <a:pt x="12074" y="1942"/>
                  </a:cubicBezTo>
                  <a:cubicBezTo>
                    <a:pt x="11870" y="2053"/>
                    <a:pt x="11809" y="2410"/>
                    <a:pt x="11617" y="2516"/>
                  </a:cubicBezTo>
                  <a:cubicBezTo>
                    <a:pt x="11637" y="2485"/>
                    <a:pt x="11711" y="2388"/>
                    <a:pt x="11713" y="2336"/>
                  </a:cubicBezTo>
                  <a:cubicBezTo>
                    <a:pt x="11702" y="2340"/>
                    <a:pt x="11686" y="2329"/>
                    <a:pt x="11677" y="2329"/>
                  </a:cubicBezTo>
                  <a:cubicBezTo>
                    <a:pt x="11686" y="2307"/>
                    <a:pt x="11682" y="2293"/>
                    <a:pt x="11685" y="2269"/>
                  </a:cubicBezTo>
                  <a:cubicBezTo>
                    <a:pt x="11662" y="2273"/>
                    <a:pt x="11644" y="2265"/>
                    <a:pt x="11630" y="2243"/>
                  </a:cubicBezTo>
                  <a:cubicBezTo>
                    <a:pt x="11658" y="2212"/>
                    <a:pt x="11851" y="2141"/>
                    <a:pt x="11835" y="2053"/>
                  </a:cubicBezTo>
                  <a:cubicBezTo>
                    <a:pt x="11814" y="1936"/>
                    <a:pt x="11510" y="2066"/>
                    <a:pt x="11468" y="2073"/>
                  </a:cubicBezTo>
                  <a:cubicBezTo>
                    <a:pt x="11212" y="2115"/>
                    <a:pt x="11441" y="2211"/>
                    <a:pt x="11298" y="2321"/>
                  </a:cubicBezTo>
                  <a:cubicBezTo>
                    <a:pt x="11252" y="2357"/>
                    <a:pt x="11067" y="2097"/>
                    <a:pt x="11074" y="2352"/>
                  </a:cubicBezTo>
                  <a:cubicBezTo>
                    <a:pt x="11077" y="2447"/>
                    <a:pt x="11215" y="2513"/>
                    <a:pt x="11244" y="2664"/>
                  </a:cubicBezTo>
                  <a:cubicBezTo>
                    <a:pt x="11346" y="2689"/>
                    <a:pt x="11433" y="2586"/>
                    <a:pt x="11533" y="2565"/>
                  </a:cubicBezTo>
                  <a:cubicBezTo>
                    <a:pt x="11355" y="2678"/>
                    <a:pt x="11253" y="2955"/>
                    <a:pt x="11404" y="3165"/>
                  </a:cubicBezTo>
                  <a:cubicBezTo>
                    <a:pt x="11351" y="3210"/>
                    <a:pt x="11314" y="3245"/>
                    <a:pt x="11310" y="3351"/>
                  </a:cubicBezTo>
                  <a:lnTo>
                    <a:pt x="11336" y="3364"/>
                  </a:lnTo>
                  <a:cubicBezTo>
                    <a:pt x="11179" y="3430"/>
                    <a:pt x="11147" y="3493"/>
                    <a:pt x="11033" y="3630"/>
                  </a:cubicBezTo>
                  <a:cubicBezTo>
                    <a:pt x="11033" y="3630"/>
                    <a:pt x="11033" y="3630"/>
                    <a:pt x="11033" y="3630"/>
                  </a:cubicBezTo>
                  <a:cubicBezTo>
                    <a:pt x="11061" y="3545"/>
                    <a:pt x="11117" y="3452"/>
                    <a:pt x="11050" y="3363"/>
                  </a:cubicBezTo>
                  <a:cubicBezTo>
                    <a:pt x="11125" y="3368"/>
                    <a:pt x="11195" y="3337"/>
                    <a:pt x="11259" y="3272"/>
                  </a:cubicBezTo>
                  <a:cubicBezTo>
                    <a:pt x="11272" y="3258"/>
                    <a:pt x="11117" y="3018"/>
                    <a:pt x="11091" y="3018"/>
                  </a:cubicBezTo>
                  <a:cubicBezTo>
                    <a:pt x="11053" y="3018"/>
                    <a:pt x="10830" y="3190"/>
                    <a:pt x="10806" y="3256"/>
                  </a:cubicBezTo>
                  <a:cubicBezTo>
                    <a:pt x="10845" y="3272"/>
                    <a:pt x="10884" y="3290"/>
                    <a:pt x="10923" y="3309"/>
                  </a:cubicBezTo>
                  <a:cubicBezTo>
                    <a:pt x="10787" y="3310"/>
                    <a:pt x="10724" y="3477"/>
                    <a:pt x="10581" y="3471"/>
                  </a:cubicBezTo>
                  <a:cubicBezTo>
                    <a:pt x="10453" y="3498"/>
                    <a:pt x="10173" y="3554"/>
                    <a:pt x="10078" y="3374"/>
                  </a:cubicBezTo>
                  <a:cubicBezTo>
                    <a:pt x="10185" y="3130"/>
                    <a:pt x="9473" y="3169"/>
                    <a:pt x="9617" y="3516"/>
                  </a:cubicBezTo>
                  <a:cubicBezTo>
                    <a:pt x="9529" y="3631"/>
                    <a:pt x="9460" y="3480"/>
                    <a:pt x="9368" y="3462"/>
                  </a:cubicBezTo>
                  <a:cubicBezTo>
                    <a:pt x="9213" y="3481"/>
                    <a:pt x="9060" y="3554"/>
                    <a:pt x="8904" y="3532"/>
                  </a:cubicBezTo>
                  <a:cubicBezTo>
                    <a:pt x="9137" y="3401"/>
                    <a:pt x="9054" y="3181"/>
                    <a:pt x="8833" y="3214"/>
                  </a:cubicBezTo>
                  <a:cubicBezTo>
                    <a:pt x="8716" y="3230"/>
                    <a:pt x="8605" y="3153"/>
                    <a:pt x="8498" y="3083"/>
                  </a:cubicBezTo>
                  <a:cubicBezTo>
                    <a:pt x="8301" y="2955"/>
                    <a:pt x="8276" y="3049"/>
                    <a:pt x="8098" y="3063"/>
                  </a:cubicBezTo>
                  <a:cubicBezTo>
                    <a:pt x="8243" y="2744"/>
                    <a:pt x="7844" y="3070"/>
                    <a:pt x="7824" y="3072"/>
                  </a:cubicBezTo>
                  <a:cubicBezTo>
                    <a:pt x="7802" y="3026"/>
                    <a:pt x="7857" y="2925"/>
                    <a:pt x="7822" y="2862"/>
                  </a:cubicBezTo>
                  <a:cubicBezTo>
                    <a:pt x="7765" y="2758"/>
                    <a:pt x="7615" y="2889"/>
                    <a:pt x="7553" y="2920"/>
                  </a:cubicBezTo>
                  <a:cubicBezTo>
                    <a:pt x="7482" y="2703"/>
                    <a:pt x="7200" y="3025"/>
                    <a:pt x="7120" y="3025"/>
                  </a:cubicBezTo>
                  <a:cubicBezTo>
                    <a:pt x="7038" y="3025"/>
                    <a:pt x="6962" y="3004"/>
                    <a:pt x="6879" y="3011"/>
                  </a:cubicBezTo>
                  <a:cubicBezTo>
                    <a:pt x="6761" y="3020"/>
                    <a:pt x="6643" y="3147"/>
                    <a:pt x="6540" y="3158"/>
                  </a:cubicBezTo>
                  <a:cubicBezTo>
                    <a:pt x="6435" y="3288"/>
                    <a:pt x="6241" y="2969"/>
                    <a:pt x="6102" y="3002"/>
                  </a:cubicBezTo>
                  <a:cubicBezTo>
                    <a:pt x="5987" y="2699"/>
                    <a:pt x="5301" y="2658"/>
                    <a:pt x="5108" y="2660"/>
                  </a:cubicBezTo>
                  <a:lnTo>
                    <a:pt x="5166" y="2595"/>
                  </a:lnTo>
                  <a:cubicBezTo>
                    <a:pt x="4385" y="2334"/>
                    <a:pt x="3526" y="2801"/>
                    <a:pt x="2781" y="3187"/>
                  </a:cubicBezTo>
                  <a:cubicBezTo>
                    <a:pt x="2790" y="3245"/>
                    <a:pt x="2794" y="3305"/>
                    <a:pt x="2794" y="3364"/>
                  </a:cubicBezTo>
                  <a:cubicBezTo>
                    <a:pt x="2821" y="3360"/>
                    <a:pt x="2846" y="3381"/>
                    <a:pt x="2861" y="3411"/>
                  </a:cubicBezTo>
                  <a:cubicBezTo>
                    <a:pt x="2895" y="3481"/>
                    <a:pt x="2847" y="3560"/>
                    <a:pt x="2808" y="3586"/>
                  </a:cubicBezTo>
                  <a:cubicBezTo>
                    <a:pt x="2807" y="3616"/>
                    <a:pt x="2818" y="3636"/>
                    <a:pt x="2843" y="3646"/>
                  </a:cubicBezTo>
                  <a:cubicBezTo>
                    <a:pt x="2669" y="3610"/>
                    <a:pt x="2511" y="3697"/>
                    <a:pt x="2346" y="3775"/>
                  </a:cubicBezTo>
                  <a:cubicBezTo>
                    <a:pt x="2313" y="3790"/>
                    <a:pt x="1788" y="3962"/>
                    <a:pt x="2020" y="4078"/>
                  </a:cubicBezTo>
                  <a:cubicBezTo>
                    <a:pt x="1791" y="4457"/>
                    <a:pt x="2405" y="4349"/>
                    <a:pt x="2510" y="4285"/>
                  </a:cubicBezTo>
                  <a:cubicBezTo>
                    <a:pt x="2433" y="4611"/>
                    <a:pt x="1900" y="4586"/>
                    <a:pt x="1737" y="4688"/>
                  </a:cubicBezTo>
                  <a:cubicBezTo>
                    <a:pt x="1610" y="4807"/>
                    <a:pt x="1325" y="4847"/>
                    <a:pt x="1294" y="5135"/>
                  </a:cubicBezTo>
                  <a:cubicBezTo>
                    <a:pt x="1271" y="5347"/>
                    <a:pt x="1078" y="5786"/>
                    <a:pt x="1423" y="5569"/>
                  </a:cubicBezTo>
                  <a:cubicBezTo>
                    <a:pt x="1382" y="5665"/>
                    <a:pt x="1288" y="5766"/>
                    <a:pt x="1232" y="5830"/>
                  </a:cubicBezTo>
                  <a:lnTo>
                    <a:pt x="1247" y="5941"/>
                  </a:lnTo>
                  <a:cubicBezTo>
                    <a:pt x="1305" y="5949"/>
                    <a:pt x="1373" y="5942"/>
                    <a:pt x="1427" y="5909"/>
                  </a:cubicBezTo>
                  <a:cubicBezTo>
                    <a:pt x="1582" y="5813"/>
                    <a:pt x="1505" y="5986"/>
                    <a:pt x="1616" y="6015"/>
                  </a:cubicBezTo>
                  <a:cubicBezTo>
                    <a:pt x="1625" y="6015"/>
                    <a:pt x="1632" y="6012"/>
                    <a:pt x="1639" y="6008"/>
                  </a:cubicBezTo>
                  <a:cubicBezTo>
                    <a:pt x="1268" y="6350"/>
                    <a:pt x="877" y="6521"/>
                    <a:pt x="478" y="6743"/>
                  </a:cubicBezTo>
                  <a:cubicBezTo>
                    <a:pt x="343" y="6818"/>
                    <a:pt x="175" y="6809"/>
                    <a:pt x="54" y="6949"/>
                  </a:cubicBezTo>
                  <a:cubicBezTo>
                    <a:pt x="-154" y="7190"/>
                    <a:pt x="297" y="7025"/>
                    <a:pt x="344" y="7001"/>
                  </a:cubicBezTo>
                  <a:cubicBezTo>
                    <a:pt x="703" y="6820"/>
                    <a:pt x="1068" y="6689"/>
                    <a:pt x="1424" y="6508"/>
                  </a:cubicBezTo>
                  <a:cubicBezTo>
                    <a:pt x="1621" y="6408"/>
                    <a:pt x="2420" y="6068"/>
                    <a:pt x="2420" y="5738"/>
                  </a:cubicBezTo>
                  <a:cubicBezTo>
                    <a:pt x="2564" y="5669"/>
                    <a:pt x="2545" y="5757"/>
                    <a:pt x="2664" y="5770"/>
                  </a:cubicBezTo>
                  <a:cubicBezTo>
                    <a:pt x="2775" y="5884"/>
                    <a:pt x="2982" y="5669"/>
                    <a:pt x="3099" y="5636"/>
                  </a:cubicBezTo>
                  <a:cubicBezTo>
                    <a:pt x="3270" y="5586"/>
                    <a:pt x="3354" y="5471"/>
                    <a:pt x="3497" y="5332"/>
                  </a:cubicBezTo>
                  <a:cubicBezTo>
                    <a:pt x="3592" y="5239"/>
                    <a:pt x="3675" y="5420"/>
                    <a:pt x="3762" y="5453"/>
                  </a:cubicBezTo>
                  <a:cubicBezTo>
                    <a:pt x="3787" y="5623"/>
                    <a:pt x="4109" y="5610"/>
                    <a:pt x="4206" y="5651"/>
                  </a:cubicBezTo>
                  <a:cubicBezTo>
                    <a:pt x="4425" y="5745"/>
                    <a:pt x="4511" y="6181"/>
                    <a:pt x="4283" y="6388"/>
                  </a:cubicBezTo>
                  <a:cubicBezTo>
                    <a:pt x="4312" y="6399"/>
                    <a:pt x="4341" y="6409"/>
                    <a:pt x="4370" y="6418"/>
                  </a:cubicBezTo>
                  <a:cubicBezTo>
                    <a:pt x="4406" y="6521"/>
                    <a:pt x="4318" y="6634"/>
                    <a:pt x="4422" y="6661"/>
                  </a:cubicBezTo>
                  <a:cubicBezTo>
                    <a:pt x="4430" y="6629"/>
                    <a:pt x="4441" y="6599"/>
                    <a:pt x="4455" y="6573"/>
                  </a:cubicBezTo>
                  <a:cubicBezTo>
                    <a:pt x="4440" y="6630"/>
                    <a:pt x="4444" y="6678"/>
                    <a:pt x="4466" y="6718"/>
                  </a:cubicBezTo>
                  <a:cubicBezTo>
                    <a:pt x="4402" y="6900"/>
                    <a:pt x="4481" y="7268"/>
                    <a:pt x="4600" y="6983"/>
                  </a:cubicBezTo>
                  <a:cubicBezTo>
                    <a:pt x="4616" y="7025"/>
                    <a:pt x="4647" y="7029"/>
                    <a:pt x="4668" y="7000"/>
                  </a:cubicBezTo>
                  <a:cubicBezTo>
                    <a:pt x="4695" y="7165"/>
                    <a:pt x="4383" y="7512"/>
                    <a:pt x="4572" y="7612"/>
                  </a:cubicBezTo>
                  <a:cubicBezTo>
                    <a:pt x="4561" y="7639"/>
                    <a:pt x="4537" y="8189"/>
                    <a:pt x="4549" y="8218"/>
                  </a:cubicBezTo>
                  <a:cubicBezTo>
                    <a:pt x="4218" y="8052"/>
                    <a:pt x="4499" y="8766"/>
                    <a:pt x="4612" y="8908"/>
                  </a:cubicBezTo>
                  <a:cubicBezTo>
                    <a:pt x="4469" y="9248"/>
                    <a:pt x="4405" y="9703"/>
                    <a:pt x="4249" y="10060"/>
                  </a:cubicBezTo>
                  <a:cubicBezTo>
                    <a:pt x="4231" y="10103"/>
                    <a:pt x="3863" y="10724"/>
                    <a:pt x="3931" y="10838"/>
                  </a:cubicBezTo>
                  <a:cubicBezTo>
                    <a:pt x="3904" y="10875"/>
                    <a:pt x="3884" y="11006"/>
                    <a:pt x="3866" y="11057"/>
                  </a:cubicBezTo>
                  <a:lnTo>
                    <a:pt x="3907" y="11057"/>
                  </a:lnTo>
                  <a:cubicBezTo>
                    <a:pt x="3683" y="11057"/>
                    <a:pt x="3673" y="12226"/>
                    <a:pt x="3784" y="12411"/>
                  </a:cubicBezTo>
                  <a:cubicBezTo>
                    <a:pt x="3713" y="12506"/>
                    <a:pt x="3776" y="12866"/>
                    <a:pt x="3821" y="12952"/>
                  </a:cubicBezTo>
                  <a:cubicBezTo>
                    <a:pt x="3779" y="13102"/>
                    <a:pt x="3952" y="13349"/>
                    <a:pt x="4063" y="13322"/>
                  </a:cubicBezTo>
                  <a:cubicBezTo>
                    <a:pt x="4060" y="13338"/>
                    <a:pt x="4058" y="13354"/>
                    <a:pt x="4057" y="13370"/>
                  </a:cubicBezTo>
                  <a:lnTo>
                    <a:pt x="4087" y="13380"/>
                  </a:lnTo>
                  <a:lnTo>
                    <a:pt x="4093" y="13414"/>
                  </a:lnTo>
                  <a:cubicBezTo>
                    <a:pt x="4290" y="13490"/>
                    <a:pt x="4102" y="14174"/>
                    <a:pt x="4227" y="14378"/>
                  </a:cubicBezTo>
                  <a:cubicBezTo>
                    <a:pt x="4190" y="14488"/>
                    <a:pt x="4544" y="15231"/>
                    <a:pt x="4228" y="15052"/>
                  </a:cubicBezTo>
                  <a:cubicBezTo>
                    <a:pt x="4228" y="15090"/>
                    <a:pt x="4220" y="15124"/>
                    <a:pt x="4204" y="15151"/>
                  </a:cubicBezTo>
                  <a:cubicBezTo>
                    <a:pt x="4266" y="15264"/>
                    <a:pt x="4305" y="15363"/>
                    <a:pt x="4335" y="15505"/>
                  </a:cubicBezTo>
                  <a:lnTo>
                    <a:pt x="4346" y="15505"/>
                  </a:lnTo>
                  <a:cubicBezTo>
                    <a:pt x="4387" y="15457"/>
                    <a:pt x="4394" y="15543"/>
                    <a:pt x="4468" y="15503"/>
                  </a:cubicBezTo>
                  <a:cubicBezTo>
                    <a:pt x="4571" y="15800"/>
                    <a:pt x="4536" y="15834"/>
                    <a:pt x="4468" y="16154"/>
                  </a:cubicBezTo>
                  <a:cubicBezTo>
                    <a:pt x="4643" y="16085"/>
                    <a:pt x="4765" y="16495"/>
                    <a:pt x="4806" y="16709"/>
                  </a:cubicBezTo>
                  <a:cubicBezTo>
                    <a:pt x="5029" y="16623"/>
                    <a:pt x="4935" y="16305"/>
                    <a:pt x="4856" y="16081"/>
                  </a:cubicBezTo>
                  <a:lnTo>
                    <a:pt x="4819" y="16090"/>
                  </a:lnTo>
                  <a:cubicBezTo>
                    <a:pt x="4853" y="16027"/>
                    <a:pt x="4845" y="15950"/>
                    <a:pt x="4813" y="15895"/>
                  </a:cubicBezTo>
                  <a:lnTo>
                    <a:pt x="4799" y="15901"/>
                  </a:lnTo>
                  <a:cubicBezTo>
                    <a:pt x="4773" y="15687"/>
                    <a:pt x="4711" y="15463"/>
                    <a:pt x="4695" y="15267"/>
                  </a:cubicBezTo>
                  <a:cubicBezTo>
                    <a:pt x="4682" y="15104"/>
                    <a:pt x="4607" y="15059"/>
                    <a:pt x="4654" y="14857"/>
                  </a:cubicBezTo>
                  <a:cubicBezTo>
                    <a:pt x="4643" y="14858"/>
                    <a:pt x="4632" y="14860"/>
                    <a:pt x="4621" y="14862"/>
                  </a:cubicBezTo>
                  <a:cubicBezTo>
                    <a:pt x="4621" y="14691"/>
                    <a:pt x="4335" y="14165"/>
                    <a:pt x="4542" y="14004"/>
                  </a:cubicBezTo>
                  <a:cubicBezTo>
                    <a:pt x="4568" y="14048"/>
                    <a:pt x="4597" y="14053"/>
                    <a:pt x="4633" y="14051"/>
                  </a:cubicBezTo>
                  <a:cubicBezTo>
                    <a:pt x="4649" y="14091"/>
                    <a:pt x="4668" y="14112"/>
                    <a:pt x="4694" y="14132"/>
                  </a:cubicBezTo>
                  <a:cubicBezTo>
                    <a:pt x="4606" y="14386"/>
                    <a:pt x="4732" y="15046"/>
                    <a:pt x="4888" y="15146"/>
                  </a:cubicBezTo>
                  <a:cubicBezTo>
                    <a:pt x="4868" y="15243"/>
                    <a:pt x="4898" y="15358"/>
                    <a:pt x="4958" y="15388"/>
                  </a:cubicBezTo>
                  <a:cubicBezTo>
                    <a:pt x="4954" y="15472"/>
                    <a:pt x="4978" y="15520"/>
                    <a:pt x="5030" y="15518"/>
                  </a:cubicBezTo>
                  <a:cubicBezTo>
                    <a:pt x="5042" y="15595"/>
                    <a:pt x="4993" y="15742"/>
                    <a:pt x="4986" y="15835"/>
                  </a:cubicBezTo>
                  <a:cubicBezTo>
                    <a:pt x="5221" y="15896"/>
                    <a:pt x="5644" y="17047"/>
                    <a:pt x="5374" y="17327"/>
                  </a:cubicBezTo>
                  <a:lnTo>
                    <a:pt x="5386" y="17327"/>
                  </a:lnTo>
                  <a:cubicBezTo>
                    <a:pt x="5363" y="17683"/>
                    <a:pt x="5700" y="18230"/>
                    <a:pt x="5921" y="18189"/>
                  </a:cubicBezTo>
                  <a:cubicBezTo>
                    <a:pt x="6093" y="18316"/>
                    <a:pt x="6360" y="18812"/>
                    <a:pt x="6568" y="18812"/>
                  </a:cubicBezTo>
                  <a:cubicBezTo>
                    <a:pt x="6707" y="18812"/>
                    <a:pt x="6794" y="18936"/>
                    <a:pt x="6933" y="18803"/>
                  </a:cubicBezTo>
                  <a:cubicBezTo>
                    <a:pt x="7112" y="18634"/>
                    <a:pt x="7225" y="18901"/>
                    <a:pt x="7338" y="19138"/>
                  </a:cubicBezTo>
                  <a:lnTo>
                    <a:pt x="7320" y="19233"/>
                  </a:lnTo>
                  <a:cubicBezTo>
                    <a:pt x="7452" y="19457"/>
                    <a:pt x="7609" y="19414"/>
                    <a:pt x="7752" y="19578"/>
                  </a:cubicBezTo>
                  <a:lnTo>
                    <a:pt x="7747" y="19554"/>
                  </a:lnTo>
                  <a:cubicBezTo>
                    <a:pt x="7831" y="19616"/>
                    <a:pt x="7966" y="19734"/>
                    <a:pt x="8058" y="19655"/>
                  </a:cubicBezTo>
                  <a:cubicBezTo>
                    <a:pt x="8068" y="19696"/>
                    <a:pt x="8082" y="19732"/>
                    <a:pt x="8102" y="19765"/>
                  </a:cubicBezTo>
                  <a:cubicBezTo>
                    <a:pt x="8201" y="19848"/>
                    <a:pt x="8249" y="20070"/>
                    <a:pt x="8332" y="20197"/>
                  </a:cubicBezTo>
                  <a:cubicBezTo>
                    <a:pt x="8328" y="20204"/>
                    <a:pt x="8318" y="20232"/>
                    <a:pt x="8307" y="20232"/>
                  </a:cubicBezTo>
                  <a:cubicBezTo>
                    <a:pt x="8248" y="20232"/>
                    <a:pt x="8242" y="20374"/>
                    <a:pt x="8290" y="20404"/>
                  </a:cubicBezTo>
                  <a:cubicBezTo>
                    <a:pt x="8224" y="20558"/>
                    <a:pt x="8335" y="20723"/>
                    <a:pt x="8404" y="20797"/>
                  </a:cubicBezTo>
                  <a:lnTo>
                    <a:pt x="8421" y="20768"/>
                  </a:lnTo>
                  <a:lnTo>
                    <a:pt x="8440" y="20786"/>
                  </a:lnTo>
                  <a:cubicBezTo>
                    <a:pt x="8440" y="20786"/>
                    <a:pt x="8460" y="20734"/>
                    <a:pt x="8463" y="20726"/>
                  </a:cubicBezTo>
                  <a:cubicBezTo>
                    <a:pt x="8481" y="20791"/>
                    <a:pt x="8506" y="20812"/>
                    <a:pt x="8544" y="20833"/>
                  </a:cubicBezTo>
                  <a:cubicBezTo>
                    <a:pt x="8631" y="20882"/>
                    <a:pt x="8572" y="21016"/>
                    <a:pt x="8625" y="21113"/>
                  </a:cubicBezTo>
                  <a:cubicBezTo>
                    <a:pt x="8670" y="21195"/>
                    <a:pt x="8728" y="21169"/>
                    <a:pt x="8774" y="21125"/>
                  </a:cubicBezTo>
                  <a:cubicBezTo>
                    <a:pt x="8819" y="21180"/>
                    <a:pt x="8955" y="21104"/>
                    <a:pt x="8977" y="21190"/>
                  </a:cubicBezTo>
                  <a:cubicBezTo>
                    <a:pt x="8994" y="21268"/>
                    <a:pt x="9007" y="21360"/>
                    <a:pt x="9074" y="21327"/>
                  </a:cubicBezTo>
                  <a:cubicBezTo>
                    <a:pt x="9087" y="21499"/>
                    <a:pt x="9387" y="21534"/>
                    <a:pt x="9242" y="21147"/>
                  </a:cubicBezTo>
                  <a:cubicBezTo>
                    <a:pt x="9322" y="21112"/>
                    <a:pt x="9334" y="20930"/>
                    <a:pt x="9399" y="20930"/>
                  </a:cubicBezTo>
                  <a:cubicBezTo>
                    <a:pt x="9476" y="20930"/>
                    <a:pt x="9464" y="21056"/>
                    <a:pt x="9512" y="21099"/>
                  </a:cubicBezTo>
                  <a:cubicBezTo>
                    <a:pt x="9489" y="21140"/>
                    <a:pt x="9481" y="21184"/>
                    <a:pt x="9489" y="21232"/>
                  </a:cubicBezTo>
                  <a:cubicBezTo>
                    <a:pt x="9530" y="21294"/>
                    <a:pt x="9567" y="21378"/>
                    <a:pt x="9594" y="21465"/>
                  </a:cubicBezTo>
                  <a:cubicBezTo>
                    <a:pt x="9613" y="21444"/>
                    <a:pt x="9635" y="21429"/>
                    <a:pt x="9658" y="21420"/>
                  </a:cubicBezTo>
                  <a:cubicBezTo>
                    <a:pt x="9651" y="21406"/>
                    <a:pt x="9651" y="21393"/>
                    <a:pt x="9656" y="21381"/>
                  </a:cubicBezTo>
                  <a:lnTo>
                    <a:pt x="9663" y="21393"/>
                  </a:lnTo>
                  <a:cubicBezTo>
                    <a:pt x="9703" y="21371"/>
                    <a:pt x="9728" y="21327"/>
                    <a:pt x="9733" y="21262"/>
                  </a:cubicBezTo>
                  <a:lnTo>
                    <a:pt x="9788" y="21239"/>
                  </a:lnTo>
                  <a:lnTo>
                    <a:pt x="9727" y="21036"/>
                  </a:lnTo>
                  <a:lnTo>
                    <a:pt x="9751" y="20983"/>
                  </a:lnTo>
                  <a:cubicBezTo>
                    <a:pt x="9690" y="20841"/>
                    <a:pt x="9591" y="20668"/>
                    <a:pt x="9478" y="20685"/>
                  </a:cubicBezTo>
                  <a:cubicBezTo>
                    <a:pt x="9386" y="20387"/>
                    <a:pt x="9023" y="21216"/>
                    <a:pt x="8905" y="20641"/>
                  </a:cubicBezTo>
                  <a:lnTo>
                    <a:pt x="8820" y="20643"/>
                  </a:lnTo>
                  <a:cubicBezTo>
                    <a:pt x="8820" y="20643"/>
                    <a:pt x="8682" y="20417"/>
                    <a:pt x="8717" y="20417"/>
                  </a:cubicBezTo>
                  <a:cubicBezTo>
                    <a:pt x="8717" y="20417"/>
                    <a:pt x="8717" y="20417"/>
                    <a:pt x="8717" y="20417"/>
                  </a:cubicBezTo>
                  <a:cubicBezTo>
                    <a:pt x="8719" y="20417"/>
                    <a:pt x="8885" y="19093"/>
                    <a:pt x="8901" y="18934"/>
                  </a:cubicBezTo>
                  <a:cubicBezTo>
                    <a:pt x="8865" y="18931"/>
                    <a:pt x="8824" y="18936"/>
                    <a:pt x="8790" y="18958"/>
                  </a:cubicBezTo>
                  <a:cubicBezTo>
                    <a:pt x="8665" y="18803"/>
                    <a:pt x="8556" y="18836"/>
                    <a:pt x="8451" y="18742"/>
                  </a:cubicBezTo>
                  <a:cubicBezTo>
                    <a:pt x="8417" y="18712"/>
                    <a:pt x="8071" y="18740"/>
                    <a:pt x="8035" y="18773"/>
                  </a:cubicBezTo>
                  <a:cubicBezTo>
                    <a:pt x="8032" y="18768"/>
                    <a:pt x="8029" y="18763"/>
                    <a:pt x="8025" y="18757"/>
                  </a:cubicBezTo>
                  <a:cubicBezTo>
                    <a:pt x="8109" y="18574"/>
                    <a:pt x="8142" y="18312"/>
                    <a:pt x="8200" y="18110"/>
                  </a:cubicBezTo>
                  <a:cubicBezTo>
                    <a:pt x="8274" y="17968"/>
                    <a:pt x="8508" y="16969"/>
                    <a:pt x="8384" y="16969"/>
                  </a:cubicBezTo>
                  <a:cubicBezTo>
                    <a:pt x="8284" y="16969"/>
                    <a:pt x="8160" y="16997"/>
                    <a:pt x="8055" y="17030"/>
                  </a:cubicBezTo>
                  <a:cubicBezTo>
                    <a:pt x="7708" y="17115"/>
                    <a:pt x="7858" y="17667"/>
                    <a:pt x="7599" y="17812"/>
                  </a:cubicBezTo>
                  <a:cubicBezTo>
                    <a:pt x="7601" y="17840"/>
                    <a:pt x="7595" y="17864"/>
                    <a:pt x="7583" y="17884"/>
                  </a:cubicBezTo>
                  <a:lnTo>
                    <a:pt x="7589" y="17850"/>
                  </a:lnTo>
                  <a:cubicBezTo>
                    <a:pt x="7313" y="17803"/>
                    <a:pt x="7206" y="18092"/>
                    <a:pt x="6955" y="17842"/>
                  </a:cubicBezTo>
                  <a:cubicBezTo>
                    <a:pt x="6928" y="17797"/>
                    <a:pt x="6940" y="17716"/>
                    <a:pt x="6902" y="17678"/>
                  </a:cubicBezTo>
                  <a:cubicBezTo>
                    <a:pt x="6909" y="17285"/>
                    <a:pt x="6745" y="17009"/>
                    <a:pt x="6787" y="16567"/>
                  </a:cubicBezTo>
                  <a:cubicBezTo>
                    <a:pt x="6799" y="16444"/>
                    <a:pt x="6795" y="15988"/>
                    <a:pt x="6892" y="15936"/>
                  </a:cubicBezTo>
                  <a:cubicBezTo>
                    <a:pt x="6964" y="15896"/>
                    <a:pt x="6970" y="15802"/>
                    <a:pt x="6989" y="15695"/>
                  </a:cubicBezTo>
                  <a:cubicBezTo>
                    <a:pt x="6960" y="15291"/>
                    <a:pt x="7099" y="15132"/>
                    <a:pt x="7297" y="14954"/>
                  </a:cubicBezTo>
                  <a:cubicBezTo>
                    <a:pt x="7407" y="14847"/>
                    <a:pt x="7530" y="14681"/>
                    <a:pt x="7658" y="14647"/>
                  </a:cubicBezTo>
                  <a:cubicBezTo>
                    <a:pt x="7726" y="14629"/>
                    <a:pt x="7890" y="14823"/>
                    <a:pt x="7918" y="14651"/>
                  </a:cubicBezTo>
                  <a:cubicBezTo>
                    <a:pt x="7929" y="14662"/>
                    <a:pt x="7940" y="14672"/>
                    <a:pt x="7951" y="14683"/>
                  </a:cubicBezTo>
                  <a:cubicBezTo>
                    <a:pt x="7964" y="14784"/>
                    <a:pt x="8062" y="14913"/>
                    <a:pt x="8119" y="14804"/>
                  </a:cubicBezTo>
                  <a:cubicBezTo>
                    <a:pt x="8158" y="14847"/>
                    <a:pt x="8205" y="14840"/>
                    <a:pt x="8218" y="14755"/>
                  </a:cubicBezTo>
                  <a:cubicBezTo>
                    <a:pt x="8226" y="14760"/>
                    <a:pt x="8233" y="14769"/>
                    <a:pt x="8237" y="14776"/>
                  </a:cubicBezTo>
                  <a:cubicBezTo>
                    <a:pt x="8243" y="14815"/>
                    <a:pt x="8236" y="14869"/>
                    <a:pt x="8238" y="14910"/>
                  </a:cubicBezTo>
                  <a:cubicBezTo>
                    <a:pt x="8321" y="14897"/>
                    <a:pt x="8431" y="14728"/>
                    <a:pt x="8309" y="14652"/>
                  </a:cubicBezTo>
                  <a:cubicBezTo>
                    <a:pt x="8336" y="14621"/>
                    <a:pt x="8354" y="14568"/>
                    <a:pt x="8341" y="14512"/>
                  </a:cubicBezTo>
                  <a:cubicBezTo>
                    <a:pt x="8478" y="14435"/>
                    <a:pt x="8881" y="14341"/>
                    <a:pt x="8891" y="14660"/>
                  </a:cubicBezTo>
                  <a:cubicBezTo>
                    <a:pt x="8953" y="14668"/>
                    <a:pt x="9017" y="14668"/>
                    <a:pt x="9071" y="14607"/>
                  </a:cubicBezTo>
                  <a:cubicBezTo>
                    <a:pt x="9213" y="14442"/>
                    <a:pt x="9157" y="14782"/>
                    <a:pt x="9269" y="14825"/>
                  </a:cubicBezTo>
                  <a:cubicBezTo>
                    <a:pt x="9274" y="14919"/>
                    <a:pt x="9158" y="15202"/>
                    <a:pt x="9231" y="15255"/>
                  </a:cubicBezTo>
                  <a:cubicBezTo>
                    <a:pt x="9194" y="15363"/>
                    <a:pt x="9245" y="15521"/>
                    <a:pt x="9291" y="15598"/>
                  </a:cubicBezTo>
                  <a:cubicBezTo>
                    <a:pt x="9303" y="15683"/>
                    <a:pt x="9312" y="15745"/>
                    <a:pt x="9294" y="15822"/>
                  </a:cubicBezTo>
                  <a:cubicBezTo>
                    <a:pt x="9320" y="15840"/>
                    <a:pt x="9347" y="15858"/>
                    <a:pt x="9373" y="15876"/>
                  </a:cubicBezTo>
                  <a:cubicBezTo>
                    <a:pt x="9376" y="15876"/>
                    <a:pt x="9389" y="16042"/>
                    <a:pt x="9392" y="16062"/>
                  </a:cubicBezTo>
                  <a:cubicBezTo>
                    <a:pt x="9891" y="16160"/>
                    <a:pt x="9504" y="14453"/>
                    <a:pt x="9669" y="14135"/>
                  </a:cubicBezTo>
                  <a:cubicBezTo>
                    <a:pt x="9801" y="13882"/>
                    <a:pt x="9965" y="13656"/>
                    <a:pt x="10125" y="13464"/>
                  </a:cubicBezTo>
                  <a:cubicBezTo>
                    <a:pt x="10212" y="13386"/>
                    <a:pt x="10656" y="13027"/>
                    <a:pt x="10592" y="12952"/>
                  </a:cubicBezTo>
                  <a:cubicBezTo>
                    <a:pt x="10811" y="12978"/>
                    <a:pt x="10712" y="12540"/>
                    <a:pt x="10767" y="12391"/>
                  </a:cubicBezTo>
                  <a:cubicBezTo>
                    <a:pt x="10824" y="12240"/>
                    <a:pt x="11053" y="12010"/>
                    <a:pt x="10986" y="11786"/>
                  </a:cubicBezTo>
                  <a:cubicBezTo>
                    <a:pt x="11080" y="11837"/>
                    <a:pt x="11274" y="11508"/>
                    <a:pt x="11267" y="11344"/>
                  </a:cubicBezTo>
                  <a:cubicBezTo>
                    <a:pt x="11357" y="11366"/>
                    <a:pt x="11513" y="11281"/>
                    <a:pt x="11556" y="11158"/>
                  </a:cubicBezTo>
                  <a:lnTo>
                    <a:pt x="11547" y="11137"/>
                  </a:lnTo>
                  <a:cubicBezTo>
                    <a:pt x="11604" y="11130"/>
                    <a:pt x="11673" y="11149"/>
                    <a:pt x="11708" y="11051"/>
                  </a:cubicBezTo>
                  <a:cubicBezTo>
                    <a:pt x="11862" y="11256"/>
                    <a:pt x="12051" y="10796"/>
                    <a:pt x="11864" y="10786"/>
                  </a:cubicBezTo>
                  <a:cubicBezTo>
                    <a:pt x="11862" y="10777"/>
                    <a:pt x="11858" y="10768"/>
                    <a:pt x="11853" y="10760"/>
                  </a:cubicBezTo>
                  <a:cubicBezTo>
                    <a:pt x="11890" y="10730"/>
                    <a:pt x="11924" y="10692"/>
                    <a:pt x="11955" y="10645"/>
                  </a:cubicBezTo>
                  <a:lnTo>
                    <a:pt x="11897" y="10613"/>
                  </a:lnTo>
                  <a:cubicBezTo>
                    <a:pt x="11984" y="10395"/>
                    <a:pt x="12164" y="10420"/>
                    <a:pt x="12245" y="10219"/>
                  </a:cubicBezTo>
                  <a:cubicBezTo>
                    <a:pt x="12330" y="10329"/>
                    <a:pt x="12661" y="10004"/>
                    <a:pt x="12737" y="9969"/>
                  </a:cubicBezTo>
                  <a:cubicBezTo>
                    <a:pt x="12664" y="10028"/>
                    <a:pt x="12408" y="10465"/>
                    <a:pt x="12631" y="10503"/>
                  </a:cubicBezTo>
                  <a:cubicBezTo>
                    <a:pt x="12789" y="10529"/>
                    <a:pt x="13042" y="10150"/>
                    <a:pt x="13212" y="10091"/>
                  </a:cubicBezTo>
                  <a:cubicBezTo>
                    <a:pt x="13387" y="9998"/>
                    <a:pt x="13656" y="9885"/>
                    <a:pt x="13625" y="9596"/>
                  </a:cubicBezTo>
                  <a:cubicBezTo>
                    <a:pt x="13619" y="9547"/>
                    <a:pt x="13631" y="9416"/>
                    <a:pt x="13642" y="9372"/>
                  </a:cubicBezTo>
                  <a:cubicBezTo>
                    <a:pt x="13542" y="9340"/>
                    <a:pt x="13492" y="9469"/>
                    <a:pt x="13428" y="9577"/>
                  </a:cubicBezTo>
                  <a:cubicBezTo>
                    <a:pt x="13210" y="9948"/>
                    <a:pt x="13126" y="9598"/>
                    <a:pt x="13005" y="9382"/>
                  </a:cubicBezTo>
                  <a:cubicBezTo>
                    <a:pt x="13043" y="9332"/>
                    <a:pt x="13094" y="9211"/>
                    <a:pt x="13035" y="9143"/>
                  </a:cubicBezTo>
                  <a:cubicBezTo>
                    <a:pt x="13114" y="9113"/>
                    <a:pt x="13246" y="8984"/>
                    <a:pt x="13198" y="8817"/>
                  </a:cubicBezTo>
                  <a:cubicBezTo>
                    <a:pt x="13133" y="8591"/>
                    <a:pt x="12921" y="8699"/>
                    <a:pt x="12820" y="8748"/>
                  </a:cubicBezTo>
                  <a:cubicBezTo>
                    <a:pt x="13042" y="8483"/>
                    <a:pt x="13227" y="8473"/>
                    <a:pt x="13514" y="8498"/>
                  </a:cubicBezTo>
                  <a:cubicBezTo>
                    <a:pt x="13879" y="8530"/>
                    <a:pt x="14067" y="8267"/>
                    <a:pt x="14414" y="8134"/>
                  </a:cubicBezTo>
                  <a:cubicBezTo>
                    <a:pt x="14179" y="8347"/>
                    <a:pt x="14080" y="8871"/>
                    <a:pt x="13864" y="9071"/>
                  </a:cubicBezTo>
                  <a:cubicBezTo>
                    <a:pt x="13717" y="9206"/>
                    <a:pt x="14405" y="9317"/>
                    <a:pt x="14423" y="9210"/>
                  </a:cubicBezTo>
                  <a:cubicBezTo>
                    <a:pt x="14405" y="9314"/>
                    <a:pt x="14297" y="9379"/>
                    <a:pt x="14243" y="9402"/>
                  </a:cubicBezTo>
                  <a:cubicBezTo>
                    <a:pt x="14313" y="9418"/>
                    <a:pt x="14553" y="9162"/>
                    <a:pt x="14568" y="9200"/>
                  </a:cubicBezTo>
                  <a:cubicBezTo>
                    <a:pt x="14597" y="9273"/>
                    <a:pt x="14503" y="9384"/>
                    <a:pt x="14488" y="9436"/>
                  </a:cubicBezTo>
                  <a:cubicBezTo>
                    <a:pt x="14575" y="9436"/>
                    <a:pt x="14865" y="9376"/>
                    <a:pt x="14709" y="9160"/>
                  </a:cubicBezTo>
                  <a:cubicBezTo>
                    <a:pt x="14686" y="9129"/>
                    <a:pt x="14726" y="9185"/>
                    <a:pt x="14709" y="9160"/>
                  </a:cubicBezTo>
                  <a:close/>
                  <a:moveTo>
                    <a:pt x="9292" y="15807"/>
                  </a:moveTo>
                  <a:cubicBezTo>
                    <a:pt x="9294" y="15804"/>
                    <a:pt x="9294" y="15801"/>
                    <a:pt x="9294" y="15797"/>
                  </a:cubicBezTo>
                  <a:lnTo>
                    <a:pt x="9292" y="15807"/>
                  </a:lnTo>
                  <a:cubicBezTo>
                    <a:pt x="9292" y="15807"/>
                    <a:pt x="9292" y="15807"/>
                    <a:pt x="9292" y="15807"/>
                  </a:cubicBezTo>
                  <a:close/>
                  <a:moveTo>
                    <a:pt x="10369" y="17468"/>
                  </a:moveTo>
                  <a:cubicBezTo>
                    <a:pt x="10335" y="17379"/>
                    <a:pt x="10167" y="17362"/>
                    <a:pt x="10156" y="17309"/>
                  </a:cubicBezTo>
                  <a:cubicBezTo>
                    <a:pt x="10131" y="17189"/>
                    <a:pt x="9829" y="16896"/>
                    <a:pt x="9715" y="16827"/>
                  </a:cubicBezTo>
                  <a:cubicBezTo>
                    <a:pt x="9533" y="16717"/>
                    <a:pt x="9375" y="16548"/>
                    <a:pt x="9156" y="16596"/>
                  </a:cubicBezTo>
                  <a:cubicBezTo>
                    <a:pt x="9072" y="16614"/>
                    <a:pt x="8717" y="16808"/>
                    <a:pt x="8728" y="16994"/>
                  </a:cubicBezTo>
                  <a:cubicBezTo>
                    <a:pt x="8730" y="17027"/>
                    <a:pt x="9190" y="16568"/>
                    <a:pt x="9247" y="16760"/>
                  </a:cubicBezTo>
                  <a:cubicBezTo>
                    <a:pt x="9236" y="16814"/>
                    <a:pt x="9210" y="16831"/>
                    <a:pt x="9167" y="16810"/>
                  </a:cubicBezTo>
                  <a:cubicBezTo>
                    <a:pt x="9239" y="16755"/>
                    <a:pt x="9536" y="17035"/>
                    <a:pt x="9629" y="17047"/>
                  </a:cubicBezTo>
                  <a:cubicBezTo>
                    <a:pt x="9753" y="17062"/>
                    <a:pt x="9684" y="17348"/>
                    <a:pt x="9814" y="17335"/>
                  </a:cubicBezTo>
                  <a:cubicBezTo>
                    <a:pt x="9981" y="17317"/>
                    <a:pt x="9882" y="17476"/>
                    <a:pt x="9811" y="17585"/>
                  </a:cubicBezTo>
                  <a:cubicBezTo>
                    <a:pt x="9811" y="17585"/>
                    <a:pt x="9811" y="17585"/>
                    <a:pt x="9811" y="17585"/>
                  </a:cubicBezTo>
                  <a:cubicBezTo>
                    <a:pt x="9811" y="17585"/>
                    <a:pt x="9811" y="17585"/>
                    <a:pt x="9811" y="17586"/>
                  </a:cubicBezTo>
                  <a:cubicBezTo>
                    <a:pt x="9831" y="17583"/>
                    <a:pt x="10404" y="17558"/>
                    <a:pt x="10369" y="17468"/>
                  </a:cubicBezTo>
                  <a:cubicBezTo>
                    <a:pt x="10361" y="17446"/>
                    <a:pt x="10394" y="17532"/>
                    <a:pt x="10369" y="17468"/>
                  </a:cubicBezTo>
                  <a:close/>
                  <a:moveTo>
                    <a:pt x="20788" y="376"/>
                  </a:moveTo>
                  <a:cubicBezTo>
                    <a:pt x="20661" y="393"/>
                    <a:pt x="20521" y="488"/>
                    <a:pt x="20397" y="482"/>
                  </a:cubicBezTo>
                  <a:cubicBezTo>
                    <a:pt x="20438" y="401"/>
                    <a:pt x="20552" y="165"/>
                    <a:pt x="20633" y="174"/>
                  </a:cubicBezTo>
                  <a:cubicBezTo>
                    <a:pt x="20175" y="121"/>
                    <a:pt x="19751" y="-20"/>
                    <a:pt x="19284" y="2"/>
                  </a:cubicBezTo>
                  <a:cubicBezTo>
                    <a:pt x="19105" y="10"/>
                    <a:pt x="18902" y="130"/>
                    <a:pt x="18728" y="59"/>
                  </a:cubicBezTo>
                  <a:cubicBezTo>
                    <a:pt x="18578" y="-2"/>
                    <a:pt x="18252" y="-5"/>
                    <a:pt x="18116" y="136"/>
                  </a:cubicBezTo>
                  <a:cubicBezTo>
                    <a:pt x="18175" y="75"/>
                    <a:pt x="18298" y="279"/>
                    <a:pt x="18361" y="285"/>
                  </a:cubicBezTo>
                  <a:cubicBezTo>
                    <a:pt x="18166" y="285"/>
                    <a:pt x="17974" y="110"/>
                    <a:pt x="17776" y="149"/>
                  </a:cubicBezTo>
                  <a:cubicBezTo>
                    <a:pt x="17789" y="245"/>
                    <a:pt x="17791" y="210"/>
                    <a:pt x="17833" y="259"/>
                  </a:cubicBezTo>
                  <a:cubicBezTo>
                    <a:pt x="17695" y="308"/>
                    <a:pt x="17442" y="191"/>
                    <a:pt x="17296" y="183"/>
                  </a:cubicBezTo>
                  <a:cubicBezTo>
                    <a:pt x="17097" y="171"/>
                    <a:pt x="16902" y="273"/>
                    <a:pt x="16703" y="270"/>
                  </a:cubicBezTo>
                  <a:cubicBezTo>
                    <a:pt x="16707" y="477"/>
                    <a:pt x="16045" y="464"/>
                    <a:pt x="15922" y="611"/>
                  </a:cubicBezTo>
                  <a:cubicBezTo>
                    <a:pt x="15984" y="642"/>
                    <a:pt x="16050" y="632"/>
                    <a:pt x="16114" y="633"/>
                  </a:cubicBezTo>
                  <a:cubicBezTo>
                    <a:pt x="16093" y="927"/>
                    <a:pt x="15244" y="969"/>
                    <a:pt x="15099" y="1007"/>
                  </a:cubicBezTo>
                  <a:cubicBezTo>
                    <a:pt x="15125" y="1148"/>
                    <a:pt x="15349" y="1197"/>
                    <a:pt x="15414" y="1212"/>
                  </a:cubicBezTo>
                  <a:cubicBezTo>
                    <a:pt x="15335" y="1285"/>
                    <a:pt x="15187" y="1268"/>
                    <a:pt x="15096" y="1309"/>
                  </a:cubicBezTo>
                  <a:cubicBezTo>
                    <a:pt x="15139" y="1389"/>
                    <a:pt x="15278" y="1390"/>
                    <a:pt x="15337" y="1395"/>
                  </a:cubicBezTo>
                  <a:cubicBezTo>
                    <a:pt x="15292" y="1423"/>
                    <a:pt x="15237" y="1423"/>
                    <a:pt x="15198" y="1474"/>
                  </a:cubicBezTo>
                  <a:cubicBezTo>
                    <a:pt x="15433" y="1544"/>
                    <a:pt x="15645" y="1461"/>
                    <a:pt x="15880" y="1474"/>
                  </a:cubicBezTo>
                  <a:cubicBezTo>
                    <a:pt x="15992" y="1480"/>
                    <a:pt x="16131" y="1500"/>
                    <a:pt x="16237" y="1562"/>
                  </a:cubicBezTo>
                  <a:cubicBezTo>
                    <a:pt x="16344" y="1623"/>
                    <a:pt x="16226" y="1664"/>
                    <a:pt x="16247" y="1717"/>
                  </a:cubicBezTo>
                  <a:cubicBezTo>
                    <a:pt x="16266" y="1765"/>
                    <a:pt x="16487" y="1880"/>
                    <a:pt x="16313" y="1959"/>
                  </a:cubicBezTo>
                  <a:cubicBezTo>
                    <a:pt x="16559" y="1847"/>
                    <a:pt x="16204" y="2758"/>
                    <a:pt x="16179" y="2583"/>
                  </a:cubicBezTo>
                  <a:cubicBezTo>
                    <a:pt x="16203" y="2748"/>
                    <a:pt x="16427" y="2568"/>
                    <a:pt x="16494" y="2630"/>
                  </a:cubicBezTo>
                  <a:cubicBezTo>
                    <a:pt x="16482" y="2669"/>
                    <a:pt x="16425" y="2638"/>
                    <a:pt x="16428" y="2695"/>
                  </a:cubicBezTo>
                  <a:cubicBezTo>
                    <a:pt x="16522" y="2661"/>
                    <a:pt x="16598" y="2870"/>
                    <a:pt x="16593" y="2871"/>
                  </a:cubicBezTo>
                  <a:cubicBezTo>
                    <a:pt x="16581" y="2874"/>
                    <a:pt x="16213" y="2799"/>
                    <a:pt x="16214" y="2802"/>
                  </a:cubicBezTo>
                  <a:cubicBezTo>
                    <a:pt x="16229" y="2835"/>
                    <a:pt x="16243" y="2868"/>
                    <a:pt x="16257" y="2900"/>
                  </a:cubicBezTo>
                  <a:cubicBezTo>
                    <a:pt x="16172" y="2904"/>
                    <a:pt x="16137" y="2977"/>
                    <a:pt x="16095" y="3092"/>
                  </a:cubicBezTo>
                  <a:cubicBezTo>
                    <a:pt x="16186" y="3140"/>
                    <a:pt x="16346" y="3277"/>
                    <a:pt x="16419" y="3092"/>
                  </a:cubicBezTo>
                  <a:cubicBezTo>
                    <a:pt x="16494" y="2902"/>
                    <a:pt x="16546" y="3028"/>
                    <a:pt x="16502" y="3209"/>
                  </a:cubicBezTo>
                  <a:cubicBezTo>
                    <a:pt x="16498" y="3224"/>
                    <a:pt x="15861" y="3720"/>
                    <a:pt x="16084" y="3791"/>
                  </a:cubicBezTo>
                  <a:cubicBezTo>
                    <a:pt x="16081" y="3912"/>
                    <a:pt x="15909" y="3871"/>
                    <a:pt x="15990" y="4074"/>
                  </a:cubicBezTo>
                  <a:cubicBezTo>
                    <a:pt x="16072" y="4282"/>
                    <a:pt x="15977" y="4328"/>
                    <a:pt x="16012" y="4522"/>
                  </a:cubicBezTo>
                  <a:cubicBezTo>
                    <a:pt x="16059" y="4791"/>
                    <a:pt x="16218" y="5190"/>
                    <a:pt x="16217" y="5459"/>
                  </a:cubicBezTo>
                  <a:cubicBezTo>
                    <a:pt x="16477" y="5346"/>
                    <a:pt x="16693" y="5934"/>
                    <a:pt x="16874" y="5492"/>
                  </a:cubicBezTo>
                  <a:cubicBezTo>
                    <a:pt x="16944" y="5323"/>
                    <a:pt x="17078" y="4978"/>
                    <a:pt x="17178" y="4863"/>
                  </a:cubicBezTo>
                  <a:cubicBezTo>
                    <a:pt x="17207" y="4830"/>
                    <a:pt x="17468" y="4537"/>
                    <a:pt x="17336" y="4506"/>
                  </a:cubicBezTo>
                  <a:cubicBezTo>
                    <a:pt x="17352" y="4429"/>
                    <a:pt x="17466" y="4461"/>
                    <a:pt x="17462" y="4414"/>
                  </a:cubicBezTo>
                  <a:cubicBezTo>
                    <a:pt x="17446" y="4185"/>
                    <a:pt x="17478" y="4318"/>
                    <a:pt x="17603" y="4179"/>
                  </a:cubicBezTo>
                  <a:cubicBezTo>
                    <a:pt x="17832" y="3924"/>
                    <a:pt x="18176" y="4100"/>
                    <a:pt x="18404" y="3748"/>
                  </a:cubicBezTo>
                  <a:cubicBezTo>
                    <a:pt x="18623" y="3408"/>
                    <a:pt x="18719" y="3579"/>
                    <a:pt x="18976" y="3474"/>
                  </a:cubicBezTo>
                  <a:cubicBezTo>
                    <a:pt x="19132" y="3410"/>
                    <a:pt x="19315" y="3416"/>
                    <a:pt x="19459" y="3294"/>
                  </a:cubicBezTo>
                  <a:cubicBezTo>
                    <a:pt x="19583" y="3189"/>
                    <a:pt x="19779" y="3004"/>
                    <a:pt x="19921" y="2998"/>
                  </a:cubicBezTo>
                  <a:cubicBezTo>
                    <a:pt x="19863" y="3000"/>
                    <a:pt x="19502" y="2839"/>
                    <a:pt x="19465" y="2948"/>
                  </a:cubicBezTo>
                  <a:cubicBezTo>
                    <a:pt x="19535" y="2744"/>
                    <a:pt x="19616" y="2666"/>
                    <a:pt x="19736" y="2808"/>
                  </a:cubicBezTo>
                  <a:cubicBezTo>
                    <a:pt x="19799" y="2882"/>
                    <a:pt x="20006" y="3044"/>
                    <a:pt x="20008" y="2762"/>
                  </a:cubicBezTo>
                  <a:cubicBezTo>
                    <a:pt x="20009" y="2563"/>
                    <a:pt x="19750" y="2306"/>
                    <a:pt x="19652" y="2240"/>
                  </a:cubicBezTo>
                  <a:cubicBezTo>
                    <a:pt x="19743" y="2177"/>
                    <a:pt x="20272" y="2315"/>
                    <a:pt x="20290" y="2066"/>
                  </a:cubicBezTo>
                  <a:cubicBezTo>
                    <a:pt x="20246" y="2069"/>
                    <a:pt x="20204" y="2042"/>
                    <a:pt x="20162" y="2024"/>
                  </a:cubicBezTo>
                  <a:cubicBezTo>
                    <a:pt x="20196" y="2013"/>
                    <a:pt x="20461" y="2053"/>
                    <a:pt x="20445" y="1920"/>
                  </a:cubicBezTo>
                  <a:cubicBezTo>
                    <a:pt x="20434" y="1826"/>
                    <a:pt x="20316" y="1823"/>
                    <a:pt x="20426" y="1726"/>
                  </a:cubicBezTo>
                  <a:cubicBezTo>
                    <a:pt x="20595" y="1578"/>
                    <a:pt x="20285" y="1472"/>
                    <a:pt x="20249" y="1409"/>
                  </a:cubicBezTo>
                  <a:cubicBezTo>
                    <a:pt x="20284" y="1409"/>
                    <a:pt x="20770" y="1373"/>
                    <a:pt x="20655" y="1204"/>
                  </a:cubicBezTo>
                  <a:cubicBezTo>
                    <a:pt x="20592" y="1111"/>
                    <a:pt x="20396" y="1087"/>
                    <a:pt x="20327" y="1171"/>
                  </a:cubicBezTo>
                  <a:cubicBezTo>
                    <a:pt x="20607" y="695"/>
                    <a:pt x="21060" y="526"/>
                    <a:pt x="21446" y="368"/>
                  </a:cubicBezTo>
                  <a:cubicBezTo>
                    <a:pt x="21259" y="170"/>
                    <a:pt x="20985" y="351"/>
                    <a:pt x="20788" y="376"/>
                  </a:cubicBezTo>
                  <a:cubicBezTo>
                    <a:pt x="20727" y="384"/>
                    <a:pt x="20985" y="351"/>
                    <a:pt x="20788" y="376"/>
                  </a:cubicBezTo>
                  <a:close/>
                  <a:moveTo>
                    <a:pt x="11250" y="17854"/>
                  </a:moveTo>
                  <a:cubicBezTo>
                    <a:pt x="11353" y="18121"/>
                    <a:pt x="10932" y="18149"/>
                    <a:pt x="10851" y="18066"/>
                  </a:cubicBezTo>
                  <a:cubicBezTo>
                    <a:pt x="10834" y="18070"/>
                    <a:pt x="10772" y="18267"/>
                    <a:pt x="10762" y="18295"/>
                  </a:cubicBezTo>
                  <a:lnTo>
                    <a:pt x="10744" y="18285"/>
                  </a:lnTo>
                  <a:lnTo>
                    <a:pt x="10730" y="18323"/>
                  </a:lnTo>
                  <a:cubicBezTo>
                    <a:pt x="10688" y="18281"/>
                    <a:pt x="10661" y="18211"/>
                    <a:pt x="10659" y="18127"/>
                  </a:cubicBezTo>
                  <a:cubicBezTo>
                    <a:pt x="10636" y="18121"/>
                    <a:pt x="10482" y="18109"/>
                    <a:pt x="10449" y="18132"/>
                  </a:cubicBezTo>
                  <a:cubicBezTo>
                    <a:pt x="10400" y="18160"/>
                    <a:pt x="10250" y="18170"/>
                    <a:pt x="10272" y="17972"/>
                  </a:cubicBezTo>
                  <a:cubicBezTo>
                    <a:pt x="10299" y="17723"/>
                    <a:pt x="10501" y="18031"/>
                    <a:pt x="10576" y="17927"/>
                  </a:cubicBezTo>
                  <a:cubicBezTo>
                    <a:pt x="10576" y="17927"/>
                    <a:pt x="10576" y="17927"/>
                    <a:pt x="10576" y="17927"/>
                  </a:cubicBezTo>
                  <a:cubicBezTo>
                    <a:pt x="10555" y="17927"/>
                    <a:pt x="10562" y="17743"/>
                    <a:pt x="10562" y="17738"/>
                  </a:cubicBezTo>
                  <a:lnTo>
                    <a:pt x="10412" y="17627"/>
                  </a:lnTo>
                  <a:cubicBezTo>
                    <a:pt x="10499" y="17485"/>
                    <a:pt x="10669" y="17484"/>
                    <a:pt x="10776" y="17484"/>
                  </a:cubicBezTo>
                  <a:cubicBezTo>
                    <a:pt x="10837" y="17484"/>
                    <a:pt x="10950" y="17493"/>
                    <a:pt x="11001" y="17546"/>
                  </a:cubicBezTo>
                  <a:cubicBezTo>
                    <a:pt x="11036" y="17584"/>
                    <a:pt x="11222" y="17784"/>
                    <a:pt x="11250" y="17854"/>
                  </a:cubicBezTo>
                  <a:cubicBezTo>
                    <a:pt x="11273" y="17915"/>
                    <a:pt x="11228" y="17798"/>
                    <a:pt x="11250" y="17854"/>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8" name="Shape 63767">
              <a:extLst>
                <a:ext uri="{FF2B5EF4-FFF2-40B4-BE49-F238E27FC236}">
                  <a16:creationId xmlns:a16="http://schemas.microsoft.com/office/drawing/2014/main" id="{C3B0A518-D827-4E31-B6CD-2649077A5615}"/>
                </a:ext>
              </a:extLst>
            </p:cNvPr>
            <p:cNvSpPr/>
            <p:nvPr/>
          </p:nvSpPr>
          <p:spPr>
            <a:xfrm>
              <a:off x="1995568" y="2795055"/>
              <a:ext cx="1106457" cy="1802983"/>
            </a:xfrm>
            <a:custGeom>
              <a:avLst/>
              <a:gdLst/>
              <a:ahLst/>
              <a:cxnLst>
                <a:cxn ang="0">
                  <a:pos x="wd2" y="hd2"/>
                </a:cxn>
                <a:cxn ang="5400000">
                  <a:pos x="wd2" y="hd2"/>
                </a:cxn>
                <a:cxn ang="10800000">
                  <a:pos x="wd2" y="hd2"/>
                </a:cxn>
                <a:cxn ang="16200000">
                  <a:pos x="wd2" y="hd2"/>
                </a:cxn>
              </a:cxnLst>
              <a:rect l="0" t="0" r="r" b="b"/>
              <a:pathLst>
                <a:path w="21156" h="21346" extrusionOk="0">
                  <a:moveTo>
                    <a:pt x="14907" y="13611"/>
                  </a:moveTo>
                  <a:cubicBezTo>
                    <a:pt x="14908" y="13576"/>
                    <a:pt x="14915" y="13542"/>
                    <a:pt x="14927" y="13508"/>
                  </a:cubicBezTo>
                  <a:cubicBezTo>
                    <a:pt x="14945" y="13527"/>
                    <a:pt x="14935" y="13561"/>
                    <a:pt x="14907" y="13611"/>
                  </a:cubicBezTo>
                  <a:cubicBezTo>
                    <a:pt x="14911" y="13596"/>
                    <a:pt x="14935" y="13561"/>
                    <a:pt x="14907" y="13611"/>
                  </a:cubicBezTo>
                  <a:close/>
                  <a:moveTo>
                    <a:pt x="13846" y="3906"/>
                  </a:moveTo>
                  <a:cubicBezTo>
                    <a:pt x="13745" y="4068"/>
                    <a:pt x="13727" y="4129"/>
                    <a:pt x="13495" y="4231"/>
                  </a:cubicBezTo>
                  <a:cubicBezTo>
                    <a:pt x="13568" y="4090"/>
                    <a:pt x="13714" y="3995"/>
                    <a:pt x="13864" y="3877"/>
                  </a:cubicBezTo>
                  <a:lnTo>
                    <a:pt x="13846" y="3906"/>
                  </a:lnTo>
                  <a:cubicBezTo>
                    <a:pt x="13827" y="3937"/>
                    <a:pt x="13846" y="3906"/>
                    <a:pt x="13846" y="3906"/>
                  </a:cubicBezTo>
                  <a:close/>
                  <a:moveTo>
                    <a:pt x="12475" y="14778"/>
                  </a:moveTo>
                  <a:cubicBezTo>
                    <a:pt x="12516" y="14778"/>
                    <a:pt x="12564" y="14776"/>
                    <a:pt x="12595" y="14795"/>
                  </a:cubicBezTo>
                  <a:cubicBezTo>
                    <a:pt x="12555" y="14785"/>
                    <a:pt x="12514" y="14778"/>
                    <a:pt x="12475" y="14778"/>
                  </a:cubicBezTo>
                  <a:cubicBezTo>
                    <a:pt x="12476" y="14778"/>
                    <a:pt x="12514" y="14778"/>
                    <a:pt x="12475" y="14778"/>
                  </a:cubicBezTo>
                  <a:close/>
                  <a:moveTo>
                    <a:pt x="7113" y="17141"/>
                  </a:moveTo>
                  <a:cubicBezTo>
                    <a:pt x="7109" y="17139"/>
                    <a:pt x="7101" y="17127"/>
                    <a:pt x="7096" y="17118"/>
                  </a:cubicBezTo>
                  <a:cubicBezTo>
                    <a:pt x="7113" y="17112"/>
                    <a:pt x="7129" y="17104"/>
                    <a:pt x="7143" y="17096"/>
                  </a:cubicBezTo>
                  <a:cubicBezTo>
                    <a:pt x="7135" y="17114"/>
                    <a:pt x="7137" y="17132"/>
                    <a:pt x="7149" y="17150"/>
                  </a:cubicBezTo>
                  <a:lnTo>
                    <a:pt x="7113" y="17141"/>
                  </a:lnTo>
                  <a:cubicBezTo>
                    <a:pt x="7109" y="17139"/>
                    <a:pt x="7113" y="17141"/>
                    <a:pt x="7113" y="17141"/>
                  </a:cubicBezTo>
                  <a:close/>
                  <a:moveTo>
                    <a:pt x="4271" y="153"/>
                  </a:moveTo>
                  <a:cubicBezTo>
                    <a:pt x="4271" y="153"/>
                    <a:pt x="4274" y="153"/>
                    <a:pt x="4271" y="153"/>
                  </a:cubicBezTo>
                  <a:cubicBezTo>
                    <a:pt x="4271" y="153"/>
                    <a:pt x="4271" y="153"/>
                    <a:pt x="4271" y="153"/>
                  </a:cubicBezTo>
                  <a:close/>
                  <a:moveTo>
                    <a:pt x="21083" y="5876"/>
                  </a:moveTo>
                  <a:cubicBezTo>
                    <a:pt x="20878" y="5351"/>
                    <a:pt x="20177" y="5444"/>
                    <a:pt x="19555" y="5083"/>
                  </a:cubicBezTo>
                  <a:cubicBezTo>
                    <a:pt x="19066" y="4799"/>
                    <a:pt x="18685" y="4740"/>
                    <a:pt x="18023" y="4717"/>
                  </a:cubicBezTo>
                  <a:cubicBezTo>
                    <a:pt x="17537" y="4700"/>
                    <a:pt x="17283" y="4482"/>
                    <a:pt x="16812" y="4685"/>
                  </a:cubicBezTo>
                  <a:cubicBezTo>
                    <a:pt x="16950" y="4215"/>
                    <a:pt x="15462" y="3995"/>
                    <a:pt x="14945" y="4103"/>
                  </a:cubicBezTo>
                  <a:cubicBezTo>
                    <a:pt x="14955" y="4083"/>
                    <a:pt x="15053" y="3900"/>
                    <a:pt x="15053" y="3900"/>
                  </a:cubicBezTo>
                  <a:cubicBezTo>
                    <a:pt x="14663" y="3887"/>
                    <a:pt x="14273" y="3873"/>
                    <a:pt x="13883" y="3862"/>
                  </a:cubicBezTo>
                  <a:cubicBezTo>
                    <a:pt x="14117" y="3655"/>
                    <a:pt x="14501" y="3533"/>
                    <a:pt x="14274" y="3246"/>
                  </a:cubicBezTo>
                  <a:cubicBezTo>
                    <a:pt x="13791" y="3298"/>
                    <a:pt x="13738" y="2329"/>
                    <a:pt x="13421" y="2513"/>
                  </a:cubicBezTo>
                  <a:cubicBezTo>
                    <a:pt x="13222" y="2341"/>
                    <a:pt x="12877" y="2206"/>
                    <a:pt x="12575" y="2135"/>
                  </a:cubicBezTo>
                  <a:cubicBezTo>
                    <a:pt x="12586" y="2119"/>
                    <a:pt x="12595" y="2102"/>
                    <a:pt x="12600" y="2085"/>
                  </a:cubicBezTo>
                  <a:cubicBezTo>
                    <a:pt x="12472" y="2018"/>
                    <a:pt x="11718" y="1855"/>
                    <a:pt x="11552" y="2009"/>
                  </a:cubicBezTo>
                  <a:cubicBezTo>
                    <a:pt x="11407" y="1950"/>
                    <a:pt x="11152" y="1951"/>
                    <a:pt x="10982" y="1957"/>
                  </a:cubicBezTo>
                  <a:lnTo>
                    <a:pt x="10971" y="1915"/>
                  </a:lnTo>
                  <a:lnTo>
                    <a:pt x="10942" y="1935"/>
                  </a:lnTo>
                  <a:cubicBezTo>
                    <a:pt x="10847" y="1887"/>
                    <a:pt x="10590" y="1730"/>
                    <a:pt x="10461" y="1730"/>
                  </a:cubicBezTo>
                  <a:cubicBezTo>
                    <a:pt x="10603" y="1730"/>
                    <a:pt x="10202" y="1408"/>
                    <a:pt x="10132" y="1370"/>
                  </a:cubicBezTo>
                  <a:cubicBezTo>
                    <a:pt x="10175" y="1376"/>
                    <a:pt x="10205" y="1380"/>
                    <a:pt x="10205" y="1380"/>
                  </a:cubicBezTo>
                  <a:cubicBezTo>
                    <a:pt x="9946" y="1224"/>
                    <a:pt x="9692" y="1045"/>
                    <a:pt x="9292" y="1115"/>
                  </a:cubicBezTo>
                  <a:cubicBezTo>
                    <a:pt x="9308" y="1100"/>
                    <a:pt x="9312" y="1069"/>
                    <a:pt x="9318" y="1047"/>
                  </a:cubicBezTo>
                  <a:cubicBezTo>
                    <a:pt x="9756" y="901"/>
                    <a:pt x="8958" y="655"/>
                    <a:pt x="8719" y="691"/>
                  </a:cubicBezTo>
                  <a:cubicBezTo>
                    <a:pt x="8697" y="649"/>
                    <a:pt x="8672" y="637"/>
                    <a:pt x="8622" y="605"/>
                  </a:cubicBezTo>
                  <a:cubicBezTo>
                    <a:pt x="8595" y="615"/>
                    <a:pt x="8857" y="603"/>
                    <a:pt x="8946" y="583"/>
                  </a:cubicBezTo>
                  <a:lnTo>
                    <a:pt x="8946" y="424"/>
                  </a:lnTo>
                  <a:cubicBezTo>
                    <a:pt x="8584" y="419"/>
                    <a:pt x="8041" y="370"/>
                    <a:pt x="7753" y="527"/>
                  </a:cubicBezTo>
                  <a:cubicBezTo>
                    <a:pt x="7325" y="761"/>
                    <a:pt x="7238" y="462"/>
                    <a:pt x="6865" y="462"/>
                  </a:cubicBezTo>
                  <a:cubicBezTo>
                    <a:pt x="6651" y="462"/>
                    <a:pt x="6162" y="582"/>
                    <a:pt x="6100" y="423"/>
                  </a:cubicBezTo>
                  <a:cubicBezTo>
                    <a:pt x="6035" y="257"/>
                    <a:pt x="5794" y="173"/>
                    <a:pt x="5530" y="201"/>
                  </a:cubicBezTo>
                  <a:cubicBezTo>
                    <a:pt x="5798" y="201"/>
                    <a:pt x="4516" y="-254"/>
                    <a:pt x="5126" y="246"/>
                  </a:cubicBezTo>
                  <a:cubicBezTo>
                    <a:pt x="4964" y="310"/>
                    <a:pt x="4729" y="281"/>
                    <a:pt x="4573" y="365"/>
                  </a:cubicBezTo>
                  <a:cubicBezTo>
                    <a:pt x="4569" y="357"/>
                    <a:pt x="4565" y="351"/>
                    <a:pt x="4561" y="344"/>
                  </a:cubicBezTo>
                  <a:cubicBezTo>
                    <a:pt x="4686" y="310"/>
                    <a:pt x="4802" y="265"/>
                    <a:pt x="4906" y="212"/>
                  </a:cubicBezTo>
                  <a:cubicBezTo>
                    <a:pt x="4915" y="-229"/>
                    <a:pt x="4397" y="153"/>
                    <a:pt x="4270" y="153"/>
                  </a:cubicBezTo>
                  <a:cubicBezTo>
                    <a:pt x="4167" y="164"/>
                    <a:pt x="3359" y="353"/>
                    <a:pt x="3319" y="417"/>
                  </a:cubicBezTo>
                  <a:lnTo>
                    <a:pt x="3145" y="383"/>
                  </a:lnTo>
                  <a:cubicBezTo>
                    <a:pt x="2836" y="502"/>
                    <a:pt x="2710" y="657"/>
                    <a:pt x="2597" y="861"/>
                  </a:cubicBezTo>
                  <a:lnTo>
                    <a:pt x="2632" y="881"/>
                  </a:lnTo>
                  <a:lnTo>
                    <a:pt x="2609" y="891"/>
                  </a:lnTo>
                  <a:cubicBezTo>
                    <a:pt x="2609" y="891"/>
                    <a:pt x="2630" y="919"/>
                    <a:pt x="2631" y="920"/>
                  </a:cubicBezTo>
                  <a:cubicBezTo>
                    <a:pt x="2441" y="925"/>
                    <a:pt x="2439" y="994"/>
                    <a:pt x="2367" y="1082"/>
                  </a:cubicBezTo>
                  <a:cubicBezTo>
                    <a:pt x="2327" y="1132"/>
                    <a:pt x="2134" y="1188"/>
                    <a:pt x="2046" y="1216"/>
                  </a:cubicBezTo>
                  <a:cubicBezTo>
                    <a:pt x="2006" y="1191"/>
                    <a:pt x="1971" y="1160"/>
                    <a:pt x="1938" y="1132"/>
                  </a:cubicBezTo>
                  <a:lnTo>
                    <a:pt x="1757" y="1278"/>
                  </a:lnTo>
                  <a:lnTo>
                    <a:pt x="1868" y="1415"/>
                  </a:lnTo>
                  <a:lnTo>
                    <a:pt x="1840" y="1419"/>
                  </a:lnTo>
                  <a:lnTo>
                    <a:pt x="1824" y="1473"/>
                  </a:lnTo>
                  <a:lnTo>
                    <a:pt x="1805" y="1460"/>
                  </a:lnTo>
                  <a:cubicBezTo>
                    <a:pt x="1758" y="1481"/>
                    <a:pt x="1709" y="1500"/>
                    <a:pt x="1658" y="1517"/>
                  </a:cubicBezTo>
                  <a:cubicBezTo>
                    <a:pt x="1549" y="1674"/>
                    <a:pt x="1707" y="1979"/>
                    <a:pt x="1798" y="2121"/>
                  </a:cubicBezTo>
                  <a:lnTo>
                    <a:pt x="1623" y="2198"/>
                  </a:lnTo>
                  <a:cubicBezTo>
                    <a:pt x="1623" y="2198"/>
                    <a:pt x="1757" y="2274"/>
                    <a:pt x="1768" y="2279"/>
                  </a:cubicBezTo>
                  <a:cubicBezTo>
                    <a:pt x="1773" y="2424"/>
                    <a:pt x="1650" y="2661"/>
                    <a:pt x="1803" y="2773"/>
                  </a:cubicBezTo>
                  <a:cubicBezTo>
                    <a:pt x="1723" y="2851"/>
                    <a:pt x="1540" y="2983"/>
                    <a:pt x="1532" y="3078"/>
                  </a:cubicBezTo>
                  <a:cubicBezTo>
                    <a:pt x="1139" y="3076"/>
                    <a:pt x="1182" y="3360"/>
                    <a:pt x="947" y="3451"/>
                  </a:cubicBezTo>
                  <a:cubicBezTo>
                    <a:pt x="945" y="3436"/>
                    <a:pt x="951" y="3434"/>
                    <a:pt x="966" y="3447"/>
                  </a:cubicBezTo>
                  <a:cubicBezTo>
                    <a:pt x="608" y="3513"/>
                    <a:pt x="413" y="3554"/>
                    <a:pt x="434" y="3830"/>
                  </a:cubicBezTo>
                  <a:cubicBezTo>
                    <a:pt x="410" y="3843"/>
                    <a:pt x="192" y="4024"/>
                    <a:pt x="245" y="4024"/>
                  </a:cubicBezTo>
                  <a:lnTo>
                    <a:pt x="236" y="4024"/>
                  </a:lnTo>
                  <a:cubicBezTo>
                    <a:pt x="54" y="4141"/>
                    <a:pt x="48" y="4311"/>
                    <a:pt x="120" y="4482"/>
                  </a:cubicBezTo>
                  <a:cubicBezTo>
                    <a:pt x="-250" y="4580"/>
                    <a:pt x="355" y="4716"/>
                    <a:pt x="355" y="4730"/>
                  </a:cubicBezTo>
                  <a:cubicBezTo>
                    <a:pt x="361" y="4790"/>
                    <a:pt x="347" y="4826"/>
                    <a:pt x="446" y="4867"/>
                  </a:cubicBezTo>
                  <a:cubicBezTo>
                    <a:pt x="418" y="4880"/>
                    <a:pt x="385" y="4889"/>
                    <a:pt x="354" y="4898"/>
                  </a:cubicBezTo>
                  <a:lnTo>
                    <a:pt x="401" y="5044"/>
                  </a:lnTo>
                  <a:cubicBezTo>
                    <a:pt x="360" y="5065"/>
                    <a:pt x="295" y="5073"/>
                    <a:pt x="243" y="5074"/>
                  </a:cubicBezTo>
                  <a:cubicBezTo>
                    <a:pt x="-96" y="5327"/>
                    <a:pt x="100" y="5478"/>
                    <a:pt x="253" y="5724"/>
                  </a:cubicBezTo>
                  <a:cubicBezTo>
                    <a:pt x="-131" y="5758"/>
                    <a:pt x="906" y="6336"/>
                    <a:pt x="977" y="6405"/>
                  </a:cubicBezTo>
                  <a:cubicBezTo>
                    <a:pt x="1473" y="6884"/>
                    <a:pt x="1943" y="7410"/>
                    <a:pt x="2366" y="7917"/>
                  </a:cubicBezTo>
                  <a:cubicBezTo>
                    <a:pt x="2792" y="8429"/>
                    <a:pt x="2834" y="8747"/>
                    <a:pt x="3754" y="9047"/>
                  </a:cubicBezTo>
                  <a:cubicBezTo>
                    <a:pt x="4138" y="9172"/>
                    <a:pt x="4518" y="9326"/>
                    <a:pt x="4908" y="9441"/>
                  </a:cubicBezTo>
                  <a:cubicBezTo>
                    <a:pt x="5168" y="9517"/>
                    <a:pt x="5201" y="9759"/>
                    <a:pt x="5520" y="9800"/>
                  </a:cubicBezTo>
                  <a:cubicBezTo>
                    <a:pt x="5673" y="10251"/>
                    <a:pt x="5783" y="10655"/>
                    <a:pt x="5791" y="11117"/>
                  </a:cubicBezTo>
                  <a:cubicBezTo>
                    <a:pt x="5711" y="11122"/>
                    <a:pt x="5913" y="12338"/>
                    <a:pt x="5907" y="12464"/>
                  </a:cubicBezTo>
                  <a:cubicBezTo>
                    <a:pt x="5882" y="13059"/>
                    <a:pt x="5883" y="13548"/>
                    <a:pt x="6193" y="14121"/>
                  </a:cubicBezTo>
                  <a:lnTo>
                    <a:pt x="6225" y="14132"/>
                  </a:lnTo>
                  <a:cubicBezTo>
                    <a:pt x="6430" y="14543"/>
                    <a:pt x="6291" y="15161"/>
                    <a:pt x="6165" y="15567"/>
                  </a:cubicBezTo>
                  <a:lnTo>
                    <a:pt x="5959" y="15469"/>
                  </a:lnTo>
                  <a:cubicBezTo>
                    <a:pt x="6052" y="15704"/>
                    <a:pt x="6153" y="16040"/>
                    <a:pt x="6421" y="16224"/>
                  </a:cubicBezTo>
                  <a:cubicBezTo>
                    <a:pt x="6507" y="16420"/>
                    <a:pt x="6366" y="16837"/>
                    <a:pt x="6657" y="17019"/>
                  </a:cubicBezTo>
                  <a:lnTo>
                    <a:pt x="6608" y="17029"/>
                  </a:lnTo>
                  <a:cubicBezTo>
                    <a:pt x="6637" y="17135"/>
                    <a:pt x="6673" y="17242"/>
                    <a:pt x="6698" y="17348"/>
                  </a:cubicBezTo>
                  <a:cubicBezTo>
                    <a:pt x="6724" y="17460"/>
                    <a:pt x="6961" y="17753"/>
                    <a:pt x="7204" y="17552"/>
                  </a:cubicBezTo>
                  <a:cubicBezTo>
                    <a:pt x="7368" y="17415"/>
                    <a:pt x="7130" y="17379"/>
                    <a:pt x="7104" y="17271"/>
                  </a:cubicBezTo>
                  <a:cubicBezTo>
                    <a:pt x="7153" y="17247"/>
                    <a:pt x="7205" y="17224"/>
                    <a:pt x="7258" y="17204"/>
                  </a:cubicBezTo>
                  <a:cubicBezTo>
                    <a:pt x="7266" y="17207"/>
                    <a:pt x="7274" y="17209"/>
                    <a:pt x="7283" y="17212"/>
                  </a:cubicBezTo>
                  <a:cubicBezTo>
                    <a:pt x="7428" y="17330"/>
                    <a:pt x="7359" y="17669"/>
                    <a:pt x="7457" y="17825"/>
                  </a:cubicBezTo>
                  <a:cubicBezTo>
                    <a:pt x="7064" y="17733"/>
                    <a:pt x="6781" y="17992"/>
                    <a:pt x="7244" y="18037"/>
                  </a:cubicBezTo>
                  <a:cubicBezTo>
                    <a:pt x="7249" y="18089"/>
                    <a:pt x="7372" y="18164"/>
                    <a:pt x="7414" y="18219"/>
                  </a:cubicBezTo>
                  <a:cubicBezTo>
                    <a:pt x="7100" y="18171"/>
                    <a:pt x="6990" y="18391"/>
                    <a:pt x="6948" y="18541"/>
                  </a:cubicBezTo>
                  <a:cubicBezTo>
                    <a:pt x="6858" y="18867"/>
                    <a:pt x="7590" y="18545"/>
                    <a:pt x="7695" y="18694"/>
                  </a:cubicBezTo>
                  <a:cubicBezTo>
                    <a:pt x="7722" y="18862"/>
                    <a:pt x="7638" y="18904"/>
                    <a:pt x="7476" y="18960"/>
                  </a:cubicBezTo>
                  <a:cubicBezTo>
                    <a:pt x="7193" y="19058"/>
                    <a:pt x="7547" y="19380"/>
                    <a:pt x="7676" y="19483"/>
                  </a:cubicBezTo>
                  <a:cubicBezTo>
                    <a:pt x="7806" y="19585"/>
                    <a:pt x="8719" y="19925"/>
                    <a:pt x="8709" y="20034"/>
                  </a:cubicBezTo>
                  <a:cubicBezTo>
                    <a:pt x="8675" y="20055"/>
                    <a:pt x="8539" y="20057"/>
                    <a:pt x="8495" y="20060"/>
                  </a:cubicBezTo>
                  <a:cubicBezTo>
                    <a:pt x="8668" y="20215"/>
                    <a:pt x="8970" y="20245"/>
                    <a:pt x="9155" y="20402"/>
                  </a:cubicBezTo>
                  <a:cubicBezTo>
                    <a:pt x="9472" y="20673"/>
                    <a:pt x="9686" y="20866"/>
                    <a:pt x="10256" y="20922"/>
                  </a:cubicBezTo>
                  <a:cubicBezTo>
                    <a:pt x="10224" y="21093"/>
                    <a:pt x="10989" y="21099"/>
                    <a:pt x="11173" y="21106"/>
                  </a:cubicBezTo>
                  <a:cubicBezTo>
                    <a:pt x="11320" y="21272"/>
                    <a:pt x="11860" y="21266"/>
                    <a:pt x="12121" y="21346"/>
                  </a:cubicBezTo>
                  <a:cubicBezTo>
                    <a:pt x="12171" y="21325"/>
                    <a:pt x="12226" y="21311"/>
                    <a:pt x="12286" y="21303"/>
                  </a:cubicBezTo>
                  <a:cubicBezTo>
                    <a:pt x="12279" y="21275"/>
                    <a:pt x="12265" y="21249"/>
                    <a:pt x="12243" y="21224"/>
                  </a:cubicBezTo>
                  <a:cubicBezTo>
                    <a:pt x="12367" y="21226"/>
                    <a:pt x="12609" y="21245"/>
                    <a:pt x="12688" y="21175"/>
                  </a:cubicBezTo>
                  <a:cubicBezTo>
                    <a:pt x="13408" y="21075"/>
                    <a:pt x="12856" y="20944"/>
                    <a:pt x="12432" y="20879"/>
                  </a:cubicBezTo>
                  <a:cubicBezTo>
                    <a:pt x="12038" y="20820"/>
                    <a:pt x="11669" y="20556"/>
                    <a:pt x="11367" y="20396"/>
                  </a:cubicBezTo>
                  <a:lnTo>
                    <a:pt x="11371" y="20394"/>
                  </a:lnTo>
                  <a:cubicBezTo>
                    <a:pt x="11287" y="20307"/>
                    <a:pt x="11160" y="20275"/>
                    <a:pt x="11013" y="20336"/>
                  </a:cubicBezTo>
                  <a:cubicBezTo>
                    <a:pt x="10986" y="20329"/>
                    <a:pt x="10938" y="20310"/>
                    <a:pt x="10929" y="20303"/>
                  </a:cubicBezTo>
                  <a:cubicBezTo>
                    <a:pt x="10926" y="20288"/>
                    <a:pt x="10923" y="20273"/>
                    <a:pt x="10922" y="20258"/>
                  </a:cubicBezTo>
                  <a:lnTo>
                    <a:pt x="11154" y="20296"/>
                  </a:lnTo>
                  <a:lnTo>
                    <a:pt x="11240" y="20191"/>
                  </a:lnTo>
                  <a:cubicBezTo>
                    <a:pt x="10960" y="20056"/>
                    <a:pt x="10729" y="19885"/>
                    <a:pt x="10600" y="19679"/>
                  </a:cubicBezTo>
                  <a:cubicBezTo>
                    <a:pt x="11043" y="19491"/>
                    <a:pt x="10850" y="19267"/>
                    <a:pt x="11190" y="19008"/>
                  </a:cubicBezTo>
                  <a:cubicBezTo>
                    <a:pt x="11610" y="18689"/>
                    <a:pt x="10881" y="18589"/>
                    <a:pt x="10564" y="18488"/>
                  </a:cubicBezTo>
                  <a:cubicBezTo>
                    <a:pt x="9933" y="18287"/>
                    <a:pt x="10482" y="18110"/>
                    <a:pt x="10762" y="17956"/>
                  </a:cubicBezTo>
                  <a:cubicBezTo>
                    <a:pt x="11082" y="17780"/>
                    <a:pt x="10532" y="17572"/>
                    <a:pt x="10925" y="17461"/>
                  </a:cubicBezTo>
                  <a:cubicBezTo>
                    <a:pt x="11053" y="17363"/>
                    <a:pt x="11542" y="17241"/>
                    <a:pt x="11132" y="17081"/>
                  </a:cubicBezTo>
                  <a:cubicBezTo>
                    <a:pt x="10719" y="16920"/>
                    <a:pt x="10542" y="17195"/>
                    <a:pt x="10370" y="16756"/>
                  </a:cubicBezTo>
                  <a:cubicBezTo>
                    <a:pt x="10280" y="16736"/>
                    <a:pt x="10698" y="16839"/>
                    <a:pt x="10701" y="16840"/>
                  </a:cubicBezTo>
                  <a:cubicBezTo>
                    <a:pt x="10852" y="16881"/>
                    <a:pt x="11044" y="16917"/>
                    <a:pt x="11208" y="16879"/>
                  </a:cubicBezTo>
                  <a:cubicBezTo>
                    <a:pt x="11677" y="16774"/>
                    <a:pt x="11296" y="16620"/>
                    <a:pt x="11327" y="16476"/>
                  </a:cubicBezTo>
                  <a:lnTo>
                    <a:pt x="11391" y="16465"/>
                  </a:lnTo>
                  <a:cubicBezTo>
                    <a:pt x="11399" y="16341"/>
                    <a:pt x="11312" y="16265"/>
                    <a:pt x="11208" y="16169"/>
                  </a:cubicBezTo>
                  <a:cubicBezTo>
                    <a:pt x="11664" y="16259"/>
                    <a:pt x="12455" y="16159"/>
                    <a:pt x="12835" y="15994"/>
                  </a:cubicBezTo>
                  <a:cubicBezTo>
                    <a:pt x="13028" y="15910"/>
                    <a:pt x="13154" y="15698"/>
                    <a:pt x="13228" y="15565"/>
                  </a:cubicBezTo>
                  <a:cubicBezTo>
                    <a:pt x="13402" y="15253"/>
                    <a:pt x="12911" y="15333"/>
                    <a:pt x="12834" y="15144"/>
                  </a:cubicBezTo>
                  <a:cubicBezTo>
                    <a:pt x="12802" y="15022"/>
                    <a:pt x="12963" y="14987"/>
                    <a:pt x="12778" y="14873"/>
                  </a:cubicBezTo>
                  <a:cubicBezTo>
                    <a:pt x="13254" y="14989"/>
                    <a:pt x="14069" y="14954"/>
                    <a:pt x="14075" y="14543"/>
                  </a:cubicBezTo>
                  <a:cubicBezTo>
                    <a:pt x="14715" y="14565"/>
                    <a:pt x="14622" y="13934"/>
                    <a:pt x="14861" y="13689"/>
                  </a:cubicBezTo>
                  <a:cubicBezTo>
                    <a:pt x="14826" y="13753"/>
                    <a:pt x="14779" y="13815"/>
                    <a:pt x="14699" y="13862"/>
                  </a:cubicBezTo>
                  <a:lnTo>
                    <a:pt x="14810" y="13932"/>
                  </a:lnTo>
                  <a:lnTo>
                    <a:pt x="14823" y="13925"/>
                  </a:lnTo>
                  <a:lnTo>
                    <a:pt x="14866" y="13945"/>
                  </a:lnTo>
                  <a:cubicBezTo>
                    <a:pt x="15391" y="13663"/>
                    <a:pt x="15253" y="13268"/>
                    <a:pt x="15713" y="12979"/>
                  </a:cubicBezTo>
                  <a:cubicBezTo>
                    <a:pt x="16218" y="12660"/>
                    <a:pt x="15525" y="12151"/>
                    <a:pt x="15954" y="11777"/>
                  </a:cubicBezTo>
                  <a:cubicBezTo>
                    <a:pt x="16313" y="11463"/>
                    <a:pt x="17360" y="11121"/>
                    <a:pt x="17972" y="11165"/>
                  </a:cubicBezTo>
                  <a:cubicBezTo>
                    <a:pt x="18474" y="11201"/>
                    <a:pt x="18489" y="10927"/>
                    <a:pt x="18940" y="10851"/>
                  </a:cubicBezTo>
                  <a:cubicBezTo>
                    <a:pt x="18679" y="10613"/>
                    <a:pt x="19041" y="10505"/>
                    <a:pt x="19136" y="10300"/>
                  </a:cubicBezTo>
                  <a:cubicBezTo>
                    <a:pt x="19263" y="10026"/>
                    <a:pt x="19440" y="9737"/>
                    <a:pt x="19532" y="9473"/>
                  </a:cubicBezTo>
                  <a:cubicBezTo>
                    <a:pt x="19677" y="9053"/>
                    <a:pt x="19187" y="8394"/>
                    <a:pt x="19505" y="8013"/>
                  </a:cubicBezTo>
                  <a:cubicBezTo>
                    <a:pt x="20005" y="8053"/>
                    <a:pt x="20030" y="7526"/>
                    <a:pt x="20245" y="7340"/>
                  </a:cubicBezTo>
                  <a:cubicBezTo>
                    <a:pt x="20849" y="6817"/>
                    <a:pt x="21350" y="6573"/>
                    <a:pt x="21083" y="5876"/>
                  </a:cubicBezTo>
                  <a:cubicBezTo>
                    <a:pt x="21071" y="5847"/>
                    <a:pt x="21253" y="6319"/>
                    <a:pt x="21083" y="5876"/>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9" name="Shape 63768">
              <a:extLst>
                <a:ext uri="{FF2B5EF4-FFF2-40B4-BE49-F238E27FC236}">
                  <a16:creationId xmlns:a16="http://schemas.microsoft.com/office/drawing/2014/main" id="{70A45172-85B8-4924-A112-4E7458563F95}"/>
                </a:ext>
              </a:extLst>
            </p:cNvPr>
            <p:cNvSpPr/>
            <p:nvPr/>
          </p:nvSpPr>
          <p:spPr>
            <a:xfrm>
              <a:off x="3494400" y="2141073"/>
              <a:ext cx="1622034" cy="1913600"/>
            </a:xfrm>
            <a:custGeom>
              <a:avLst/>
              <a:gdLst/>
              <a:ahLst/>
              <a:cxnLst>
                <a:cxn ang="0">
                  <a:pos x="wd2" y="hd2"/>
                </a:cxn>
                <a:cxn ang="5400000">
                  <a:pos x="wd2" y="hd2"/>
                </a:cxn>
                <a:cxn ang="10800000">
                  <a:pos x="wd2" y="hd2"/>
                </a:cxn>
                <a:cxn ang="16200000">
                  <a:pos x="wd2" y="hd2"/>
                </a:cxn>
              </a:cxnLst>
              <a:rect l="0" t="0" r="r" b="b"/>
              <a:pathLst>
                <a:path w="21494" h="21436" extrusionOk="0">
                  <a:moveTo>
                    <a:pt x="21150" y="15574"/>
                  </a:moveTo>
                  <a:cubicBezTo>
                    <a:pt x="21261" y="15717"/>
                    <a:pt x="21093" y="15952"/>
                    <a:pt x="20924" y="15784"/>
                  </a:cubicBezTo>
                  <a:cubicBezTo>
                    <a:pt x="20982" y="16021"/>
                    <a:pt x="20891" y="16384"/>
                    <a:pt x="20777" y="16596"/>
                  </a:cubicBezTo>
                  <a:cubicBezTo>
                    <a:pt x="20505" y="17107"/>
                    <a:pt x="20399" y="17680"/>
                    <a:pt x="20142" y="18190"/>
                  </a:cubicBezTo>
                  <a:cubicBezTo>
                    <a:pt x="20021" y="18451"/>
                    <a:pt x="19581" y="18883"/>
                    <a:pt x="19210" y="18697"/>
                  </a:cubicBezTo>
                  <a:cubicBezTo>
                    <a:pt x="19055" y="18620"/>
                    <a:pt x="18983" y="18564"/>
                    <a:pt x="18916" y="18429"/>
                  </a:cubicBezTo>
                  <a:cubicBezTo>
                    <a:pt x="18874" y="18346"/>
                    <a:pt x="18895" y="18082"/>
                    <a:pt x="18885" y="18073"/>
                  </a:cubicBezTo>
                  <a:cubicBezTo>
                    <a:pt x="18630" y="17743"/>
                    <a:pt x="18882" y="17612"/>
                    <a:pt x="18985" y="17344"/>
                  </a:cubicBezTo>
                  <a:cubicBezTo>
                    <a:pt x="19114" y="17002"/>
                    <a:pt x="19115" y="16913"/>
                    <a:pt x="19087" y="16545"/>
                  </a:cubicBezTo>
                  <a:cubicBezTo>
                    <a:pt x="19035" y="16414"/>
                    <a:pt x="19148" y="15981"/>
                    <a:pt x="19273" y="15913"/>
                  </a:cubicBezTo>
                  <a:cubicBezTo>
                    <a:pt x="19479" y="15800"/>
                    <a:pt x="19740" y="15772"/>
                    <a:pt x="19957" y="15653"/>
                  </a:cubicBezTo>
                  <a:cubicBezTo>
                    <a:pt x="20082" y="15574"/>
                    <a:pt x="20117" y="15501"/>
                    <a:pt x="20239" y="15479"/>
                  </a:cubicBezTo>
                  <a:cubicBezTo>
                    <a:pt x="20387" y="15448"/>
                    <a:pt x="20295" y="14983"/>
                    <a:pt x="20473" y="15143"/>
                  </a:cubicBezTo>
                  <a:cubicBezTo>
                    <a:pt x="20533" y="15027"/>
                    <a:pt x="20661" y="14865"/>
                    <a:pt x="20739" y="14731"/>
                  </a:cubicBezTo>
                  <a:cubicBezTo>
                    <a:pt x="20722" y="14552"/>
                    <a:pt x="20909" y="14739"/>
                    <a:pt x="20929" y="14819"/>
                  </a:cubicBezTo>
                  <a:cubicBezTo>
                    <a:pt x="20973" y="14985"/>
                    <a:pt x="21061" y="15461"/>
                    <a:pt x="21150" y="15574"/>
                  </a:cubicBezTo>
                  <a:cubicBezTo>
                    <a:pt x="21173" y="15603"/>
                    <a:pt x="21138" y="15559"/>
                    <a:pt x="21150" y="15574"/>
                  </a:cubicBezTo>
                  <a:close/>
                  <a:moveTo>
                    <a:pt x="21449" y="7942"/>
                  </a:moveTo>
                  <a:cubicBezTo>
                    <a:pt x="21344" y="7731"/>
                    <a:pt x="21600" y="7533"/>
                    <a:pt x="21152" y="7539"/>
                  </a:cubicBezTo>
                  <a:cubicBezTo>
                    <a:pt x="21008" y="7541"/>
                    <a:pt x="20754" y="7739"/>
                    <a:pt x="20526" y="7739"/>
                  </a:cubicBezTo>
                  <a:cubicBezTo>
                    <a:pt x="20244" y="7739"/>
                    <a:pt x="20016" y="7865"/>
                    <a:pt x="19729" y="7865"/>
                  </a:cubicBezTo>
                  <a:cubicBezTo>
                    <a:pt x="19565" y="7865"/>
                    <a:pt x="19469" y="8014"/>
                    <a:pt x="19302" y="7993"/>
                  </a:cubicBezTo>
                  <a:cubicBezTo>
                    <a:pt x="19093" y="7930"/>
                    <a:pt x="19070" y="7669"/>
                    <a:pt x="18908" y="7605"/>
                  </a:cubicBezTo>
                  <a:cubicBezTo>
                    <a:pt x="19001" y="7551"/>
                    <a:pt x="19025" y="7458"/>
                    <a:pt x="18981" y="7374"/>
                  </a:cubicBezTo>
                  <a:cubicBezTo>
                    <a:pt x="19062" y="7284"/>
                    <a:pt x="18938" y="7312"/>
                    <a:pt x="18896" y="7232"/>
                  </a:cubicBezTo>
                  <a:cubicBezTo>
                    <a:pt x="18780" y="7074"/>
                    <a:pt x="18298" y="6560"/>
                    <a:pt x="18034" y="6598"/>
                  </a:cubicBezTo>
                  <a:cubicBezTo>
                    <a:pt x="17984" y="6467"/>
                    <a:pt x="17855" y="6463"/>
                    <a:pt x="17803" y="6343"/>
                  </a:cubicBezTo>
                  <a:cubicBezTo>
                    <a:pt x="17753" y="6232"/>
                    <a:pt x="17703" y="5708"/>
                    <a:pt x="17456" y="5708"/>
                  </a:cubicBezTo>
                  <a:lnTo>
                    <a:pt x="17456" y="5708"/>
                  </a:lnTo>
                  <a:cubicBezTo>
                    <a:pt x="17148" y="5708"/>
                    <a:pt x="17061" y="5095"/>
                    <a:pt x="17029" y="4927"/>
                  </a:cubicBezTo>
                  <a:lnTo>
                    <a:pt x="17085" y="4930"/>
                  </a:lnTo>
                  <a:cubicBezTo>
                    <a:pt x="16985" y="4575"/>
                    <a:pt x="16629" y="4445"/>
                    <a:pt x="16480" y="4141"/>
                  </a:cubicBezTo>
                  <a:lnTo>
                    <a:pt x="16435" y="4152"/>
                  </a:lnTo>
                  <a:cubicBezTo>
                    <a:pt x="16428" y="4118"/>
                    <a:pt x="16411" y="4085"/>
                    <a:pt x="16410" y="4050"/>
                  </a:cubicBezTo>
                  <a:cubicBezTo>
                    <a:pt x="16418" y="4049"/>
                    <a:pt x="16577" y="4040"/>
                    <a:pt x="16577" y="4040"/>
                  </a:cubicBezTo>
                  <a:cubicBezTo>
                    <a:pt x="16561" y="4019"/>
                    <a:pt x="16373" y="3888"/>
                    <a:pt x="16373" y="3877"/>
                  </a:cubicBezTo>
                  <a:cubicBezTo>
                    <a:pt x="16140" y="3556"/>
                    <a:pt x="15927" y="3229"/>
                    <a:pt x="15764" y="2884"/>
                  </a:cubicBezTo>
                  <a:cubicBezTo>
                    <a:pt x="15810" y="2908"/>
                    <a:pt x="15860" y="2921"/>
                    <a:pt x="15913" y="2924"/>
                  </a:cubicBezTo>
                  <a:cubicBezTo>
                    <a:pt x="16212" y="2508"/>
                    <a:pt x="16034" y="2139"/>
                    <a:pt x="15828" y="1728"/>
                  </a:cubicBezTo>
                  <a:cubicBezTo>
                    <a:pt x="15663" y="1776"/>
                    <a:pt x="15487" y="1765"/>
                    <a:pt x="15320" y="1792"/>
                  </a:cubicBezTo>
                  <a:cubicBezTo>
                    <a:pt x="15262" y="1792"/>
                    <a:pt x="15004" y="1673"/>
                    <a:pt x="14939" y="1652"/>
                  </a:cubicBezTo>
                  <a:cubicBezTo>
                    <a:pt x="14877" y="1646"/>
                    <a:pt x="14703" y="1675"/>
                    <a:pt x="14673" y="1666"/>
                  </a:cubicBezTo>
                  <a:cubicBezTo>
                    <a:pt x="14649" y="1666"/>
                    <a:pt x="14604" y="1640"/>
                    <a:pt x="14583" y="1631"/>
                  </a:cubicBezTo>
                  <a:cubicBezTo>
                    <a:pt x="14579" y="1638"/>
                    <a:pt x="14541" y="1746"/>
                    <a:pt x="14548" y="1746"/>
                  </a:cubicBezTo>
                  <a:cubicBezTo>
                    <a:pt x="14314" y="1775"/>
                    <a:pt x="14213" y="1915"/>
                    <a:pt x="13949" y="1776"/>
                  </a:cubicBezTo>
                  <a:cubicBezTo>
                    <a:pt x="13737" y="1662"/>
                    <a:pt x="13370" y="1599"/>
                    <a:pt x="13126" y="1666"/>
                  </a:cubicBezTo>
                  <a:cubicBezTo>
                    <a:pt x="13114" y="1631"/>
                    <a:pt x="12362" y="1325"/>
                    <a:pt x="12311" y="1315"/>
                  </a:cubicBezTo>
                  <a:cubicBezTo>
                    <a:pt x="12058" y="1263"/>
                    <a:pt x="11585" y="1295"/>
                    <a:pt x="11468" y="1561"/>
                  </a:cubicBezTo>
                  <a:cubicBezTo>
                    <a:pt x="11405" y="1704"/>
                    <a:pt x="11546" y="1817"/>
                    <a:pt x="11493" y="1940"/>
                  </a:cubicBezTo>
                  <a:cubicBezTo>
                    <a:pt x="11411" y="2129"/>
                    <a:pt x="10260" y="1753"/>
                    <a:pt x="10229" y="1583"/>
                  </a:cubicBezTo>
                  <a:cubicBezTo>
                    <a:pt x="10181" y="1321"/>
                    <a:pt x="9285" y="1213"/>
                    <a:pt x="9029" y="1193"/>
                  </a:cubicBezTo>
                  <a:cubicBezTo>
                    <a:pt x="9018" y="1125"/>
                    <a:pt x="8978" y="1083"/>
                    <a:pt x="8892" y="1075"/>
                  </a:cubicBezTo>
                  <a:lnTo>
                    <a:pt x="8892" y="1071"/>
                  </a:lnTo>
                  <a:cubicBezTo>
                    <a:pt x="8848" y="1075"/>
                    <a:pt x="8690" y="1054"/>
                    <a:pt x="8710" y="986"/>
                  </a:cubicBezTo>
                  <a:cubicBezTo>
                    <a:pt x="8710" y="964"/>
                    <a:pt x="8994" y="767"/>
                    <a:pt x="9016" y="679"/>
                  </a:cubicBezTo>
                  <a:cubicBezTo>
                    <a:pt x="9056" y="517"/>
                    <a:pt x="8891" y="519"/>
                    <a:pt x="8901" y="450"/>
                  </a:cubicBezTo>
                  <a:cubicBezTo>
                    <a:pt x="8820" y="389"/>
                    <a:pt x="9205" y="-90"/>
                    <a:pt x="8780" y="124"/>
                  </a:cubicBezTo>
                  <a:cubicBezTo>
                    <a:pt x="8738" y="-14"/>
                    <a:pt x="7966" y="-25"/>
                    <a:pt x="7786" y="33"/>
                  </a:cubicBezTo>
                  <a:cubicBezTo>
                    <a:pt x="7755" y="33"/>
                    <a:pt x="7236" y="45"/>
                    <a:pt x="7284" y="112"/>
                  </a:cubicBezTo>
                  <a:cubicBezTo>
                    <a:pt x="6980" y="-39"/>
                    <a:pt x="6476" y="127"/>
                    <a:pt x="6182" y="191"/>
                  </a:cubicBezTo>
                  <a:cubicBezTo>
                    <a:pt x="5782" y="191"/>
                    <a:pt x="5357" y="466"/>
                    <a:pt x="4985" y="577"/>
                  </a:cubicBezTo>
                  <a:cubicBezTo>
                    <a:pt x="4968" y="561"/>
                    <a:pt x="4957" y="544"/>
                    <a:pt x="4950" y="523"/>
                  </a:cubicBezTo>
                  <a:lnTo>
                    <a:pt x="4918" y="529"/>
                  </a:lnTo>
                  <a:lnTo>
                    <a:pt x="4905" y="496"/>
                  </a:lnTo>
                  <a:cubicBezTo>
                    <a:pt x="4737" y="581"/>
                    <a:pt x="4445" y="574"/>
                    <a:pt x="4277" y="480"/>
                  </a:cubicBezTo>
                  <a:cubicBezTo>
                    <a:pt x="4282" y="423"/>
                    <a:pt x="4286" y="367"/>
                    <a:pt x="4279" y="311"/>
                  </a:cubicBezTo>
                  <a:cubicBezTo>
                    <a:pt x="3839" y="327"/>
                    <a:pt x="3931" y="706"/>
                    <a:pt x="3692" y="913"/>
                  </a:cubicBezTo>
                  <a:cubicBezTo>
                    <a:pt x="3463" y="1112"/>
                    <a:pt x="3139" y="1114"/>
                    <a:pt x="2935" y="1363"/>
                  </a:cubicBezTo>
                  <a:cubicBezTo>
                    <a:pt x="2899" y="1537"/>
                    <a:pt x="2704" y="1647"/>
                    <a:pt x="2717" y="1829"/>
                  </a:cubicBezTo>
                  <a:cubicBezTo>
                    <a:pt x="2734" y="2071"/>
                    <a:pt x="2718" y="2224"/>
                    <a:pt x="2488" y="2389"/>
                  </a:cubicBezTo>
                  <a:cubicBezTo>
                    <a:pt x="2217" y="2584"/>
                    <a:pt x="1913" y="2731"/>
                    <a:pt x="1546" y="2719"/>
                  </a:cubicBezTo>
                  <a:cubicBezTo>
                    <a:pt x="1507" y="2976"/>
                    <a:pt x="1199" y="3017"/>
                    <a:pt x="1132" y="3212"/>
                  </a:cubicBezTo>
                  <a:cubicBezTo>
                    <a:pt x="1025" y="3521"/>
                    <a:pt x="918" y="3677"/>
                    <a:pt x="641" y="3906"/>
                  </a:cubicBezTo>
                  <a:lnTo>
                    <a:pt x="670" y="3942"/>
                  </a:lnTo>
                  <a:cubicBezTo>
                    <a:pt x="508" y="4166"/>
                    <a:pt x="173" y="4557"/>
                    <a:pt x="339" y="4803"/>
                  </a:cubicBezTo>
                  <a:lnTo>
                    <a:pt x="391" y="4803"/>
                  </a:lnTo>
                  <a:cubicBezTo>
                    <a:pt x="467" y="4803"/>
                    <a:pt x="416" y="5040"/>
                    <a:pt x="558" y="5026"/>
                  </a:cubicBezTo>
                  <a:cubicBezTo>
                    <a:pt x="575" y="5060"/>
                    <a:pt x="612" y="5269"/>
                    <a:pt x="543" y="5269"/>
                  </a:cubicBezTo>
                  <a:lnTo>
                    <a:pt x="456" y="5299"/>
                  </a:lnTo>
                  <a:cubicBezTo>
                    <a:pt x="764" y="5604"/>
                    <a:pt x="582" y="5896"/>
                    <a:pt x="452" y="6228"/>
                  </a:cubicBezTo>
                  <a:cubicBezTo>
                    <a:pt x="401" y="6220"/>
                    <a:pt x="345" y="6229"/>
                    <a:pt x="297" y="6251"/>
                  </a:cubicBezTo>
                  <a:cubicBezTo>
                    <a:pt x="430" y="6424"/>
                    <a:pt x="154" y="6618"/>
                    <a:pt x="0" y="6730"/>
                  </a:cubicBezTo>
                  <a:cubicBezTo>
                    <a:pt x="249" y="6752"/>
                    <a:pt x="299" y="6978"/>
                    <a:pt x="276" y="7155"/>
                  </a:cubicBezTo>
                  <a:lnTo>
                    <a:pt x="307" y="7155"/>
                  </a:lnTo>
                  <a:cubicBezTo>
                    <a:pt x="294" y="7155"/>
                    <a:pt x="281" y="7155"/>
                    <a:pt x="268" y="7155"/>
                  </a:cubicBezTo>
                  <a:cubicBezTo>
                    <a:pt x="265" y="7167"/>
                    <a:pt x="258" y="7174"/>
                    <a:pt x="247" y="7177"/>
                  </a:cubicBezTo>
                  <a:cubicBezTo>
                    <a:pt x="206" y="7341"/>
                    <a:pt x="390" y="7647"/>
                    <a:pt x="654" y="7597"/>
                  </a:cubicBezTo>
                  <a:cubicBezTo>
                    <a:pt x="662" y="7714"/>
                    <a:pt x="780" y="7762"/>
                    <a:pt x="802" y="7878"/>
                  </a:cubicBezTo>
                  <a:cubicBezTo>
                    <a:pt x="873" y="7889"/>
                    <a:pt x="913" y="7864"/>
                    <a:pt x="946" y="7814"/>
                  </a:cubicBezTo>
                  <a:cubicBezTo>
                    <a:pt x="1016" y="8004"/>
                    <a:pt x="1264" y="8051"/>
                    <a:pt x="1309" y="8201"/>
                  </a:cubicBezTo>
                  <a:cubicBezTo>
                    <a:pt x="1426" y="8354"/>
                    <a:pt x="1416" y="8441"/>
                    <a:pt x="1473" y="8622"/>
                  </a:cubicBezTo>
                  <a:lnTo>
                    <a:pt x="1520" y="8622"/>
                  </a:lnTo>
                  <a:cubicBezTo>
                    <a:pt x="1569" y="8710"/>
                    <a:pt x="1975" y="9160"/>
                    <a:pt x="2133" y="9105"/>
                  </a:cubicBezTo>
                  <a:cubicBezTo>
                    <a:pt x="2414" y="9356"/>
                    <a:pt x="2674" y="9574"/>
                    <a:pt x="3086" y="9750"/>
                  </a:cubicBezTo>
                  <a:cubicBezTo>
                    <a:pt x="3082" y="9812"/>
                    <a:pt x="3079" y="9875"/>
                    <a:pt x="3077" y="9937"/>
                  </a:cubicBezTo>
                  <a:cubicBezTo>
                    <a:pt x="3152" y="9898"/>
                    <a:pt x="3229" y="9859"/>
                    <a:pt x="3307" y="9824"/>
                  </a:cubicBezTo>
                  <a:lnTo>
                    <a:pt x="3321" y="9829"/>
                  </a:lnTo>
                  <a:lnTo>
                    <a:pt x="3322" y="9817"/>
                  </a:lnTo>
                  <a:cubicBezTo>
                    <a:pt x="3580" y="9701"/>
                    <a:pt x="3830" y="9612"/>
                    <a:pt x="4125" y="9621"/>
                  </a:cubicBezTo>
                  <a:cubicBezTo>
                    <a:pt x="4261" y="9626"/>
                    <a:pt x="4581" y="9721"/>
                    <a:pt x="4686" y="9617"/>
                  </a:cubicBezTo>
                  <a:cubicBezTo>
                    <a:pt x="4748" y="9641"/>
                    <a:pt x="4808" y="9667"/>
                    <a:pt x="4866" y="9695"/>
                  </a:cubicBezTo>
                  <a:cubicBezTo>
                    <a:pt x="5080" y="9574"/>
                    <a:pt x="5871" y="9431"/>
                    <a:pt x="5918" y="9296"/>
                  </a:cubicBezTo>
                  <a:cubicBezTo>
                    <a:pt x="5972" y="9317"/>
                    <a:pt x="5995" y="9339"/>
                    <a:pt x="6016" y="9264"/>
                  </a:cubicBezTo>
                  <a:cubicBezTo>
                    <a:pt x="6022" y="9261"/>
                    <a:pt x="6045" y="9250"/>
                    <a:pt x="6080" y="9241"/>
                  </a:cubicBezTo>
                  <a:cubicBezTo>
                    <a:pt x="6162" y="9312"/>
                    <a:pt x="6375" y="9249"/>
                    <a:pt x="6476" y="9223"/>
                  </a:cubicBezTo>
                  <a:lnTo>
                    <a:pt x="6476" y="9214"/>
                  </a:lnTo>
                  <a:cubicBezTo>
                    <a:pt x="7144" y="9195"/>
                    <a:pt x="6984" y="9378"/>
                    <a:pt x="7304" y="9739"/>
                  </a:cubicBezTo>
                  <a:cubicBezTo>
                    <a:pt x="7475" y="9932"/>
                    <a:pt x="7980" y="9814"/>
                    <a:pt x="8200" y="9773"/>
                  </a:cubicBezTo>
                  <a:cubicBezTo>
                    <a:pt x="8223" y="9858"/>
                    <a:pt x="8315" y="9945"/>
                    <a:pt x="8426" y="9941"/>
                  </a:cubicBezTo>
                  <a:cubicBezTo>
                    <a:pt x="8418" y="9986"/>
                    <a:pt x="8482" y="10342"/>
                    <a:pt x="8493" y="10381"/>
                  </a:cubicBezTo>
                  <a:lnTo>
                    <a:pt x="8473" y="10381"/>
                  </a:lnTo>
                  <a:cubicBezTo>
                    <a:pt x="8451" y="10590"/>
                    <a:pt x="8231" y="10752"/>
                    <a:pt x="8455" y="10846"/>
                  </a:cubicBezTo>
                  <a:cubicBezTo>
                    <a:pt x="8424" y="11002"/>
                    <a:pt x="8415" y="11164"/>
                    <a:pt x="8205" y="11187"/>
                  </a:cubicBezTo>
                  <a:cubicBezTo>
                    <a:pt x="8322" y="11607"/>
                    <a:pt x="8608" y="11836"/>
                    <a:pt x="8916" y="12161"/>
                  </a:cubicBezTo>
                  <a:cubicBezTo>
                    <a:pt x="8896" y="12195"/>
                    <a:pt x="8883" y="12228"/>
                    <a:pt x="8856" y="12259"/>
                  </a:cubicBezTo>
                  <a:cubicBezTo>
                    <a:pt x="9007" y="12382"/>
                    <a:pt x="9103" y="12537"/>
                    <a:pt x="9233" y="12666"/>
                  </a:cubicBezTo>
                  <a:lnTo>
                    <a:pt x="9303" y="12614"/>
                  </a:lnTo>
                  <a:cubicBezTo>
                    <a:pt x="9334" y="12654"/>
                    <a:pt x="9303" y="12657"/>
                    <a:pt x="9301" y="12701"/>
                  </a:cubicBezTo>
                  <a:lnTo>
                    <a:pt x="9265" y="12704"/>
                  </a:lnTo>
                  <a:cubicBezTo>
                    <a:pt x="9269" y="12865"/>
                    <a:pt x="9736" y="13608"/>
                    <a:pt x="9628" y="13713"/>
                  </a:cubicBezTo>
                  <a:cubicBezTo>
                    <a:pt x="9399" y="13830"/>
                    <a:pt x="9559" y="14066"/>
                    <a:pt x="9672" y="14224"/>
                  </a:cubicBezTo>
                  <a:cubicBezTo>
                    <a:pt x="9958" y="14623"/>
                    <a:pt x="9535" y="14683"/>
                    <a:pt x="9477" y="14929"/>
                  </a:cubicBezTo>
                  <a:cubicBezTo>
                    <a:pt x="9422" y="15139"/>
                    <a:pt x="9270" y="15661"/>
                    <a:pt x="9117" y="15801"/>
                  </a:cubicBezTo>
                  <a:cubicBezTo>
                    <a:pt x="9132" y="15821"/>
                    <a:pt x="9142" y="15843"/>
                    <a:pt x="9148" y="15865"/>
                  </a:cubicBezTo>
                  <a:lnTo>
                    <a:pt x="9127" y="15871"/>
                  </a:lnTo>
                  <a:cubicBezTo>
                    <a:pt x="9147" y="15972"/>
                    <a:pt x="9127" y="16088"/>
                    <a:pt x="9127" y="16190"/>
                  </a:cubicBezTo>
                  <a:lnTo>
                    <a:pt x="9117" y="16197"/>
                  </a:lnTo>
                  <a:cubicBezTo>
                    <a:pt x="9045" y="16880"/>
                    <a:pt x="10051" y="17437"/>
                    <a:pt x="9956" y="18137"/>
                  </a:cubicBezTo>
                  <a:cubicBezTo>
                    <a:pt x="9907" y="18501"/>
                    <a:pt x="10103" y="19517"/>
                    <a:pt x="10608" y="19648"/>
                  </a:cubicBezTo>
                  <a:cubicBezTo>
                    <a:pt x="10711" y="19738"/>
                    <a:pt x="11215" y="20660"/>
                    <a:pt x="11120" y="20764"/>
                  </a:cubicBezTo>
                  <a:cubicBezTo>
                    <a:pt x="10785" y="20848"/>
                    <a:pt x="11116" y="20987"/>
                    <a:pt x="11144" y="21115"/>
                  </a:cubicBezTo>
                  <a:cubicBezTo>
                    <a:pt x="10968" y="21510"/>
                    <a:pt x="11967" y="21476"/>
                    <a:pt x="12221" y="21354"/>
                  </a:cubicBezTo>
                  <a:cubicBezTo>
                    <a:pt x="12519" y="21209"/>
                    <a:pt x="12813" y="21294"/>
                    <a:pt x="13150" y="21319"/>
                  </a:cubicBezTo>
                  <a:cubicBezTo>
                    <a:pt x="13150" y="21319"/>
                    <a:pt x="13164" y="21264"/>
                    <a:pt x="13165" y="21262"/>
                  </a:cubicBezTo>
                  <a:cubicBezTo>
                    <a:pt x="13768" y="21285"/>
                    <a:pt x="14233" y="20805"/>
                    <a:pt x="14641" y="20497"/>
                  </a:cubicBezTo>
                  <a:cubicBezTo>
                    <a:pt x="14854" y="20335"/>
                    <a:pt x="14941" y="20135"/>
                    <a:pt x="15093" y="19938"/>
                  </a:cubicBezTo>
                  <a:cubicBezTo>
                    <a:pt x="15177" y="19827"/>
                    <a:pt x="15387" y="19750"/>
                    <a:pt x="15454" y="19635"/>
                  </a:cubicBezTo>
                  <a:cubicBezTo>
                    <a:pt x="15552" y="19463"/>
                    <a:pt x="15640" y="19307"/>
                    <a:pt x="15688" y="19094"/>
                  </a:cubicBezTo>
                  <a:lnTo>
                    <a:pt x="15697" y="19094"/>
                  </a:lnTo>
                  <a:cubicBezTo>
                    <a:pt x="15716" y="18996"/>
                    <a:pt x="15724" y="18898"/>
                    <a:pt x="15722" y="18799"/>
                  </a:cubicBezTo>
                  <a:lnTo>
                    <a:pt x="15659" y="18795"/>
                  </a:lnTo>
                  <a:cubicBezTo>
                    <a:pt x="15712" y="18611"/>
                    <a:pt x="15867" y="18624"/>
                    <a:pt x="16053" y="18537"/>
                  </a:cubicBezTo>
                  <a:cubicBezTo>
                    <a:pt x="16371" y="18385"/>
                    <a:pt x="16454" y="18365"/>
                    <a:pt x="16521" y="18076"/>
                  </a:cubicBezTo>
                  <a:cubicBezTo>
                    <a:pt x="16544" y="17824"/>
                    <a:pt x="16568" y="17645"/>
                    <a:pt x="16480" y="17400"/>
                  </a:cubicBezTo>
                  <a:cubicBezTo>
                    <a:pt x="16325" y="16977"/>
                    <a:pt x="16456" y="16954"/>
                    <a:pt x="16829" y="16691"/>
                  </a:cubicBezTo>
                  <a:cubicBezTo>
                    <a:pt x="17122" y="16484"/>
                    <a:pt x="17222" y="16348"/>
                    <a:pt x="17594" y="16182"/>
                  </a:cubicBezTo>
                  <a:cubicBezTo>
                    <a:pt x="17872" y="16057"/>
                    <a:pt x="18450" y="15634"/>
                    <a:pt x="18274" y="15310"/>
                  </a:cubicBezTo>
                  <a:cubicBezTo>
                    <a:pt x="18221" y="15211"/>
                    <a:pt x="18282" y="14088"/>
                    <a:pt x="18165" y="14103"/>
                  </a:cubicBezTo>
                  <a:cubicBezTo>
                    <a:pt x="18141" y="14052"/>
                    <a:pt x="18023" y="13987"/>
                    <a:pt x="17958" y="13987"/>
                  </a:cubicBezTo>
                  <a:cubicBezTo>
                    <a:pt x="17817" y="13835"/>
                    <a:pt x="17931" y="13505"/>
                    <a:pt x="17832" y="13353"/>
                  </a:cubicBezTo>
                  <a:cubicBezTo>
                    <a:pt x="17796" y="13301"/>
                    <a:pt x="17878" y="13216"/>
                    <a:pt x="17887" y="13166"/>
                  </a:cubicBezTo>
                  <a:cubicBezTo>
                    <a:pt x="17915" y="13016"/>
                    <a:pt x="17749" y="13031"/>
                    <a:pt x="17690" y="12936"/>
                  </a:cubicBezTo>
                  <a:cubicBezTo>
                    <a:pt x="17639" y="12798"/>
                    <a:pt x="17991" y="12016"/>
                    <a:pt x="18132" y="11894"/>
                  </a:cubicBezTo>
                  <a:cubicBezTo>
                    <a:pt x="18256" y="11861"/>
                    <a:pt x="18334" y="11800"/>
                    <a:pt x="18421" y="11719"/>
                  </a:cubicBezTo>
                  <a:lnTo>
                    <a:pt x="18439" y="11748"/>
                  </a:lnTo>
                  <a:cubicBezTo>
                    <a:pt x="18933" y="11102"/>
                    <a:pt x="19669" y="10727"/>
                    <a:pt x="20222" y="10146"/>
                  </a:cubicBezTo>
                  <a:cubicBezTo>
                    <a:pt x="20487" y="9868"/>
                    <a:pt x="20746" y="9587"/>
                    <a:pt x="20861" y="9234"/>
                  </a:cubicBezTo>
                  <a:cubicBezTo>
                    <a:pt x="20916" y="9067"/>
                    <a:pt x="21026" y="8908"/>
                    <a:pt x="21115" y="8753"/>
                  </a:cubicBezTo>
                  <a:cubicBezTo>
                    <a:pt x="21241" y="8534"/>
                    <a:pt x="21257" y="8322"/>
                    <a:pt x="21357" y="8120"/>
                  </a:cubicBezTo>
                  <a:cubicBezTo>
                    <a:pt x="21369" y="8126"/>
                    <a:pt x="21377" y="8136"/>
                    <a:pt x="21381" y="8150"/>
                  </a:cubicBezTo>
                  <a:cubicBezTo>
                    <a:pt x="21416" y="8150"/>
                    <a:pt x="21450" y="8149"/>
                    <a:pt x="21485" y="8146"/>
                  </a:cubicBezTo>
                  <a:cubicBezTo>
                    <a:pt x="21506" y="8073"/>
                    <a:pt x="21488" y="8022"/>
                    <a:pt x="21449" y="7942"/>
                  </a:cubicBezTo>
                  <a:cubicBezTo>
                    <a:pt x="21441" y="7926"/>
                    <a:pt x="21477" y="7998"/>
                    <a:pt x="21449" y="7942"/>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0" name="Shape 63769">
              <a:extLst>
                <a:ext uri="{FF2B5EF4-FFF2-40B4-BE49-F238E27FC236}">
                  <a16:creationId xmlns:a16="http://schemas.microsoft.com/office/drawing/2014/main" id="{6B51F8C4-1DD2-4C04-86B2-B1C0DC70E06A}"/>
                </a:ext>
              </a:extLst>
            </p:cNvPr>
            <p:cNvSpPr/>
            <p:nvPr/>
          </p:nvSpPr>
          <p:spPr>
            <a:xfrm>
              <a:off x="4450148" y="1107619"/>
              <a:ext cx="2888047" cy="2280201"/>
            </a:xfrm>
            <a:custGeom>
              <a:avLst/>
              <a:gdLst/>
              <a:ahLst/>
              <a:cxnLst>
                <a:cxn ang="0">
                  <a:pos x="wd2" y="hd2"/>
                </a:cxn>
                <a:cxn ang="5400000">
                  <a:pos x="wd2" y="hd2"/>
                </a:cxn>
                <a:cxn ang="10800000">
                  <a:pos x="wd2" y="hd2"/>
                </a:cxn>
                <a:cxn ang="16200000">
                  <a:pos x="wd2" y="hd2"/>
                </a:cxn>
              </a:cxnLst>
              <a:rect l="0" t="0" r="r" b="b"/>
              <a:pathLst>
                <a:path w="21591" h="21535" extrusionOk="0">
                  <a:moveTo>
                    <a:pt x="16904" y="15081"/>
                  </a:moveTo>
                  <a:cubicBezTo>
                    <a:pt x="16878" y="15144"/>
                    <a:pt x="16987" y="15511"/>
                    <a:pt x="17048" y="15519"/>
                  </a:cubicBezTo>
                  <a:cubicBezTo>
                    <a:pt x="17083" y="15524"/>
                    <a:pt x="17047" y="15382"/>
                    <a:pt x="17101" y="15439"/>
                  </a:cubicBezTo>
                  <a:cubicBezTo>
                    <a:pt x="17151" y="15490"/>
                    <a:pt x="17019" y="15711"/>
                    <a:pt x="17203" y="15682"/>
                  </a:cubicBezTo>
                  <a:cubicBezTo>
                    <a:pt x="17259" y="15674"/>
                    <a:pt x="17432" y="15703"/>
                    <a:pt x="17464" y="15758"/>
                  </a:cubicBezTo>
                  <a:cubicBezTo>
                    <a:pt x="17452" y="15727"/>
                    <a:pt x="17442" y="15696"/>
                    <a:pt x="17435" y="15663"/>
                  </a:cubicBezTo>
                  <a:cubicBezTo>
                    <a:pt x="17516" y="15683"/>
                    <a:pt x="17654" y="15992"/>
                    <a:pt x="17725" y="15946"/>
                  </a:cubicBezTo>
                  <a:cubicBezTo>
                    <a:pt x="17786" y="15905"/>
                    <a:pt x="17633" y="15755"/>
                    <a:pt x="17633" y="15702"/>
                  </a:cubicBezTo>
                  <a:cubicBezTo>
                    <a:pt x="17660" y="15714"/>
                    <a:pt x="17766" y="15737"/>
                    <a:pt x="17745" y="15652"/>
                  </a:cubicBezTo>
                  <a:cubicBezTo>
                    <a:pt x="17729" y="15587"/>
                    <a:pt x="17567" y="15597"/>
                    <a:pt x="17540" y="15580"/>
                  </a:cubicBezTo>
                  <a:cubicBezTo>
                    <a:pt x="17349" y="15455"/>
                    <a:pt x="17283" y="15635"/>
                    <a:pt x="17202" y="15310"/>
                  </a:cubicBezTo>
                  <a:cubicBezTo>
                    <a:pt x="17153" y="15112"/>
                    <a:pt x="17295" y="15098"/>
                    <a:pt x="17324" y="14930"/>
                  </a:cubicBezTo>
                  <a:cubicBezTo>
                    <a:pt x="17333" y="14883"/>
                    <a:pt x="17282" y="14574"/>
                    <a:pt x="17261" y="14508"/>
                  </a:cubicBezTo>
                  <a:cubicBezTo>
                    <a:pt x="17172" y="14517"/>
                    <a:pt x="16955" y="14428"/>
                    <a:pt x="16945" y="14587"/>
                  </a:cubicBezTo>
                  <a:cubicBezTo>
                    <a:pt x="16940" y="14669"/>
                    <a:pt x="17033" y="15040"/>
                    <a:pt x="16988" y="15085"/>
                  </a:cubicBezTo>
                  <a:cubicBezTo>
                    <a:pt x="16958" y="15115"/>
                    <a:pt x="16927" y="15024"/>
                    <a:pt x="16904" y="15081"/>
                  </a:cubicBezTo>
                  <a:close/>
                  <a:moveTo>
                    <a:pt x="16904" y="15081"/>
                  </a:moveTo>
                  <a:cubicBezTo>
                    <a:pt x="16926" y="15025"/>
                    <a:pt x="16888" y="15121"/>
                    <a:pt x="16904" y="15081"/>
                  </a:cubicBezTo>
                  <a:cubicBezTo>
                    <a:pt x="16904" y="15081"/>
                    <a:pt x="16904" y="15081"/>
                    <a:pt x="16904" y="15081"/>
                  </a:cubicBezTo>
                  <a:close/>
                  <a:moveTo>
                    <a:pt x="17709" y="16709"/>
                  </a:moveTo>
                  <a:cubicBezTo>
                    <a:pt x="17708" y="16802"/>
                    <a:pt x="17805" y="16839"/>
                    <a:pt x="17834" y="16746"/>
                  </a:cubicBezTo>
                  <a:cubicBezTo>
                    <a:pt x="17843" y="16718"/>
                    <a:pt x="17726" y="16544"/>
                    <a:pt x="17722" y="16461"/>
                  </a:cubicBezTo>
                  <a:cubicBezTo>
                    <a:pt x="17724" y="16510"/>
                    <a:pt x="17344" y="16224"/>
                    <a:pt x="17341" y="16255"/>
                  </a:cubicBezTo>
                  <a:cubicBezTo>
                    <a:pt x="17337" y="16305"/>
                    <a:pt x="17337" y="16436"/>
                    <a:pt x="17350" y="16498"/>
                  </a:cubicBezTo>
                  <a:cubicBezTo>
                    <a:pt x="17373" y="16614"/>
                    <a:pt x="17515" y="16528"/>
                    <a:pt x="17520" y="16668"/>
                  </a:cubicBezTo>
                  <a:cubicBezTo>
                    <a:pt x="17522" y="16697"/>
                    <a:pt x="17426" y="16700"/>
                    <a:pt x="17444" y="16766"/>
                  </a:cubicBezTo>
                  <a:cubicBezTo>
                    <a:pt x="17455" y="16807"/>
                    <a:pt x="17578" y="16963"/>
                    <a:pt x="17612" y="16917"/>
                  </a:cubicBezTo>
                  <a:cubicBezTo>
                    <a:pt x="17662" y="16850"/>
                    <a:pt x="17544" y="16759"/>
                    <a:pt x="17614" y="16682"/>
                  </a:cubicBezTo>
                  <a:cubicBezTo>
                    <a:pt x="17616" y="16704"/>
                    <a:pt x="17611" y="16808"/>
                    <a:pt x="17633" y="16819"/>
                  </a:cubicBezTo>
                  <a:cubicBezTo>
                    <a:pt x="17628" y="16817"/>
                    <a:pt x="17623" y="16814"/>
                    <a:pt x="17634" y="16819"/>
                  </a:cubicBezTo>
                  <a:cubicBezTo>
                    <a:pt x="17645" y="16824"/>
                    <a:pt x="17640" y="16822"/>
                    <a:pt x="17634" y="16819"/>
                  </a:cubicBezTo>
                  <a:cubicBezTo>
                    <a:pt x="17657" y="16828"/>
                    <a:pt x="17680" y="16724"/>
                    <a:pt x="17709" y="16709"/>
                  </a:cubicBezTo>
                  <a:close/>
                  <a:moveTo>
                    <a:pt x="17710" y="15961"/>
                  </a:moveTo>
                  <a:cubicBezTo>
                    <a:pt x="17692" y="16058"/>
                    <a:pt x="17961" y="16228"/>
                    <a:pt x="17733" y="16237"/>
                  </a:cubicBezTo>
                  <a:cubicBezTo>
                    <a:pt x="17725" y="16290"/>
                    <a:pt x="17863" y="16620"/>
                    <a:pt x="17917" y="16605"/>
                  </a:cubicBezTo>
                  <a:cubicBezTo>
                    <a:pt x="17920" y="16528"/>
                    <a:pt x="17845" y="16422"/>
                    <a:pt x="17860" y="16351"/>
                  </a:cubicBezTo>
                  <a:cubicBezTo>
                    <a:pt x="17876" y="16273"/>
                    <a:pt x="17948" y="16350"/>
                    <a:pt x="17980" y="16311"/>
                  </a:cubicBezTo>
                  <a:cubicBezTo>
                    <a:pt x="17973" y="16319"/>
                    <a:pt x="17965" y="16329"/>
                    <a:pt x="17980" y="16310"/>
                  </a:cubicBezTo>
                  <a:cubicBezTo>
                    <a:pt x="17991" y="16297"/>
                    <a:pt x="17986" y="16303"/>
                    <a:pt x="17980" y="16310"/>
                  </a:cubicBezTo>
                  <a:cubicBezTo>
                    <a:pt x="18077" y="16188"/>
                    <a:pt x="17806" y="15955"/>
                    <a:pt x="17710" y="15961"/>
                  </a:cubicBezTo>
                  <a:close/>
                  <a:moveTo>
                    <a:pt x="18167" y="17453"/>
                  </a:moveTo>
                  <a:cubicBezTo>
                    <a:pt x="18167" y="17440"/>
                    <a:pt x="18167" y="17446"/>
                    <a:pt x="18167" y="17453"/>
                  </a:cubicBezTo>
                  <a:cubicBezTo>
                    <a:pt x="18167" y="17453"/>
                    <a:pt x="18167" y="17453"/>
                    <a:pt x="18167" y="17453"/>
                  </a:cubicBezTo>
                  <a:close/>
                  <a:moveTo>
                    <a:pt x="18083" y="17581"/>
                  </a:moveTo>
                  <a:cubicBezTo>
                    <a:pt x="18118" y="17811"/>
                    <a:pt x="18000" y="17620"/>
                    <a:pt x="18003" y="17620"/>
                  </a:cubicBezTo>
                  <a:cubicBezTo>
                    <a:pt x="17800" y="17636"/>
                    <a:pt x="17817" y="17533"/>
                    <a:pt x="17813" y="17287"/>
                  </a:cubicBezTo>
                  <a:cubicBezTo>
                    <a:pt x="17810" y="17128"/>
                    <a:pt x="17608" y="17239"/>
                    <a:pt x="17535" y="17194"/>
                  </a:cubicBezTo>
                  <a:cubicBezTo>
                    <a:pt x="17492" y="17167"/>
                    <a:pt x="17488" y="17406"/>
                    <a:pt x="17436" y="17391"/>
                  </a:cubicBezTo>
                  <a:cubicBezTo>
                    <a:pt x="17357" y="17368"/>
                    <a:pt x="17569" y="16871"/>
                    <a:pt x="17719" y="16991"/>
                  </a:cubicBezTo>
                  <a:cubicBezTo>
                    <a:pt x="17721" y="16992"/>
                    <a:pt x="17793" y="17215"/>
                    <a:pt x="17812" y="17062"/>
                  </a:cubicBezTo>
                  <a:cubicBezTo>
                    <a:pt x="17825" y="16959"/>
                    <a:pt x="17826" y="16988"/>
                    <a:pt x="17894" y="16996"/>
                  </a:cubicBezTo>
                  <a:cubicBezTo>
                    <a:pt x="17909" y="16893"/>
                    <a:pt x="17880" y="16906"/>
                    <a:pt x="17983" y="16886"/>
                  </a:cubicBezTo>
                  <a:cubicBezTo>
                    <a:pt x="18091" y="16865"/>
                    <a:pt x="17957" y="16726"/>
                    <a:pt x="18000" y="16693"/>
                  </a:cubicBezTo>
                  <a:cubicBezTo>
                    <a:pt x="18101" y="16614"/>
                    <a:pt x="18130" y="16965"/>
                    <a:pt x="18133" y="16978"/>
                  </a:cubicBezTo>
                  <a:cubicBezTo>
                    <a:pt x="18131" y="16970"/>
                    <a:pt x="18211" y="17160"/>
                    <a:pt x="18200" y="17128"/>
                  </a:cubicBezTo>
                  <a:cubicBezTo>
                    <a:pt x="18258" y="17300"/>
                    <a:pt x="18153" y="17341"/>
                    <a:pt x="18174" y="17494"/>
                  </a:cubicBezTo>
                  <a:lnTo>
                    <a:pt x="18168" y="17460"/>
                  </a:lnTo>
                  <a:cubicBezTo>
                    <a:pt x="18167" y="17449"/>
                    <a:pt x="18120" y="17319"/>
                    <a:pt x="18100" y="17304"/>
                  </a:cubicBezTo>
                  <a:cubicBezTo>
                    <a:pt x="17981" y="17215"/>
                    <a:pt x="18085" y="17594"/>
                    <a:pt x="18083" y="17581"/>
                  </a:cubicBezTo>
                  <a:close/>
                  <a:moveTo>
                    <a:pt x="18592" y="19309"/>
                  </a:moveTo>
                  <a:cubicBezTo>
                    <a:pt x="18592" y="19309"/>
                    <a:pt x="18587" y="19307"/>
                    <a:pt x="18585" y="19305"/>
                  </a:cubicBezTo>
                  <a:cubicBezTo>
                    <a:pt x="18586" y="19306"/>
                    <a:pt x="18588" y="19307"/>
                    <a:pt x="18592" y="19309"/>
                  </a:cubicBezTo>
                  <a:close/>
                  <a:moveTo>
                    <a:pt x="18592" y="19309"/>
                  </a:moveTo>
                  <a:lnTo>
                    <a:pt x="18598" y="19309"/>
                  </a:lnTo>
                  <a:cubicBezTo>
                    <a:pt x="18615" y="19134"/>
                    <a:pt x="18425" y="19063"/>
                    <a:pt x="18628" y="18989"/>
                  </a:cubicBezTo>
                  <a:cubicBezTo>
                    <a:pt x="18655" y="18947"/>
                    <a:pt x="18648" y="18911"/>
                    <a:pt x="18607" y="18881"/>
                  </a:cubicBezTo>
                  <a:cubicBezTo>
                    <a:pt x="18642" y="18813"/>
                    <a:pt x="18683" y="18803"/>
                    <a:pt x="18669" y="18696"/>
                  </a:cubicBezTo>
                  <a:cubicBezTo>
                    <a:pt x="18643" y="18690"/>
                    <a:pt x="18459" y="18728"/>
                    <a:pt x="18561" y="18611"/>
                  </a:cubicBezTo>
                  <a:cubicBezTo>
                    <a:pt x="18564" y="18608"/>
                    <a:pt x="18724" y="18381"/>
                    <a:pt x="18601" y="18449"/>
                  </a:cubicBezTo>
                  <a:cubicBezTo>
                    <a:pt x="18400" y="18560"/>
                    <a:pt x="18393" y="19197"/>
                    <a:pt x="18592" y="19309"/>
                  </a:cubicBezTo>
                  <a:close/>
                  <a:moveTo>
                    <a:pt x="18103" y="19991"/>
                  </a:moveTo>
                  <a:cubicBezTo>
                    <a:pt x="18100" y="19960"/>
                    <a:pt x="18096" y="19927"/>
                    <a:pt x="18103" y="19992"/>
                  </a:cubicBezTo>
                  <a:cubicBezTo>
                    <a:pt x="18109" y="20049"/>
                    <a:pt x="18106" y="20022"/>
                    <a:pt x="18103" y="19992"/>
                  </a:cubicBezTo>
                  <a:cubicBezTo>
                    <a:pt x="18116" y="20110"/>
                    <a:pt x="18306" y="20161"/>
                    <a:pt x="18306" y="20039"/>
                  </a:cubicBezTo>
                  <a:lnTo>
                    <a:pt x="18306" y="20017"/>
                  </a:lnTo>
                  <a:cubicBezTo>
                    <a:pt x="18306" y="19930"/>
                    <a:pt x="18091" y="19867"/>
                    <a:pt x="18103" y="19991"/>
                  </a:cubicBezTo>
                  <a:close/>
                  <a:moveTo>
                    <a:pt x="18904" y="19884"/>
                  </a:moveTo>
                  <a:cubicBezTo>
                    <a:pt x="18917" y="19893"/>
                    <a:pt x="18937" y="19906"/>
                    <a:pt x="18903" y="19884"/>
                  </a:cubicBezTo>
                  <a:cubicBezTo>
                    <a:pt x="18890" y="19876"/>
                    <a:pt x="18895" y="19879"/>
                    <a:pt x="18902" y="19883"/>
                  </a:cubicBezTo>
                  <a:cubicBezTo>
                    <a:pt x="18853" y="19853"/>
                    <a:pt x="18538" y="19779"/>
                    <a:pt x="18518" y="19896"/>
                  </a:cubicBezTo>
                  <a:cubicBezTo>
                    <a:pt x="18509" y="19950"/>
                    <a:pt x="18935" y="20067"/>
                    <a:pt x="18988" y="20089"/>
                  </a:cubicBezTo>
                  <a:cubicBezTo>
                    <a:pt x="19014" y="20004"/>
                    <a:pt x="18985" y="19937"/>
                    <a:pt x="18904" y="19884"/>
                  </a:cubicBezTo>
                  <a:close/>
                  <a:moveTo>
                    <a:pt x="16263" y="21201"/>
                  </a:moveTo>
                  <a:cubicBezTo>
                    <a:pt x="16276" y="21209"/>
                    <a:pt x="16293" y="21218"/>
                    <a:pt x="16262" y="21201"/>
                  </a:cubicBezTo>
                  <a:cubicBezTo>
                    <a:pt x="16243" y="21190"/>
                    <a:pt x="16250" y="21195"/>
                    <a:pt x="16261" y="21200"/>
                  </a:cubicBezTo>
                  <a:cubicBezTo>
                    <a:pt x="16178" y="21156"/>
                    <a:pt x="15894" y="21117"/>
                    <a:pt x="15839" y="21038"/>
                  </a:cubicBezTo>
                  <a:cubicBezTo>
                    <a:pt x="15766" y="20931"/>
                    <a:pt x="16060" y="20952"/>
                    <a:pt x="16033" y="20890"/>
                  </a:cubicBezTo>
                  <a:cubicBezTo>
                    <a:pt x="16015" y="20847"/>
                    <a:pt x="15631" y="20892"/>
                    <a:pt x="15548" y="20827"/>
                  </a:cubicBezTo>
                  <a:cubicBezTo>
                    <a:pt x="15431" y="20733"/>
                    <a:pt x="15383" y="20954"/>
                    <a:pt x="15185" y="20881"/>
                  </a:cubicBezTo>
                  <a:cubicBezTo>
                    <a:pt x="15030" y="20824"/>
                    <a:pt x="14638" y="20421"/>
                    <a:pt x="14549" y="20854"/>
                  </a:cubicBezTo>
                  <a:cubicBezTo>
                    <a:pt x="14678" y="20857"/>
                    <a:pt x="14825" y="21025"/>
                    <a:pt x="14961" y="21071"/>
                  </a:cubicBezTo>
                  <a:cubicBezTo>
                    <a:pt x="15189" y="21147"/>
                    <a:pt x="15472" y="21216"/>
                    <a:pt x="15706" y="21244"/>
                  </a:cubicBezTo>
                  <a:cubicBezTo>
                    <a:pt x="15768" y="21252"/>
                    <a:pt x="16095" y="21365"/>
                    <a:pt x="16116" y="21306"/>
                  </a:cubicBezTo>
                  <a:cubicBezTo>
                    <a:pt x="16108" y="21329"/>
                    <a:pt x="16443" y="21301"/>
                    <a:pt x="16263" y="21201"/>
                  </a:cubicBezTo>
                  <a:close/>
                  <a:moveTo>
                    <a:pt x="14587" y="20535"/>
                  </a:moveTo>
                  <a:cubicBezTo>
                    <a:pt x="14613" y="20480"/>
                    <a:pt x="14595" y="20518"/>
                    <a:pt x="14587" y="20535"/>
                  </a:cubicBezTo>
                  <a:cubicBezTo>
                    <a:pt x="14615" y="20477"/>
                    <a:pt x="14667" y="19955"/>
                    <a:pt x="14646" y="19893"/>
                  </a:cubicBezTo>
                  <a:cubicBezTo>
                    <a:pt x="14672" y="19912"/>
                    <a:pt x="14704" y="19916"/>
                    <a:pt x="14725" y="19942"/>
                  </a:cubicBezTo>
                  <a:cubicBezTo>
                    <a:pt x="14719" y="19826"/>
                    <a:pt x="14724" y="19684"/>
                    <a:pt x="14625" y="19570"/>
                  </a:cubicBezTo>
                  <a:cubicBezTo>
                    <a:pt x="14582" y="19521"/>
                    <a:pt x="14466" y="19573"/>
                    <a:pt x="14476" y="19656"/>
                  </a:cubicBezTo>
                  <a:cubicBezTo>
                    <a:pt x="14484" y="19728"/>
                    <a:pt x="14595" y="19726"/>
                    <a:pt x="14612" y="19833"/>
                  </a:cubicBezTo>
                  <a:cubicBezTo>
                    <a:pt x="14544" y="19734"/>
                    <a:pt x="14504" y="19734"/>
                    <a:pt x="14410" y="19686"/>
                  </a:cubicBezTo>
                  <a:cubicBezTo>
                    <a:pt x="14334" y="19438"/>
                    <a:pt x="14184" y="19343"/>
                    <a:pt x="14241" y="19116"/>
                  </a:cubicBezTo>
                  <a:cubicBezTo>
                    <a:pt x="14265" y="19025"/>
                    <a:pt x="13866" y="18581"/>
                    <a:pt x="13773" y="18564"/>
                  </a:cubicBezTo>
                  <a:cubicBezTo>
                    <a:pt x="13610" y="18532"/>
                    <a:pt x="13314" y="18143"/>
                    <a:pt x="13239" y="17978"/>
                  </a:cubicBezTo>
                  <a:cubicBezTo>
                    <a:pt x="13175" y="17835"/>
                    <a:pt x="12614" y="17619"/>
                    <a:pt x="12740" y="17868"/>
                  </a:cubicBezTo>
                  <a:cubicBezTo>
                    <a:pt x="12804" y="17994"/>
                    <a:pt x="12911" y="18099"/>
                    <a:pt x="12993" y="18204"/>
                  </a:cubicBezTo>
                  <a:cubicBezTo>
                    <a:pt x="13074" y="18306"/>
                    <a:pt x="13143" y="18547"/>
                    <a:pt x="13247" y="18604"/>
                  </a:cubicBezTo>
                  <a:cubicBezTo>
                    <a:pt x="13343" y="18657"/>
                    <a:pt x="13391" y="18728"/>
                    <a:pt x="13410" y="18867"/>
                  </a:cubicBezTo>
                  <a:cubicBezTo>
                    <a:pt x="13435" y="19052"/>
                    <a:pt x="13571" y="19187"/>
                    <a:pt x="13642" y="19345"/>
                  </a:cubicBezTo>
                  <a:cubicBezTo>
                    <a:pt x="13726" y="19532"/>
                    <a:pt x="13738" y="19854"/>
                    <a:pt x="13898" y="19967"/>
                  </a:cubicBezTo>
                  <a:cubicBezTo>
                    <a:pt x="13999" y="20039"/>
                    <a:pt x="14049" y="20239"/>
                    <a:pt x="14159" y="20332"/>
                  </a:cubicBezTo>
                  <a:cubicBezTo>
                    <a:pt x="14218" y="20381"/>
                    <a:pt x="14320" y="20591"/>
                    <a:pt x="14373" y="20604"/>
                  </a:cubicBezTo>
                  <a:cubicBezTo>
                    <a:pt x="14369" y="20571"/>
                    <a:pt x="14355" y="20530"/>
                    <a:pt x="14378" y="20503"/>
                  </a:cubicBezTo>
                  <a:cubicBezTo>
                    <a:pt x="14413" y="20525"/>
                    <a:pt x="14560" y="20593"/>
                    <a:pt x="14587" y="20535"/>
                  </a:cubicBezTo>
                  <a:cubicBezTo>
                    <a:pt x="14584" y="20542"/>
                    <a:pt x="14582" y="20546"/>
                    <a:pt x="14587" y="20535"/>
                  </a:cubicBezTo>
                  <a:close/>
                  <a:moveTo>
                    <a:pt x="18008" y="18723"/>
                  </a:moveTo>
                  <a:cubicBezTo>
                    <a:pt x="17983" y="18750"/>
                    <a:pt x="17963" y="18782"/>
                    <a:pt x="17947" y="18819"/>
                  </a:cubicBezTo>
                  <a:cubicBezTo>
                    <a:pt x="17734" y="19148"/>
                    <a:pt x="17442" y="18778"/>
                    <a:pt x="17197" y="18912"/>
                  </a:cubicBezTo>
                  <a:cubicBezTo>
                    <a:pt x="17066" y="18984"/>
                    <a:pt x="16845" y="19897"/>
                    <a:pt x="16936" y="20034"/>
                  </a:cubicBezTo>
                  <a:cubicBezTo>
                    <a:pt x="16988" y="20112"/>
                    <a:pt x="17002" y="20686"/>
                    <a:pt x="17101" y="20570"/>
                  </a:cubicBezTo>
                  <a:cubicBezTo>
                    <a:pt x="17213" y="20440"/>
                    <a:pt x="17177" y="20077"/>
                    <a:pt x="17157" y="19905"/>
                  </a:cubicBezTo>
                  <a:cubicBezTo>
                    <a:pt x="17424" y="19728"/>
                    <a:pt x="17188" y="20552"/>
                    <a:pt x="17558" y="20246"/>
                  </a:cubicBezTo>
                  <a:cubicBezTo>
                    <a:pt x="17629" y="20187"/>
                    <a:pt x="17419" y="19764"/>
                    <a:pt x="17386" y="19700"/>
                  </a:cubicBezTo>
                  <a:cubicBezTo>
                    <a:pt x="17326" y="19586"/>
                    <a:pt x="17694" y="19451"/>
                    <a:pt x="17705" y="19360"/>
                  </a:cubicBezTo>
                  <a:cubicBezTo>
                    <a:pt x="17715" y="19275"/>
                    <a:pt x="16935" y="19751"/>
                    <a:pt x="17124" y="19135"/>
                  </a:cubicBezTo>
                  <a:cubicBezTo>
                    <a:pt x="17171" y="18983"/>
                    <a:pt x="17519" y="19053"/>
                    <a:pt x="17608" y="19065"/>
                  </a:cubicBezTo>
                  <a:cubicBezTo>
                    <a:pt x="17718" y="19079"/>
                    <a:pt x="17835" y="19134"/>
                    <a:pt x="17920" y="19006"/>
                  </a:cubicBezTo>
                  <a:cubicBezTo>
                    <a:pt x="17927" y="18996"/>
                    <a:pt x="18090" y="18686"/>
                    <a:pt x="18008" y="18723"/>
                  </a:cubicBezTo>
                  <a:close/>
                  <a:moveTo>
                    <a:pt x="16704" y="13082"/>
                  </a:moveTo>
                  <a:cubicBezTo>
                    <a:pt x="16613" y="13312"/>
                    <a:pt x="16783" y="13423"/>
                    <a:pt x="16840" y="13609"/>
                  </a:cubicBezTo>
                  <a:cubicBezTo>
                    <a:pt x="16841" y="13609"/>
                    <a:pt x="16850" y="13609"/>
                    <a:pt x="16852" y="13609"/>
                  </a:cubicBezTo>
                  <a:cubicBezTo>
                    <a:pt x="16855" y="13521"/>
                    <a:pt x="17025" y="12818"/>
                    <a:pt x="16888" y="12816"/>
                  </a:cubicBezTo>
                  <a:cubicBezTo>
                    <a:pt x="16888" y="12816"/>
                    <a:pt x="16888" y="12816"/>
                    <a:pt x="16888" y="12816"/>
                  </a:cubicBezTo>
                  <a:cubicBezTo>
                    <a:pt x="16848" y="12816"/>
                    <a:pt x="16878" y="12816"/>
                    <a:pt x="16888" y="12816"/>
                  </a:cubicBezTo>
                  <a:cubicBezTo>
                    <a:pt x="16771" y="12816"/>
                    <a:pt x="16747" y="12972"/>
                    <a:pt x="16704" y="13082"/>
                  </a:cubicBezTo>
                  <a:close/>
                  <a:moveTo>
                    <a:pt x="17712" y="10844"/>
                  </a:moveTo>
                  <a:cubicBezTo>
                    <a:pt x="17703" y="10863"/>
                    <a:pt x="17708" y="10853"/>
                    <a:pt x="17712" y="10844"/>
                  </a:cubicBezTo>
                  <a:cubicBezTo>
                    <a:pt x="17692" y="10887"/>
                    <a:pt x="17822" y="11096"/>
                    <a:pt x="17838" y="11109"/>
                  </a:cubicBezTo>
                  <a:cubicBezTo>
                    <a:pt x="17849" y="11118"/>
                    <a:pt x="17865" y="11124"/>
                    <a:pt x="17877" y="11126"/>
                  </a:cubicBezTo>
                  <a:cubicBezTo>
                    <a:pt x="17878" y="11096"/>
                    <a:pt x="17839" y="10886"/>
                    <a:pt x="17827" y="10899"/>
                  </a:cubicBezTo>
                  <a:cubicBezTo>
                    <a:pt x="17897" y="10821"/>
                    <a:pt x="17903" y="11539"/>
                    <a:pt x="18077" y="11380"/>
                  </a:cubicBezTo>
                  <a:cubicBezTo>
                    <a:pt x="18170" y="11297"/>
                    <a:pt x="18111" y="11168"/>
                    <a:pt x="18118" y="11055"/>
                  </a:cubicBezTo>
                  <a:cubicBezTo>
                    <a:pt x="18128" y="10876"/>
                    <a:pt x="18099" y="10972"/>
                    <a:pt x="18021" y="10859"/>
                  </a:cubicBezTo>
                  <a:cubicBezTo>
                    <a:pt x="18036" y="10845"/>
                    <a:pt x="17825" y="10607"/>
                    <a:pt x="17712" y="10844"/>
                  </a:cubicBezTo>
                  <a:cubicBezTo>
                    <a:pt x="17714" y="10841"/>
                    <a:pt x="17715" y="10839"/>
                    <a:pt x="17716" y="10837"/>
                  </a:cubicBezTo>
                  <a:cubicBezTo>
                    <a:pt x="17715" y="10838"/>
                    <a:pt x="17714" y="10841"/>
                    <a:pt x="17712" y="10844"/>
                  </a:cubicBezTo>
                  <a:close/>
                  <a:moveTo>
                    <a:pt x="18155" y="10981"/>
                  </a:moveTo>
                  <a:cubicBezTo>
                    <a:pt x="18156" y="10983"/>
                    <a:pt x="18156" y="10984"/>
                    <a:pt x="18157" y="10986"/>
                  </a:cubicBezTo>
                  <a:lnTo>
                    <a:pt x="18157" y="10980"/>
                  </a:lnTo>
                  <a:cubicBezTo>
                    <a:pt x="18156" y="10981"/>
                    <a:pt x="18156" y="10981"/>
                    <a:pt x="18155" y="10981"/>
                  </a:cubicBezTo>
                  <a:close/>
                  <a:moveTo>
                    <a:pt x="18494" y="10870"/>
                  </a:moveTo>
                  <a:cubicBezTo>
                    <a:pt x="18495" y="10871"/>
                    <a:pt x="18495" y="10871"/>
                    <a:pt x="18494" y="10870"/>
                  </a:cubicBezTo>
                  <a:cubicBezTo>
                    <a:pt x="18471" y="10838"/>
                    <a:pt x="18547" y="10731"/>
                    <a:pt x="18554" y="10729"/>
                  </a:cubicBezTo>
                  <a:cubicBezTo>
                    <a:pt x="18453" y="10479"/>
                    <a:pt x="18199" y="10696"/>
                    <a:pt x="18150" y="10851"/>
                  </a:cubicBezTo>
                  <a:cubicBezTo>
                    <a:pt x="18209" y="10805"/>
                    <a:pt x="18269" y="11010"/>
                    <a:pt x="18342" y="10999"/>
                  </a:cubicBezTo>
                  <a:cubicBezTo>
                    <a:pt x="18354" y="10871"/>
                    <a:pt x="18377" y="10711"/>
                    <a:pt x="18494" y="10870"/>
                  </a:cubicBezTo>
                  <a:close/>
                  <a:moveTo>
                    <a:pt x="18925" y="10455"/>
                  </a:moveTo>
                  <a:cubicBezTo>
                    <a:pt x="19074" y="10535"/>
                    <a:pt x="18998" y="10353"/>
                    <a:pt x="19082" y="10331"/>
                  </a:cubicBezTo>
                  <a:cubicBezTo>
                    <a:pt x="19143" y="10315"/>
                    <a:pt x="19102" y="10429"/>
                    <a:pt x="19140" y="10453"/>
                  </a:cubicBezTo>
                  <a:cubicBezTo>
                    <a:pt x="19161" y="10466"/>
                    <a:pt x="19182" y="10192"/>
                    <a:pt x="19268" y="10229"/>
                  </a:cubicBezTo>
                  <a:cubicBezTo>
                    <a:pt x="19270" y="10283"/>
                    <a:pt x="19281" y="10332"/>
                    <a:pt x="19303" y="10378"/>
                  </a:cubicBezTo>
                  <a:cubicBezTo>
                    <a:pt x="19331" y="10411"/>
                    <a:pt x="19368" y="10180"/>
                    <a:pt x="19390" y="10163"/>
                  </a:cubicBezTo>
                  <a:cubicBezTo>
                    <a:pt x="19189" y="10042"/>
                    <a:pt x="19220" y="9561"/>
                    <a:pt x="19213" y="9410"/>
                  </a:cubicBezTo>
                  <a:cubicBezTo>
                    <a:pt x="19203" y="9250"/>
                    <a:pt x="18945" y="8663"/>
                    <a:pt x="18789" y="8793"/>
                  </a:cubicBezTo>
                  <a:cubicBezTo>
                    <a:pt x="18688" y="8878"/>
                    <a:pt x="18903" y="9380"/>
                    <a:pt x="18921" y="9513"/>
                  </a:cubicBezTo>
                  <a:cubicBezTo>
                    <a:pt x="18942" y="9666"/>
                    <a:pt x="18831" y="9812"/>
                    <a:pt x="18747" y="9883"/>
                  </a:cubicBezTo>
                  <a:cubicBezTo>
                    <a:pt x="18578" y="10022"/>
                    <a:pt x="18681" y="9752"/>
                    <a:pt x="18616" y="9737"/>
                  </a:cubicBezTo>
                  <a:cubicBezTo>
                    <a:pt x="18570" y="9727"/>
                    <a:pt x="18579" y="10013"/>
                    <a:pt x="18565" y="10058"/>
                  </a:cubicBezTo>
                  <a:cubicBezTo>
                    <a:pt x="18497" y="10271"/>
                    <a:pt x="18631" y="10204"/>
                    <a:pt x="18427" y="10176"/>
                  </a:cubicBezTo>
                  <a:cubicBezTo>
                    <a:pt x="18351" y="10166"/>
                    <a:pt x="18089" y="10234"/>
                    <a:pt x="18044" y="10303"/>
                  </a:cubicBezTo>
                  <a:cubicBezTo>
                    <a:pt x="18047" y="10299"/>
                    <a:pt x="17883" y="10560"/>
                    <a:pt x="17858" y="10523"/>
                  </a:cubicBezTo>
                  <a:cubicBezTo>
                    <a:pt x="17899" y="10754"/>
                    <a:pt x="18464" y="10422"/>
                    <a:pt x="18580" y="10472"/>
                  </a:cubicBezTo>
                  <a:cubicBezTo>
                    <a:pt x="18585" y="10596"/>
                    <a:pt x="18609" y="10680"/>
                    <a:pt x="18703" y="10735"/>
                  </a:cubicBezTo>
                  <a:cubicBezTo>
                    <a:pt x="18753" y="10764"/>
                    <a:pt x="18816" y="10592"/>
                    <a:pt x="18840" y="10543"/>
                  </a:cubicBezTo>
                  <a:cubicBezTo>
                    <a:pt x="18865" y="10494"/>
                    <a:pt x="18720" y="10465"/>
                    <a:pt x="18769" y="10389"/>
                  </a:cubicBezTo>
                  <a:cubicBezTo>
                    <a:pt x="18797" y="10347"/>
                    <a:pt x="18905" y="10444"/>
                    <a:pt x="18925" y="10455"/>
                  </a:cubicBezTo>
                  <a:close/>
                  <a:moveTo>
                    <a:pt x="19160" y="8116"/>
                  </a:moveTo>
                  <a:lnTo>
                    <a:pt x="19146" y="8111"/>
                  </a:lnTo>
                  <a:cubicBezTo>
                    <a:pt x="19036" y="8151"/>
                    <a:pt x="19089" y="8247"/>
                    <a:pt x="18906" y="8142"/>
                  </a:cubicBezTo>
                  <a:cubicBezTo>
                    <a:pt x="18847" y="8108"/>
                    <a:pt x="18485" y="7762"/>
                    <a:pt x="18443" y="7857"/>
                  </a:cubicBezTo>
                  <a:cubicBezTo>
                    <a:pt x="18479" y="7928"/>
                    <a:pt x="18697" y="8296"/>
                    <a:pt x="18646" y="8380"/>
                  </a:cubicBezTo>
                  <a:cubicBezTo>
                    <a:pt x="18629" y="8381"/>
                    <a:pt x="18520" y="8340"/>
                    <a:pt x="18499" y="8358"/>
                  </a:cubicBezTo>
                  <a:cubicBezTo>
                    <a:pt x="18498" y="8393"/>
                    <a:pt x="18522" y="8403"/>
                    <a:pt x="18547" y="8410"/>
                  </a:cubicBezTo>
                  <a:cubicBezTo>
                    <a:pt x="18531" y="8460"/>
                    <a:pt x="18513" y="8509"/>
                    <a:pt x="18493" y="8557"/>
                  </a:cubicBezTo>
                  <a:cubicBezTo>
                    <a:pt x="18527" y="8619"/>
                    <a:pt x="18568" y="8674"/>
                    <a:pt x="18615" y="8721"/>
                  </a:cubicBezTo>
                  <a:cubicBezTo>
                    <a:pt x="18661" y="8865"/>
                    <a:pt x="18800" y="8728"/>
                    <a:pt x="18795" y="8712"/>
                  </a:cubicBezTo>
                  <a:cubicBezTo>
                    <a:pt x="18774" y="8635"/>
                    <a:pt x="18622" y="8687"/>
                    <a:pt x="18587" y="8598"/>
                  </a:cubicBezTo>
                  <a:cubicBezTo>
                    <a:pt x="18565" y="8543"/>
                    <a:pt x="18779" y="8529"/>
                    <a:pt x="18804" y="8536"/>
                  </a:cubicBezTo>
                  <a:cubicBezTo>
                    <a:pt x="18831" y="8543"/>
                    <a:pt x="19142" y="8756"/>
                    <a:pt x="19097" y="8609"/>
                  </a:cubicBezTo>
                  <a:cubicBezTo>
                    <a:pt x="19047" y="8447"/>
                    <a:pt x="19219" y="8414"/>
                    <a:pt x="19316" y="8366"/>
                  </a:cubicBezTo>
                  <a:cubicBezTo>
                    <a:pt x="19247" y="8378"/>
                    <a:pt x="19154" y="8192"/>
                    <a:pt x="19160" y="8116"/>
                  </a:cubicBezTo>
                  <a:close/>
                  <a:moveTo>
                    <a:pt x="17646" y="6274"/>
                  </a:moveTo>
                  <a:cubicBezTo>
                    <a:pt x="17799" y="6419"/>
                    <a:pt x="17943" y="6645"/>
                    <a:pt x="18027" y="6862"/>
                  </a:cubicBezTo>
                  <a:cubicBezTo>
                    <a:pt x="18080" y="6997"/>
                    <a:pt x="18171" y="7189"/>
                    <a:pt x="18248" y="7303"/>
                  </a:cubicBezTo>
                  <a:cubicBezTo>
                    <a:pt x="18298" y="7378"/>
                    <a:pt x="18389" y="7663"/>
                    <a:pt x="18474" y="7676"/>
                  </a:cubicBezTo>
                  <a:cubicBezTo>
                    <a:pt x="18421" y="7470"/>
                    <a:pt x="18534" y="7473"/>
                    <a:pt x="18607" y="7547"/>
                  </a:cubicBezTo>
                  <a:cubicBezTo>
                    <a:pt x="18461" y="7353"/>
                    <a:pt x="18082" y="7060"/>
                    <a:pt x="18198" y="6858"/>
                  </a:cubicBezTo>
                  <a:cubicBezTo>
                    <a:pt x="18255" y="6759"/>
                    <a:pt x="18499" y="7018"/>
                    <a:pt x="18519" y="7049"/>
                  </a:cubicBezTo>
                  <a:cubicBezTo>
                    <a:pt x="18357" y="6801"/>
                    <a:pt x="18126" y="6627"/>
                    <a:pt x="17961" y="6378"/>
                  </a:cubicBezTo>
                  <a:cubicBezTo>
                    <a:pt x="17806" y="6144"/>
                    <a:pt x="17586" y="5734"/>
                    <a:pt x="17350" y="5619"/>
                  </a:cubicBezTo>
                  <a:cubicBezTo>
                    <a:pt x="17325" y="5663"/>
                    <a:pt x="17472" y="5827"/>
                    <a:pt x="17478" y="5878"/>
                  </a:cubicBezTo>
                  <a:cubicBezTo>
                    <a:pt x="17465" y="5877"/>
                    <a:pt x="17376" y="5743"/>
                    <a:pt x="17378" y="5856"/>
                  </a:cubicBezTo>
                  <a:cubicBezTo>
                    <a:pt x="17378" y="5852"/>
                    <a:pt x="17378" y="5849"/>
                    <a:pt x="17378" y="5857"/>
                  </a:cubicBezTo>
                  <a:cubicBezTo>
                    <a:pt x="17378" y="5869"/>
                    <a:pt x="17378" y="5863"/>
                    <a:pt x="17378" y="5857"/>
                  </a:cubicBezTo>
                  <a:cubicBezTo>
                    <a:pt x="17381" y="5928"/>
                    <a:pt x="17603" y="6232"/>
                    <a:pt x="17646" y="6274"/>
                  </a:cubicBezTo>
                  <a:close/>
                  <a:moveTo>
                    <a:pt x="18607" y="7547"/>
                  </a:moveTo>
                  <a:cubicBezTo>
                    <a:pt x="18635" y="7584"/>
                    <a:pt x="18654" y="7616"/>
                    <a:pt x="18660" y="7644"/>
                  </a:cubicBezTo>
                  <a:cubicBezTo>
                    <a:pt x="18653" y="7607"/>
                    <a:pt x="18633" y="7573"/>
                    <a:pt x="18607" y="7547"/>
                  </a:cubicBezTo>
                  <a:close/>
                  <a:moveTo>
                    <a:pt x="12796" y="1135"/>
                  </a:moveTo>
                  <a:cubicBezTo>
                    <a:pt x="12751" y="1122"/>
                    <a:pt x="12895" y="1166"/>
                    <a:pt x="12796" y="1135"/>
                  </a:cubicBezTo>
                  <a:cubicBezTo>
                    <a:pt x="12796" y="1135"/>
                    <a:pt x="12796" y="1135"/>
                    <a:pt x="12796" y="1135"/>
                  </a:cubicBezTo>
                  <a:close/>
                  <a:moveTo>
                    <a:pt x="12796" y="1135"/>
                  </a:moveTo>
                  <a:cubicBezTo>
                    <a:pt x="12907" y="1169"/>
                    <a:pt x="13566" y="1269"/>
                    <a:pt x="13631" y="1102"/>
                  </a:cubicBezTo>
                  <a:cubicBezTo>
                    <a:pt x="13663" y="1018"/>
                    <a:pt x="12743" y="910"/>
                    <a:pt x="12645" y="914"/>
                  </a:cubicBezTo>
                  <a:cubicBezTo>
                    <a:pt x="12600" y="1062"/>
                    <a:pt x="12710" y="1110"/>
                    <a:pt x="12796" y="1135"/>
                  </a:cubicBezTo>
                  <a:close/>
                  <a:moveTo>
                    <a:pt x="6624" y="191"/>
                  </a:moveTo>
                  <a:cubicBezTo>
                    <a:pt x="6624" y="192"/>
                    <a:pt x="6625" y="195"/>
                    <a:pt x="6626" y="199"/>
                  </a:cubicBezTo>
                  <a:cubicBezTo>
                    <a:pt x="6626" y="196"/>
                    <a:pt x="6625" y="194"/>
                    <a:pt x="6624" y="191"/>
                  </a:cubicBezTo>
                  <a:cubicBezTo>
                    <a:pt x="6624" y="191"/>
                    <a:pt x="6624" y="191"/>
                    <a:pt x="6624" y="191"/>
                  </a:cubicBezTo>
                  <a:close/>
                  <a:moveTo>
                    <a:pt x="6637" y="229"/>
                  </a:moveTo>
                  <a:cubicBezTo>
                    <a:pt x="6645" y="251"/>
                    <a:pt x="6651" y="268"/>
                    <a:pt x="6637" y="229"/>
                  </a:cubicBezTo>
                  <a:cubicBezTo>
                    <a:pt x="6637" y="229"/>
                    <a:pt x="6637" y="229"/>
                    <a:pt x="6637" y="229"/>
                  </a:cubicBezTo>
                  <a:close/>
                  <a:moveTo>
                    <a:pt x="6637" y="229"/>
                  </a:moveTo>
                  <a:cubicBezTo>
                    <a:pt x="6637" y="228"/>
                    <a:pt x="6636" y="225"/>
                    <a:pt x="6635" y="224"/>
                  </a:cubicBezTo>
                  <a:cubicBezTo>
                    <a:pt x="6636" y="225"/>
                    <a:pt x="6637" y="227"/>
                    <a:pt x="6637" y="229"/>
                  </a:cubicBezTo>
                  <a:close/>
                  <a:moveTo>
                    <a:pt x="6626" y="199"/>
                  </a:moveTo>
                  <a:cubicBezTo>
                    <a:pt x="6629" y="205"/>
                    <a:pt x="6632" y="215"/>
                    <a:pt x="6635" y="224"/>
                  </a:cubicBezTo>
                  <a:cubicBezTo>
                    <a:pt x="6633" y="217"/>
                    <a:pt x="6630" y="209"/>
                    <a:pt x="6626" y="199"/>
                  </a:cubicBezTo>
                  <a:close/>
                  <a:moveTo>
                    <a:pt x="6639" y="191"/>
                  </a:moveTo>
                  <a:cubicBezTo>
                    <a:pt x="6700" y="344"/>
                    <a:pt x="6882" y="206"/>
                    <a:pt x="6974" y="224"/>
                  </a:cubicBezTo>
                  <a:cubicBezTo>
                    <a:pt x="6891" y="274"/>
                    <a:pt x="7101" y="361"/>
                    <a:pt x="7127" y="364"/>
                  </a:cubicBezTo>
                  <a:cubicBezTo>
                    <a:pt x="7319" y="388"/>
                    <a:pt x="7515" y="426"/>
                    <a:pt x="7709" y="415"/>
                  </a:cubicBezTo>
                  <a:cubicBezTo>
                    <a:pt x="7714" y="407"/>
                    <a:pt x="7716" y="403"/>
                    <a:pt x="7718" y="393"/>
                  </a:cubicBezTo>
                  <a:cubicBezTo>
                    <a:pt x="7615" y="349"/>
                    <a:pt x="7588" y="217"/>
                    <a:pt x="7471" y="203"/>
                  </a:cubicBezTo>
                  <a:cubicBezTo>
                    <a:pt x="7304" y="184"/>
                    <a:pt x="7240" y="132"/>
                    <a:pt x="7094" y="42"/>
                  </a:cubicBezTo>
                  <a:cubicBezTo>
                    <a:pt x="7017" y="-6"/>
                    <a:pt x="6518" y="-65"/>
                    <a:pt x="6639" y="191"/>
                  </a:cubicBezTo>
                  <a:cubicBezTo>
                    <a:pt x="6639" y="191"/>
                    <a:pt x="6639" y="191"/>
                    <a:pt x="6639" y="191"/>
                  </a:cubicBezTo>
                  <a:close/>
                  <a:moveTo>
                    <a:pt x="3049" y="1821"/>
                  </a:moveTo>
                  <a:cubicBezTo>
                    <a:pt x="3097" y="1824"/>
                    <a:pt x="3068" y="1822"/>
                    <a:pt x="3049" y="1821"/>
                  </a:cubicBezTo>
                  <a:cubicBezTo>
                    <a:pt x="3259" y="1833"/>
                    <a:pt x="3444" y="2105"/>
                    <a:pt x="3693" y="1983"/>
                  </a:cubicBezTo>
                  <a:cubicBezTo>
                    <a:pt x="3695" y="1975"/>
                    <a:pt x="3695" y="1959"/>
                    <a:pt x="3693" y="1951"/>
                  </a:cubicBezTo>
                  <a:cubicBezTo>
                    <a:pt x="3378" y="1819"/>
                    <a:pt x="3267" y="1534"/>
                    <a:pt x="3575" y="1251"/>
                  </a:cubicBezTo>
                  <a:cubicBezTo>
                    <a:pt x="3878" y="973"/>
                    <a:pt x="4250" y="1072"/>
                    <a:pt x="4563" y="873"/>
                  </a:cubicBezTo>
                  <a:cubicBezTo>
                    <a:pt x="4434" y="627"/>
                    <a:pt x="4069" y="857"/>
                    <a:pt x="3881" y="855"/>
                  </a:cubicBezTo>
                  <a:cubicBezTo>
                    <a:pt x="3631" y="853"/>
                    <a:pt x="3298" y="977"/>
                    <a:pt x="3102" y="1185"/>
                  </a:cubicBezTo>
                  <a:cubicBezTo>
                    <a:pt x="3040" y="1251"/>
                    <a:pt x="3027" y="1414"/>
                    <a:pt x="3008" y="1500"/>
                  </a:cubicBezTo>
                  <a:cubicBezTo>
                    <a:pt x="2968" y="1677"/>
                    <a:pt x="2751" y="1804"/>
                    <a:pt x="3049" y="1821"/>
                  </a:cubicBezTo>
                  <a:close/>
                  <a:moveTo>
                    <a:pt x="10216" y="16862"/>
                  </a:moveTo>
                  <a:cubicBezTo>
                    <a:pt x="10007" y="16414"/>
                    <a:pt x="9990" y="17186"/>
                    <a:pt x="10036" y="17376"/>
                  </a:cubicBezTo>
                  <a:cubicBezTo>
                    <a:pt x="10092" y="17606"/>
                    <a:pt x="10129" y="17705"/>
                    <a:pt x="10318" y="17537"/>
                  </a:cubicBezTo>
                  <a:cubicBezTo>
                    <a:pt x="10499" y="17376"/>
                    <a:pt x="10291" y="17023"/>
                    <a:pt x="10216" y="16863"/>
                  </a:cubicBezTo>
                  <a:cubicBezTo>
                    <a:pt x="10225" y="16883"/>
                    <a:pt x="10244" y="16922"/>
                    <a:pt x="10216" y="16862"/>
                  </a:cubicBezTo>
                  <a:close/>
                  <a:moveTo>
                    <a:pt x="10216" y="16862"/>
                  </a:moveTo>
                  <a:cubicBezTo>
                    <a:pt x="10216" y="16862"/>
                    <a:pt x="10216" y="16862"/>
                    <a:pt x="10216" y="16863"/>
                  </a:cubicBezTo>
                  <a:cubicBezTo>
                    <a:pt x="10211" y="16852"/>
                    <a:pt x="10209" y="16847"/>
                    <a:pt x="10216" y="16862"/>
                  </a:cubicBezTo>
                  <a:close/>
                  <a:moveTo>
                    <a:pt x="17680" y="20444"/>
                  </a:moveTo>
                  <a:cubicBezTo>
                    <a:pt x="17677" y="20432"/>
                    <a:pt x="17678" y="20435"/>
                    <a:pt x="17679" y="20439"/>
                  </a:cubicBezTo>
                  <a:cubicBezTo>
                    <a:pt x="17647" y="20338"/>
                    <a:pt x="17562" y="20187"/>
                    <a:pt x="17562" y="20438"/>
                  </a:cubicBezTo>
                  <a:cubicBezTo>
                    <a:pt x="17562" y="20640"/>
                    <a:pt x="17719" y="20588"/>
                    <a:pt x="17681" y="20445"/>
                  </a:cubicBezTo>
                  <a:cubicBezTo>
                    <a:pt x="17681" y="20446"/>
                    <a:pt x="17681" y="20446"/>
                    <a:pt x="17680" y="20444"/>
                  </a:cubicBezTo>
                  <a:close/>
                  <a:moveTo>
                    <a:pt x="20845" y="19801"/>
                  </a:moveTo>
                  <a:cubicBezTo>
                    <a:pt x="20845" y="19756"/>
                    <a:pt x="20831" y="19752"/>
                    <a:pt x="20720" y="19722"/>
                  </a:cubicBezTo>
                  <a:cubicBezTo>
                    <a:pt x="20484" y="19667"/>
                    <a:pt x="20309" y="19366"/>
                    <a:pt x="20078" y="19540"/>
                  </a:cubicBezTo>
                  <a:lnTo>
                    <a:pt x="20083" y="19581"/>
                  </a:lnTo>
                  <a:lnTo>
                    <a:pt x="20066" y="19592"/>
                  </a:lnTo>
                  <a:cubicBezTo>
                    <a:pt x="20073" y="19603"/>
                    <a:pt x="20078" y="19616"/>
                    <a:pt x="20080" y="19629"/>
                  </a:cubicBezTo>
                  <a:cubicBezTo>
                    <a:pt x="19967" y="19665"/>
                    <a:pt x="19867" y="19933"/>
                    <a:pt x="19784" y="19933"/>
                  </a:cubicBezTo>
                  <a:cubicBezTo>
                    <a:pt x="19806" y="19933"/>
                    <a:pt x="19649" y="19674"/>
                    <a:pt x="19649" y="19726"/>
                  </a:cubicBezTo>
                  <a:cubicBezTo>
                    <a:pt x="19591" y="19599"/>
                    <a:pt x="19738" y="19263"/>
                    <a:pt x="19533" y="19263"/>
                  </a:cubicBezTo>
                  <a:cubicBezTo>
                    <a:pt x="19510" y="19243"/>
                    <a:pt x="19395" y="19210"/>
                    <a:pt x="19371" y="19200"/>
                  </a:cubicBezTo>
                  <a:cubicBezTo>
                    <a:pt x="19228" y="19141"/>
                    <a:pt x="19205" y="19326"/>
                    <a:pt x="19144" y="19326"/>
                  </a:cubicBezTo>
                  <a:cubicBezTo>
                    <a:pt x="19123" y="19314"/>
                    <a:pt x="19057" y="19299"/>
                    <a:pt x="19047" y="19341"/>
                  </a:cubicBezTo>
                  <a:cubicBezTo>
                    <a:pt x="18878" y="19223"/>
                    <a:pt x="19194" y="19742"/>
                    <a:pt x="19275" y="19766"/>
                  </a:cubicBezTo>
                  <a:cubicBezTo>
                    <a:pt x="19141" y="19798"/>
                    <a:pt x="19298" y="20026"/>
                    <a:pt x="19315" y="20115"/>
                  </a:cubicBezTo>
                  <a:cubicBezTo>
                    <a:pt x="19376" y="20426"/>
                    <a:pt x="19468" y="20101"/>
                    <a:pt x="19519" y="20101"/>
                  </a:cubicBezTo>
                  <a:cubicBezTo>
                    <a:pt x="19605" y="20101"/>
                    <a:pt x="19914" y="20363"/>
                    <a:pt x="20018" y="20411"/>
                  </a:cubicBezTo>
                  <a:cubicBezTo>
                    <a:pt x="20127" y="20461"/>
                    <a:pt x="20181" y="20479"/>
                    <a:pt x="20248" y="20607"/>
                  </a:cubicBezTo>
                  <a:cubicBezTo>
                    <a:pt x="20277" y="20661"/>
                    <a:pt x="20274" y="20778"/>
                    <a:pt x="20326" y="20815"/>
                  </a:cubicBezTo>
                  <a:cubicBezTo>
                    <a:pt x="20319" y="20858"/>
                    <a:pt x="20311" y="20886"/>
                    <a:pt x="20321" y="20928"/>
                  </a:cubicBezTo>
                  <a:cubicBezTo>
                    <a:pt x="20186" y="20961"/>
                    <a:pt x="20099" y="21117"/>
                    <a:pt x="20109" y="21286"/>
                  </a:cubicBezTo>
                  <a:cubicBezTo>
                    <a:pt x="20228" y="21294"/>
                    <a:pt x="20372" y="21234"/>
                    <a:pt x="20433" y="21234"/>
                  </a:cubicBezTo>
                  <a:lnTo>
                    <a:pt x="20433" y="21233"/>
                  </a:lnTo>
                  <a:cubicBezTo>
                    <a:pt x="20433" y="21142"/>
                    <a:pt x="20719" y="21510"/>
                    <a:pt x="20736" y="21535"/>
                  </a:cubicBezTo>
                  <a:cubicBezTo>
                    <a:pt x="20771" y="21316"/>
                    <a:pt x="20771" y="21081"/>
                    <a:pt x="20799" y="20857"/>
                  </a:cubicBezTo>
                  <a:lnTo>
                    <a:pt x="20771" y="20809"/>
                  </a:lnTo>
                  <a:cubicBezTo>
                    <a:pt x="20895" y="20557"/>
                    <a:pt x="20831" y="20091"/>
                    <a:pt x="20845" y="19801"/>
                  </a:cubicBezTo>
                  <a:close/>
                  <a:moveTo>
                    <a:pt x="21482" y="3136"/>
                  </a:moveTo>
                  <a:cubicBezTo>
                    <a:pt x="21484" y="3136"/>
                    <a:pt x="21512" y="3136"/>
                    <a:pt x="21512" y="3136"/>
                  </a:cubicBezTo>
                  <a:cubicBezTo>
                    <a:pt x="21524" y="3110"/>
                    <a:pt x="21544" y="3089"/>
                    <a:pt x="21567" y="3075"/>
                  </a:cubicBezTo>
                  <a:cubicBezTo>
                    <a:pt x="21432" y="2793"/>
                    <a:pt x="21025" y="2732"/>
                    <a:pt x="20788" y="2699"/>
                  </a:cubicBezTo>
                  <a:cubicBezTo>
                    <a:pt x="20424" y="2699"/>
                    <a:pt x="20032" y="2429"/>
                    <a:pt x="19669" y="2355"/>
                  </a:cubicBezTo>
                  <a:cubicBezTo>
                    <a:pt x="19252" y="2271"/>
                    <a:pt x="18850" y="2097"/>
                    <a:pt x="18423" y="2086"/>
                  </a:cubicBezTo>
                  <a:cubicBezTo>
                    <a:pt x="18281" y="2082"/>
                    <a:pt x="18025" y="1964"/>
                    <a:pt x="17928" y="2085"/>
                  </a:cubicBezTo>
                  <a:cubicBezTo>
                    <a:pt x="17787" y="1963"/>
                    <a:pt x="17753" y="2111"/>
                    <a:pt x="17640" y="2116"/>
                  </a:cubicBezTo>
                  <a:cubicBezTo>
                    <a:pt x="17589" y="2193"/>
                    <a:pt x="17369" y="2124"/>
                    <a:pt x="17309" y="2114"/>
                  </a:cubicBezTo>
                  <a:cubicBezTo>
                    <a:pt x="17131" y="2085"/>
                    <a:pt x="16946" y="2126"/>
                    <a:pt x="16770" y="2090"/>
                  </a:cubicBezTo>
                  <a:cubicBezTo>
                    <a:pt x="16661" y="2068"/>
                    <a:pt x="16615" y="1921"/>
                    <a:pt x="16498" y="1897"/>
                  </a:cubicBezTo>
                  <a:cubicBezTo>
                    <a:pt x="16256" y="1847"/>
                    <a:pt x="15932" y="1733"/>
                    <a:pt x="15687" y="1852"/>
                  </a:cubicBezTo>
                  <a:cubicBezTo>
                    <a:pt x="15505" y="1940"/>
                    <a:pt x="15223" y="1766"/>
                    <a:pt x="15033" y="1732"/>
                  </a:cubicBezTo>
                  <a:cubicBezTo>
                    <a:pt x="15028" y="1585"/>
                    <a:pt x="14601" y="1491"/>
                    <a:pt x="14524" y="1604"/>
                  </a:cubicBezTo>
                  <a:cubicBezTo>
                    <a:pt x="14389" y="1489"/>
                    <a:pt x="14096" y="1512"/>
                    <a:pt x="13941" y="1503"/>
                  </a:cubicBezTo>
                  <a:lnTo>
                    <a:pt x="13941" y="1502"/>
                  </a:lnTo>
                  <a:cubicBezTo>
                    <a:pt x="13859" y="1397"/>
                    <a:pt x="13713" y="1363"/>
                    <a:pt x="13601" y="1377"/>
                  </a:cubicBezTo>
                  <a:cubicBezTo>
                    <a:pt x="13463" y="1395"/>
                    <a:pt x="13552" y="1500"/>
                    <a:pt x="13642" y="1496"/>
                  </a:cubicBezTo>
                  <a:cubicBezTo>
                    <a:pt x="13538" y="1516"/>
                    <a:pt x="13426" y="1657"/>
                    <a:pt x="13589" y="1732"/>
                  </a:cubicBezTo>
                  <a:cubicBezTo>
                    <a:pt x="13432" y="1749"/>
                    <a:pt x="13289" y="1736"/>
                    <a:pt x="13132" y="1770"/>
                  </a:cubicBezTo>
                  <a:cubicBezTo>
                    <a:pt x="13010" y="1796"/>
                    <a:pt x="12688" y="1530"/>
                    <a:pt x="12823" y="1894"/>
                  </a:cubicBezTo>
                  <a:cubicBezTo>
                    <a:pt x="12699" y="1866"/>
                    <a:pt x="12578" y="1803"/>
                    <a:pt x="12462" y="1744"/>
                  </a:cubicBezTo>
                  <a:lnTo>
                    <a:pt x="12468" y="1739"/>
                  </a:lnTo>
                  <a:lnTo>
                    <a:pt x="12445" y="1651"/>
                  </a:lnTo>
                  <a:cubicBezTo>
                    <a:pt x="12201" y="1356"/>
                    <a:pt x="11570" y="1196"/>
                    <a:pt x="11249" y="1384"/>
                  </a:cubicBezTo>
                  <a:cubicBezTo>
                    <a:pt x="11292" y="1402"/>
                    <a:pt x="11339" y="1419"/>
                    <a:pt x="11379" y="1446"/>
                  </a:cubicBezTo>
                  <a:cubicBezTo>
                    <a:pt x="11235" y="1453"/>
                    <a:pt x="11040" y="1498"/>
                    <a:pt x="10902" y="1435"/>
                  </a:cubicBezTo>
                  <a:cubicBezTo>
                    <a:pt x="10924" y="1410"/>
                    <a:pt x="10943" y="1372"/>
                    <a:pt x="10960" y="1341"/>
                  </a:cubicBezTo>
                  <a:cubicBezTo>
                    <a:pt x="10707" y="1338"/>
                    <a:pt x="10460" y="1329"/>
                    <a:pt x="10209" y="1352"/>
                  </a:cubicBezTo>
                  <a:cubicBezTo>
                    <a:pt x="10151" y="1292"/>
                    <a:pt x="10082" y="1254"/>
                    <a:pt x="10017" y="1207"/>
                  </a:cubicBezTo>
                  <a:cubicBezTo>
                    <a:pt x="10017" y="1207"/>
                    <a:pt x="10014" y="1302"/>
                    <a:pt x="10014" y="1302"/>
                  </a:cubicBezTo>
                  <a:cubicBezTo>
                    <a:pt x="9917" y="1297"/>
                    <a:pt x="9781" y="1215"/>
                    <a:pt x="9686" y="1274"/>
                  </a:cubicBezTo>
                  <a:cubicBezTo>
                    <a:pt x="10299" y="771"/>
                    <a:pt x="9202" y="741"/>
                    <a:pt x="8912" y="764"/>
                  </a:cubicBezTo>
                  <a:cubicBezTo>
                    <a:pt x="8912" y="763"/>
                    <a:pt x="8942" y="682"/>
                    <a:pt x="8942" y="682"/>
                  </a:cubicBezTo>
                  <a:cubicBezTo>
                    <a:pt x="8857" y="692"/>
                    <a:pt x="8774" y="674"/>
                    <a:pt x="8690" y="667"/>
                  </a:cubicBezTo>
                  <a:cubicBezTo>
                    <a:pt x="8692" y="666"/>
                    <a:pt x="8711" y="652"/>
                    <a:pt x="8711" y="652"/>
                  </a:cubicBezTo>
                  <a:lnTo>
                    <a:pt x="8680" y="562"/>
                  </a:lnTo>
                  <a:cubicBezTo>
                    <a:pt x="8568" y="569"/>
                    <a:pt x="8454" y="542"/>
                    <a:pt x="8339" y="545"/>
                  </a:cubicBezTo>
                  <a:cubicBezTo>
                    <a:pt x="8372" y="543"/>
                    <a:pt x="8389" y="524"/>
                    <a:pt x="8390" y="487"/>
                  </a:cubicBezTo>
                  <a:cubicBezTo>
                    <a:pt x="8348" y="373"/>
                    <a:pt x="8029" y="432"/>
                    <a:pt x="7984" y="380"/>
                  </a:cubicBezTo>
                  <a:cubicBezTo>
                    <a:pt x="7880" y="261"/>
                    <a:pt x="7809" y="457"/>
                    <a:pt x="7733" y="455"/>
                  </a:cubicBezTo>
                  <a:cubicBezTo>
                    <a:pt x="7767" y="710"/>
                    <a:pt x="8058" y="574"/>
                    <a:pt x="8203" y="565"/>
                  </a:cubicBezTo>
                  <a:cubicBezTo>
                    <a:pt x="8141" y="586"/>
                    <a:pt x="8043" y="670"/>
                    <a:pt x="8093" y="768"/>
                  </a:cubicBezTo>
                  <a:cubicBezTo>
                    <a:pt x="8012" y="760"/>
                    <a:pt x="7931" y="780"/>
                    <a:pt x="7859" y="828"/>
                  </a:cubicBezTo>
                  <a:lnTo>
                    <a:pt x="7899" y="850"/>
                  </a:lnTo>
                  <a:cubicBezTo>
                    <a:pt x="7761" y="924"/>
                    <a:pt x="7599" y="792"/>
                    <a:pt x="7453" y="841"/>
                  </a:cubicBezTo>
                  <a:cubicBezTo>
                    <a:pt x="7359" y="872"/>
                    <a:pt x="7267" y="899"/>
                    <a:pt x="7171" y="911"/>
                  </a:cubicBezTo>
                  <a:cubicBezTo>
                    <a:pt x="6973" y="936"/>
                    <a:pt x="6832" y="1042"/>
                    <a:pt x="6697" y="1218"/>
                  </a:cubicBezTo>
                  <a:lnTo>
                    <a:pt x="6715" y="1300"/>
                  </a:lnTo>
                  <a:cubicBezTo>
                    <a:pt x="6595" y="1317"/>
                    <a:pt x="5933" y="1282"/>
                    <a:pt x="6309" y="1601"/>
                  </a:cubicBezTo>
                  <a:cubicBezTo>
                    <a:pt x="6139" y="1560"/>
                    <a:pt x="5956" y="1546"/>
                    <a:pt x="5807" y="1683"/>
                  </a:cubicBezTo>
                  <a:cubicBezTo>
                    <a:pt x="5762" y="1559"/>
                    <a:pt x="5703" y="1466"/>
                    <a:pt x="5588" y="1483"/>
                  </a:cubicBezTo>
                  <a:lnTo>
                    <a:pt x="5593" y="1581"/>
                  </a:lnTo>
                  <a:lnTo>
                    <a:pt x="5611" y="1582"/>
                  </a:lnTo>
                  <a:cubicBezTo>
                    <a:pt x="5618" y="1583"/>
                    <a:pt x="5633" y="1606"/>
                    <a:pt x="5635" y="1626"/>
                  </a:cubicBezTo>
                  <a:cubicBezTo>
                    <a:pt x="5565" y="1686"/>
                    <a:pt x="5488" y="1670"/>
                    <a:pt x="5467" y="1800"/>
                  </a:cubicBezTo>
                  <a:cubicBezTo>
                    <a:pt x="5452" y="1798"/>
                    <a:pt x="5437" y="1795"/>
                    <a:pt x="5422" y="1791"/>
                  </a:cubicBezTo>
                  <a:cubicBezTo>
                    <a:pt x="5363" y="1613"/>
                    <a:pt x="5452" y="1463"/>
                    <a:pt x="5208" y="1445"/>
                  </a:cubicBezTo>
                  <a:cubicBezTo>
                    <a:pt x="5135" y="1440"/>
                    <a:pt x="5060" y="1440"/>
                    <a:pt x="4988" y="1440"/>
                  </a:cubicBezTo>
                  <a:cubicBezTo>
                    <a:pt x="4835" y="1440"/>
                    <a:pt x="4896" y="1580"/>
                    <a:pt x="4862" y="1697"/>
                  </a:cubicBezTo>
                  <a:cubicBezTo>
                    <a:pt x="4835" y="1790"/>
                    <a:pt x="4726" y="1733"/>
                    <a:pt x="4708" y="1846"/>
                  </a:cubicBezTo>
                  <a:cubicBezTo>
                    <a:pt x="4689" y="1970"/>
                    <a:pt x="4799" y="1948"/>
                    <a:pt x="4812" y="1996"/>
                  </a:cubicBezTo>
                  <a:cubicBezTo>
                    <a:pt x="4844" y="2077"/>
                    <a:pt x="4824" y="2151"/>
                    <a:pt x="4867" y="2245"/>
                  </a:cubicBezTo>
                  <a:cubicBezTo>
                    <a:pt x="4713" y="2182"/>
                    <a:pt x="4560" y="2145"/>
                    <a:pt x="4400" y="2112"/>
                  </a:cubicBezTo>
                  <a:cubicBezTo>
                    <a:pt x="4221" y="2086"/>
                    <a:pt x="4015" y="1954"/>
                    <a:pt x="3841" y="1954"/>
                  </a:cubicBezTo>
                  <a:cubicBezTo>
                    <a:pt x="3573" y="1954"/>
                    <a:pt x="4110" y="2290"/>
                    <a:pt x="4127" y="2309"/>
                  </a:cubicBezTo>
                  <a:cubicBezTo>
                    <a:pt x="4105" y="2315"/>
                    <a:pt x="4083" y="2320"/>
                    <a:pt x="4060" y="2324"/>
                  </a:cubicBezTo>
                  <a:lnTo>
                    <a:pt x="4065" y="2298"/>
                  </a:lnTo>
                  <a:cubicBezTo>
                    <a:pt x="3852" y="2201"/>
                    <a:pt x="3571" y="2399"/>
                    <a:pt x="3372" y="2425"/>
                  </a:cubicBezTo>
                  <a:cubicBezTo>
                    <a:pt x="3370" y="2381"/>
                    <a:pt x="3421" y="2299"/>
                    <a:pt x="3432" y="2250"/>
                  </a:cubicBezTo>
                  <a:cubicBezTo>
                    <a:pt x="3242" y="2226"/>
                    <a:pt x="3075" y="2344"/>
                    <a:pt x="2898" y="2413"/>
                  </a:cubicBezTo>
                  <a:cubicBezTo>
                    <a:pt x="2804" y="2450"/>
                    <a:pt x="2559" y="2500"/>
                    <a:pt x="2574" y="2674"/>
                  </a:cubicBezTo>
                  <a:cubicBezTo>
                    <a:pt x="2584" y="2801"/>
                    <a:pt x="2315" y="2630"/>
                    <a:pt x="2302" y="2618"/>
                  </a:cubicBezTo>
                  <a:cubicBezTo>
                    <a:pt x="2377" y="2566"/>
                    <a:pt x="2604" y="2549"/>
                    <a:pt x="2395" y="2412"/>
                  </a:cubicBezTo>
                  <a:cubicBezTo>
                    <a:pt x="2245" y="2314"/>
                    <a:pt x="2091" y="2321"/>
                    <a:pt x="1929" y="2318"/>
                  </a:cubicBezTo>
                  <a:cubicBezTo>
                    <a:pt x="1937" y="2433"/>
                    <a:pt x="1993" y="2432"/>
                    <a:pt x="2055" y="2493"/>
                  </a:cubicBezTo>
                  <a:cubicBezTo>
                    <a:pt x="2046" y="2478"/>
                    <a:pt x="2074" y="2893"/>
                    <a:pt x="2169" y="2758"/>
                  </a:cubicBezTo>
                  <a:cubicBezTo>
                    <a:pt x="2163" y="2794"/>
                    <a:pt x="2158" y="2830"/>
                    <a:pt x="2156" y="2867"/>
                  </a:cubicBezTo>
                  <a:cubicBezTo>
                    <a:pt x="1969" y="2739"/>
                    <a:pt x="1862" y="2828"/>
                    <a:pt x="1686" y="2928"/>
                  </a:cubicBezTo>
                  <a:cubicBezTo>
                    <a:pt x="1500" y="3032"/>
                    <a:pt x="1637" y="3097"/>
                    <a:pt x="1707" y="3188"/>
                  </a:cubicBezTo>
                  <a:cubicBezTo>
                    <a:pt x="1680" y="3244"/>
                    <a:pt x="1425" y="3107"/>
                    <a:pt x="1395" y="3091"/>
                  </a:cubicBezTo>
                  <a:cubicBezTo>
                    <a:pt x="1324" y="3053"/>
                    <a:pt x="1217" y="3102"/>
                    <a:pt x="1148" y="3140"/>
                  </a:cubicBezTo>
                  <a:cubicBezTo>
                    <a:pt x="1225" y="3269"/>
                    <a:pt x="1313" y="3308"/>
                    <a:pt x="1425" y="3357"/>
                  </a:cubicBezTo>
                  <a:cubicBezTo>
                    <a:pt x="1277" y="3479"/>
                    <a:pt x="1067" y="3145"/>
                    <a:pt x="988" y="3080"/>
                  </a:cubicBezTo>
                  <a:cubicBezTo>
                    <a:pt x="1015" y="3019"/>
                    <a:pt x="1044" y="2956"/>
                    <a:pt x="990" y="2892"/>
                  </a:cubicBezTo>
                  <a:cubicBezTo>
                    <a:pt x="1164" y="2934"/>
                    <a:pt x="2149" y="3013"/>
                    <a:pt x="1702" y="2525"/>
                  </a:cubicBezTo>
                  <a:cubicBezTo>
                    <a:pt x="1515" y="2321"/>
                    <a:pt x="920" y="2139"/>
                    <a:pt x="679" y="2180"/>
                  </a:cubicBezTo>
                  <a:cubicBezTo>
                    <a:pt x="673" y="2165"/>
                    <a:pt x="662" y="2161"/>
                    <a:pt x="647" y="2169"/>
                  </a:cubicBezTo>
                  <a:cubicBezTo>
                    <a:pt x="682" y="2169"/>
                    <a:pt x="559" y="2063"/>
                    <a:pt x="524" y="2055"/>
                  </a:cubicBezTo>
                  <a:cubicBezTo>
                    <a:pt x="469" y="2042"/>
                    <a:pt x="389" y="2064"/>
                    <a:pt x="328" y="2064"/>
                  </a:cubicBezTo>
                  <a:cubicBezTo>
                    <a:pt x="303" y="2062"/>
                    <a:pt x="285" y="2082"/>
                    <a:pt x="285" y="2118"/>
                  </a:cubicBezTo>
                  <a:cubicBezTo>
                    <a:pt x="266" y="2111"/>
                    <a:pt x="247" y="2104"/>
                    <a:pt x="228" y="2096"/>
                  </a:cubicBezTo>
                  <a:lnTo>
                    <a:pt x="222" y="2118"/>
                  </a:lnTo>
                  <a:lnTo>
                    <a:pt x="216" y="2112"/>
                  </a:lnTo>
                  <a:cubicBezTo>
                    <a:pt x="127" y="2182"/>
                    <a:pt x="72" y="2289"/>
                    <a:pt x="1" y="2385"/>
                  </a:cubicBezTo>
                  <a:cubicBezTo>
                    <a:pt x="38" y="2448"/>
                    <a:pt x="247" y="2553"/>
                    <a:pt x="193" y="2625"/>
                  </a:cubicBezTo>
                  <a:cubicBezTo>
                    <a:pt x="81" y="2777"/>
                    <a:pt x="241" y="2837"/>
                    <a:pt x="293" y="2954"/>
                  </a:cubicBezTo>
                  <a:cubicBezTo>
                    <a:pt x="170" y="3047"/>
                    <a:pt x="319" y="3299"/>
                    <a:pt x="399" y="3343"/>
                  </a:cubicBezTo>
                  <a:cubicBezTo>
                    <a:pt x="293" y="3475"/>
                    <a:pt x="513" y="3547"/>
                    <a:pt x="565" y="3597"/>
                  </a:cubicBezTo>
                  <a:cubicBezTo>
                    <a:pt x="607" y="3637"/>
                    <a:pt x="411" y="3845"/>
                    <a:pt x="390" y="3866"/>
                  </a:cubicBezTo>
                  <a:cubicBezTo>
                    <a:pt x="245" y="4011"/>
                    <a:pt x="119" y="4126"/>
                    <a:pt x="0" y="4306"/>
                  </a:cubicBezTo>
                  <a:cubicBezTo>
                    <a:pt x="85" y="4284"/>
                    <a:pt x="190" y="4172"/>
                    <a:pt x="266" y="4167"/>
                  </a:cubicBezTo>
                  <a:cubicBezTo>
                    <a:pt x="283" y="4197"/>
                    <a:pt x="302" y="4226"/>
                    <a:pt x="323" y="4253"/>
                  </a:cubicBezTo>
                  <a:cubicBezTo>
                    <a:pt x="222" y="4199"/>
                    <a:pt x="162" y="4293"/>
                    <a:pt x="201" y="4411"/>
                  </a:cubicBezTo>
                  <a:cubicBezTo>
                    <a:pt x="162" y="4553"/>
                    <a:pt x="82" y="4589"/>
                    <a:pt x="175" y="4758"/>
                  </a:cubicBezTo>
                  <a:cubicBezTo>
                    <a:pt x="78" y="4850"/>
                    <a:pt x="345" y="5225"/>
                    <a:pt x="406" y="5296"/>
                  </a:cubicBezTo>
                  <a:cubicBezTo>
                    <a:pt x="430" y="5300"/>
                    <a:pt x="451" y="5290"/>
                    <a:pt x="470" y="5265"/>
                  </a:cubicBezTo>
                  <a:cubicBezTo>
                    <a:pt x="470" y="5264"/>
                    <a:pt x="471" y="5244"/>
                    <a:pt x="471" y="5244"/>
                  </a:cubicBezTo>
                  <a:cubicBezTo>
                    <a:pt x="468" y="5227"/>
                    <a:pt x="693" y="5374"/>
                    <a:pt x="723" y="5409"/>
                  </a:cubicBezTo>
                  <a:cubicBezTo>
                    <a:pt x="683" y="5491"/>
                    <a:pt x="819" y="5677"/>
                    <a:pt x="881" y="5677"/>
                  </a:cubicBezTo>
                  <a:cubicBezTo>
                    <a:pt x="881" y="5776"/>
                    <a:pt x="983" y="5725"/>
                    <a:pt x="1012" y="5801"/>
                  </a:cubicBezTo>
                  <a:cubicBezTo>
                    <a:pt x="1013" y="5803"/>
                    <a:pt x="840" y="5849"/>
                    <a:pt x="814" y="5864"/>
                  </a:cubicBezTo>
                  <a:cubicBezTo>
                    <a:pt x="850" y="5933"/>
                    <a:pt x="902" y="6106"/>
                    <a:pt x="948" y="6152"/>
                  </a:cubicBezTo>
                  <a:cubicBezTo>
                    <a:pt x="1062" y="6265"/>
                    <a:pt x="1164" y="6069"/>
                    <a:pt x="1293" y="6203"/>
                  </a:cubicBezTo>
                  <a:cubicBezTo>
                    <a:pt x="1286" y="6211"/>
                    <a:pt x="1265" y="6237"/>
                    <a:pt x="1265" y="6237"/>
                  </a:cubicBezTo>
                  <a:cubicBezTo>
                    <a:pt x="1317" y="6354"/>
                    <a:pt x="1446" y="6350"/>
                    <a:pt x="1481" y="6450"/>
                  </a:cubicBezTo>
                  <a:cubicBezTo>
                    <a:pt x="1563" y="6681"/>
                    <a:pt x="1653" y="6696"/>
                    <a:pt x="1848" y="6592"/>
                  </a:cubicBezTo>
                  <a:cubicBezTo>
                    <a:pt x="1905" y="6655"/>
                    <a:pt x="1926" y="6720"/>
                    <a:pt x="2004" y="6723"/>
                  </a:cubicBezTo>
                  <a:lnTo>
                    <a:pt x="2009" y="6693"/>
                  </a:lnTo>
                  <a:cubicBezTo>
                    <a:pt x="2095" y="6686"/>
                    <a:pt x="2174" y="6765"/>
                    <a:pt x="2257" y="6780"/>
                  </a:cubicBezTo>
                  <a:cubicBezTo>
                    <a:pt x="2237" y="6906"/>
                    <a:pt x="2273" y="6983"/>
                    <a:pt x="2267" y="7093"/>
                  </a:cubicBezTo>
                  <a:cubicBezTo>
                    <a:pt x="2263" y="7128"/>
                    <a:pt x="2226" y="7132"/>
                    <a:pt x="2204" y="7126"/>
                  </a:cubicBezTo>
                  <a:lnTo>
                    <a:pt x="2204" y="7098"/>
                  </a:lnTo>
                  <a:cubicBezTo>
                    <a:pt x="2092" y="7098"/>
                    <a:pt x="1997" y="7275"/>
                    <a:pt x="2085" y="7391"/>
                  </a:cubicBezTo>
                  <a:cubicBezTo>
                    <a:pt x="2053" y="7403"/>
                    <a:pt x="2020" y="7412"/>
                    <a:pt x="1986" y="7420"/>
                  </a:cubicBezTo>
                  <a:cubicBezTo>
                    <a:pt x="1976" y="7486"/>
                    <a:pt x="2003" y="7524"/>
                    <a:pt x="2047" y="7561"/>
                  </a:cubicBezTo>
                  <a:cubicBezTo>
                    <a:pt x="2027" y="7581"/>
                    <a:pt x="2018" y="7606"/>
                    <a:pt x="2021" y="7635"/>
                  </a:cubicBezTo>
                  <a:cubicBezTo>
                    <a:pt x="2021" y="7661"/>
                    <a:pt x="1989" y="7660"/>
                    <a:pt x="1990" y="7711"/>
                  </a:cubicBezTo>
                  <a:cubicBezTo>
                    <a:pt x="1945" y="7720"/>
                    <a:pt x="1898" y="7715"/>
                    <a:pt x="1853" y="7703"/>
                  </a:cubicBezTo>
                  <a:cubicBezTo>
                    <a:pt x="1856" y="7754"/>
                    <a:pt x="1852" y="7802"/>
                    <a:pt x="1841" y="7849"/>
                  </a:cubicBezTo>
                  <a:cubicBezTo>
                    <a:pt x="2028" y="7973"/>
                    <a:pt x="2205" y="8066"/>
                    <a:pt x="2363" y="8238"/>
                  </a:cubicBezTo>
                  <a:cubicBezTo>
                    <a:pt x="2296" y="8346"/>
                    <a:pt x="2888" y="8477"/>
                    <a:pt x="2736" y="8789"/>
                  </a:cubicBezTo>
                  <a:cubicBezTo>
                    <a:pt x="2487" y="8980"/>
                    <a:pt x="2231" y="8785"/>
                    <a:pt x="1999" y="8788"/>
                  </a:cubicBezTo>
                  <a:cubicBezTo>
                    <a:pt x="1930" y="8781"/>
                    <a:pt x="1954" y="8678"/>
                    <a:pt x="1835" y="8708"/>
                  </a:cubicBezTo>
                  <a:cubicBezTo>
                    <a:pt x="1704" y="8534"/>
                    <a:pt x="1349" y="8634"/>
                    <a:pt x="1224" y="8736"/>
                  </a:cubicBezTo>
                  <a:cubicBezTo>
                    <a:pt x="1102" y="8835"/>
                    <a:pt x="682" y="8887"/>
                    <a:pt x="661" y="8607"/>
                  </a:cubicBezTo>
                  <a:cubicBezTo>
                    <a:pt x="631" y="8603"/>
                    <a:pt x="588" y="8600"/>
                    <a:pt x="561" y="8615"/>
                  </a:cubicBezTo>
                  <a:cubicBezTo>
                    <a:pt x="559" y="8612"/>
                    <a:pt x="535" y="8572"/>
                    <a:pt x="535" y="8572"/>
                  </a:cubicBezTo>
                  <a:cubicBezTo>
                    <a:pt x="414" y="8571"/>
                    <a:pt x="318" y="8636"/>
                    <a:pt x="375" y="8778"/>
                  </a:cubicBezTo>
                  <a:cubicBezTo>
                    <a:pt x="343" y="8806"/>
                    <a:pt x="256" y="9007"/>
                    <a:pt x="329" y="9043"/>
                  </a:cubicBezTo>
                  <a:cubicBezTo>
                    <a:pt x="249" y="9165"/>
                    <a:pt x="305" y="9330"/>
                    <a:pt x="421" y="9335"/>
                  </a:cubicBezTo>
                  <a:cubicBezTo>
                    <a:pt x="437" y="9593"/>
                    <a:pt x="540" y="10027"/>
                    <a:pt x="785" y="10022"/>
                  </a:cubicBezTo>
                  <a:cubicBezTo>
                    <a:pt x="850" y="10027"/>
                    <a:pt x="1167" y="10311"/>
                    <a:pt x="1169" y="10017"/>
                  </a:cubicBezTo>
                  <a:cubicBezTo>
                    <a:pt x="1171" y="9906"/>
                    <a:pt x="1447" y="10181"/>
                    <a:pt x="1452" y="10184"/>
                  </a:cubicBezTo>
                  <a:cubicBezTo>
                    <a:pt x="1603" y="10274"/>
                    <a:pt x="1696" y="10029"/>
                    <a:pt x="1800" y="10012"/>
                  </a:cubicBezTo>
                  <a:cubicBezTo>
                    <a:pt x="1854" y="10012"/>
                    <a:pt x="1899" y="10096"/>
                    <a:pt x="1959" y="10058"/>
                  </a:cubicBezTo>
                  <a:cubicBezTo>
                    <a:pt x="1947" y="10128"/>
                    <a:pt x="1993" y="10195"/>
                    <a:pt x="1984" y="10276"/>
                  </a:cubicBezTo>
                  <a:cubicBezTo>
                    <a:pt x="1984" y="10276"/>
                    <a:pt x="2022" y="10292"/>
                    <a:pt x="2025" y="10293"/>
                  </a:cubicBezTo>
                  <a:cubicBezTo>
                    <a:pt x="2030" y="10351"/>
                    <a:pt x="2017" y="10414"/>
                    <a:pt x="2045" y="10467"/>
                  </a:cubicBezTo>
                  <a:cubicBezTo>
                    <a:pt x="1964" y="10561"/>
                    <a:pt x="1951" y="10674"/>
                    <a:pt x="1927" y="10801"/>
                  </a:cubicBezTo>
                  <a:cubicBezTo>
                    <a:pt x="1848" y="10835"/>
                    <a:pt x="1834" y="11184"/>
                    <a:pt x="1763" y="11286"/>
                  </a:cubicBezTo>
                  <a:cubicBezTo>
                    <a:pt x="1769" y="11302"/>
                    <a:pt x="2052" y="12076"/>
                    <a:pt x="1847" y="12076"/>
                  </a:cubicBezTo>
                  <a:cubicBezTo>
                    <a:pt x="1847" y="12076"/>
                    <a:pt x="1847" y="12076"/>
                    <a:pt x="1847" y="12076"/>
                  </a:cubicBezTo>
                  <a:lnTo>
                    <a:pt x="1837" y="12090"/>
                  </a:lnTo>
                  <a:cubicBezTo>
                    <a:pt x="1850" y="12113"/>
                    <a:pt x="1854" y="12139"/>
                    <a:pt x="1849" y="12168"/>
                  </a:cubicBezTo>
                  <a:lnTo>
                    <a:pt x="1968" y="12175"/>
                  </a:lnTo>
                  <a:cubicBezTo>
                    <a:pt x="2045" y="12306"/>
                    <a:pt x="2361" y="12799"/>
                    <a:pt x="2334" y="12928"/>
                  </a:cubicBezTo>
                  <a:cubicBezTo>
                    <a:pt x="2299" y="13089"/>
                    <a:pt x="2510" y="13140"/>
                    <a:pt x="2556" y="13229"/>
                  </a:cubicBezTo>
                  <a:cubicBezTo>
                    <a:pt x="2628" y="13365"/>
                    <a:pt x="2637" y="13466"/>
                    <a:pt x="2665" y="13606"/>
                  </a:cubicBezTo>
                  <a:cubicBezTo>
                    <a:pt x="2622" y="13995"/>
                    <a:pt x="2974" y="14177"/>
                    <a:pt x="3079" y="14465"/>
                  </a:cubicBezTo>
                  <a:cubicBezTo>
                    <a:pt x="3147" y="14644"/>
                    <a:pt x="3352" y="14818"/>
                    <a:pt x="3369" y="15010"/>
                  </a:cubicBezTo>
                  <a:cubicBezTo>
                    <a:pt x="3389" y="15237"/>
                    <a:pt x="3410" y="15717"/>
                    <a:pt x="3527" y="15914"/>
                  </a:cubicBezTo>
                  <a:cubicBezTo>
                    <a:pt x="3685" y="16178"/>
                    <a:pt x="3909" y="15819"/>
                    <a:pt x="4050" y="15819"/>
                  </a:cubicBezTo>
                  <a:cubicBezTo>
                    <a:pt x="4318" y="15819"/>
                    <a:pt x="4521" y="15540"/>
                    <a:pt x="4746" y="15429"/>
                  </a:cubicBezTo>
                  <a:cubicBezTo>
                    <a:pt x="4904" y="15350"/>
                    <a:pt x="5142" y="15358"/>
                    <a:pt x="5113" y="15092"/>
                  </a:cubicBezTo>
                  <a:cubicBezTo>
                    <a:pt x="5108" y="15051"/>
                    <a:pt x="5191" y="15049"/>
                    <a:pt x="5224" y="15056"/>
                  </a:cubicBezTo>
                  <a:cubicBezTo>
                    <a:pt x="5227" y="15026"/>
                    <a:pt x="5232" y="14996"/>
                    <a:pt x="5238" y="14967"/>
                  </a:cubicBezTo>
                  <a:cubicBezTo>
                    <a:pt x="5244" y="14974"/>
                    <a:pt x="5256" y="14987"/>
                    <a:pt x="5262" y="14995"/>
                  </a:cubicBezTo>
                  <a:cubicBezTo>
                    <a:pt x="5385" y="14964"/>
                    <a:pt x="5690" y="14881"/>
                    <a:pt x="5666" y="14697"/>
                  </a:cubicBezTo>
                  <a:cubicBezTo>
                    <a:pt x="5680" y="14778"/>
                    <a:pt x="5943" y="14440"/>
                    <a:pt x="5924" y="14454"/>
                  </a:cubicBezTo>
                  <a:cubicBezTo>
                    <a:pt x="5959" y="14436"/>
                    <a:pt x="6024" y="14445"/>
                    <a:pt x="6061" y="14446"/>
                  </a:cubicBezTo>
                  <a:lnTo>
                    <a:pt x="6064" y="14398"/>
                  </a:lnTo>
                  <a:lnTo>
                    <a:pt x="6088" y="14378"/>
                  </a:lnTo>
                  <a:cubicBezTo>
                    <a:pt x="6071" y="14281"/>
                    <a:pt x="6052" y="14106"/>
                    <a:pt x="6092" y="14014"/>
                  </a:cubicBezTo>
                  <a:cubicBezTo>
                    <a:pt x="6217" y="14121"/>
                    <a:pt x="6399" y="13516"/>
                    <a:pt x="6416" y="13402"/>
                  </a:cubicBezTo>
                  <a:cubicBezTo>
                    <a:pt x="6337" y="13408"/>
                    <a:pt x="6330" y="13381"/>
                    <a:pt x="6268" y="13333"/>
                  </a:cubicBezTo>
                  <a:cubicBezTo>
                    <a:pt x="6116" y="13110"/>
                    <a:pt x="6087" y="13191"/>
                    <a:pt x="5900" y="13054"/>
                  </a:cubicBezTo>
                  <a:cubicBezTo>
                    <a:pt x="5695" y="12901"/>
                    <a:pt x="5769" y="12651"/>
                    <a:pt x="5663" y="12468"/>
                  </a:cubicBezTo>
                  <a:cubicBezTo>
                    <a:pt x="5681" y="12448"/>
                    <a:pt x="5685" y="12420"/>
                    <a:pt x="5677" y="12383"/>
                  </a:cubicBezTo>
                  <a:cubicBezTo>
                    <a:pt x="5773" y="12362"/>
                    <a:pt x="5783" y="12641"/>
                    <a:pt x="5830" y="12702"/>
                  </a:cubicBezTo>
                  <a:cubicBezTo>
                    <a:pt x="5907" y="12800"/>
                    <a:pt x="6096" y="12798"/>
                    <a:pt x="6204" y="12813"/>
                  </a:cubicBezTo>
                  <a:cubicBezTo>
                    <a:pt x="6343" y="12843"/>
                    <a:pt x="6560" y="12984"/>
                    <a:pt x="6684" y="12921"/>
                  </a:cubicBezTo>
                  <a:cubicBezTo>
                    <a:pt x="6904" y="12809"/>
                    <a:pt x="7142" y="12917"/>
                    <a:pt x="7377" y="12831"/>
                  </a:cubicBezTo>
                  <a:cubicBezTo>
                    <a:pt x="7381" y="12857"/>
                    <a:pt x="7392" y="12874"/>
                    <a:pt x="7409" y="12884"/>
                  </a:cubicBezTo>
                  <a:cubicBezTo>
                    <a:pt x="7402" y="12977"/>
                    <a:pt x="7445" y="12999"/>
                    <a:pt x="7507" y="12996"/>
                  </a:cubicBezTo>
                  <a:cubicBezTo>
                    <a:pt x="7525" y="13107"/>
                    <a:pt x="7595" y="13302"/>
                    <a:pt x="7708" y="13243"/>
                  </a:cubicBezTo>
                  <a:cubicBezTo>
                    <a:pt x="7799" y="13358"/>
                    <a:pt x="7948" y="13516"/>
                    <a:pt x="8082" y="13456"/>
                  </a:cubicBezTo>
                  <a:cubicBezTo>
                    <a:pt x="8040" y="13536"/>
                    <a:pt x="7899" y="13395"/>
                    <a:pt x="7863" y="13512"/>
                  </a:cubicBezTo>
                  <a:cubicBezTo>
                    <a:pt x="7838" y="13591"/>
                    <a:pt x="7985" y="13734"/>
                    <a:pt x="8024" y="13785"/>
                  </a:cubicBezTo>
                  <a:cubicBezTo>
                    <a:pt x="8174" y="13978"/>
                    <a:pt x="8328" y="14099"/>
                    <a:pt x="8506" y="13859"/>
                  </a:cubicBezTo>
                  <a:cubicBezTo>
                    <a:pt x="8506" y="13859"/>
                    <a:pt x="8511" y="13822"/>
                    <a:pt x="8511" y="13821"/>
                  </a:cubicBezTo>
                  <a:cubicBezTo>
                    <a:pt x="8597" y="14372"/>
                    <a:pt x="8658" y="15060"/>
                    <a:pt x="8944" y="15536"/>
                  </a:cubicBezTo>
                  <a:cubicBezTo>
                    <a:pt x="9051" y="15713"/>
                    <a:pt x="9457" y="17441"/>
                    <a:pt x="9713" y="17105"/>
                  </a:cubicBezTo>
                  <a:cubicBezTo>
                    <a:pt x="9784" y="17012"/>
                    <a:pt x="9781" y="16935"/>
                    <a:pt x="9870" y="16876"/>
                  </a:cubicBezTo>
                  <a:cubicBezTo>
                    <a:pt x="9961" y="16816"/>
                    <a:pt x="9845" y="16697"/>
                    <a:pt x="9968" y="16619"/>
                  </a:cubicBezTo>
                  <a:cubicBezTo>
                    <a:pt x="9997" y="16525"/>
                    <a:pt x="10045" y="16545"/>
                    <a:pt x="10043" y="16402"/>
                  </a:cubicBezTo>
                  <a:cubicBezTo>
                    <a:pt x="10042" y="16315"/>
                    <a:pt x="9996" y="16229"/>
                    <a:pt x="10027" y="16148"/>
                  </a:cubicBezTo>
                  <a:cubicBezTo>
                    <a:pt x="10149" y="15836"/>
                    <a:pt x="9994" y="15606"/>
                    <a:pt x="10014" y="15300"/>
                  </a:cubicBezTo>
                  <a:cubicBezTo>
                    <a:pt x="10017" y="15254"/>
                    <a:pt x="10218" y="15132"/>
                    <a:pt x="10207" y="15132"/>
                  </a:cubicBezTo>
                  <a:cubicBezTo>
                    <a:pt x="10321" y="15132"/>
                    <a:pt x="10494" y="14748"/>
                    <a:pt x="10602" y="14634"/>
                  </a:cubicBezTo>
                  <a:cubicBezTo>
                    <a:pt x="10691" y="14538"/>
                    <a:pt x="10737" y="14284"/>
                    <a:pt x="10862" y="14259"/>
                  </a:cubicBezTo>
                  <a:cubicBezTo>
                    <a:pt x="10992" y="14233"/>
                    <a:pt x="11028" y="14088"/>
                    <a:pt x="11120" y="13995"/>
                  </a:cubicBezTo>
                  <a:cubicBezTo>
                    <a:pt x="10889" y="13710"/>
                    <a:pt x="11322" y="13817"/>
                    <a:pt x="11401" y="13792"/>
                  </a:cubicBezTo>
                  <a:lnTo>
                    <a:pt x="11405" y="13809"/>
                  </a:lnTo>
                  <a:cubicBezTo>
                    <a:pt x="11513" y="13796"/>
                    <a:pt x="11840" y="13734"/>
                    <a:pt x="11758" y="13509"/>
                  </a:cubicBezTo>
                  <a:cubicBezTo>
                    <a:pt x="11915" y="13567"/>
                    <a:pt x="11804" y="13766"/>
                    <a:pt x="11804" y="13858"/>
                  </a:cubicBezTo>
                  <a:cubicBezTo>
                    <a:pt x="11855" y="13932"/>
                    <a:pt x="11916" y="14007"/>
                    <a:pt x="11963" y="14088"/>
                  </a:cubicBezTo>
                  <a:cubicBezTo>
                    <a:pt x="12025" y="14193"/>
                    <a:pt x="12122" y="14206"/>
                    <a:pt x="12170" y="14271"/>
                  </a:cubicBezTo>
                  <a:cubicBezTo>
                    <a:pt x="12116" y="14362"/>
                    <a:pt x="12121" y="14561"/>
                    <a:pt x="12259" y="14543"/>
                  </a:cubicBezTo>
                  <a:lnTo>
                    <a:pt x="12265" y="14517"/>
                  </a:lnTo>
                  <a:cubicBezTo>
                    <a:pt x="12405" y="14547"/>
                    <a:pt x="12309" y="15318"/>
                    <a:pt x="12423" y="15210"/>
                  </a:cubicBezTo>
                  <a:cubicBezTo>
                    <a:pt x="12494" y="15441"/>
                    <a:pt x="12802" y="15118"/>
                    <a:pt x="12844" y="14997"/>
                  </a:cubicBezTo>
                  <a:cubicBezTo>
                    <a:pt x="12856" y="15037"/>
                    <a:pt x="12878" y="15060"/>
                    <a:pt x="12911" y="15067"/>
                  </a:cubicBezTo>
                  <a:cubicBezTo>
                    <a:pt x="12902" y="15223"/>
                    <a:pt x="13012" y="15781"/>
                    <a:pt x="13143" y="15859"/>
                  </a:cubicBezTo>
                  <a:lnTo>
                    <a:pt x="13144" y="15854"/>
                  </a:lnTo>
                  <a:cubicBezTo>
                    <a:pt x="13197" y="16052"/>
                    <a:pt x="13142" y="16636"/>
                    <a:pt x="13250" y="16730"/>
                  </a:cubicBezTo>
                  <a:cubicBezTo>
                    <a:pt x="13233" y="16829"/>
                    <a:pt x="13157" y="17177"/>
                    <a:pt x="13261" y="17253"/>
                  </a:cubicBezTo>
                  <a:cubicBezTo>
                    <a:pt x="13268" y="17259"/>
                    <a:pt x="13275" y="17264"/>
                    <a:pt x="13282" y="17267"/>
                  </a:cubicBezTo>
                  <a:cubicBezTo>
                    <a:pt x="13318" y="17267"/>
                    <a:pt x="13328" y="17221"/>
                    <a:pt x="13335" y="17183"/>
                  </a:cubicBezTo>
                  <a:cubicBezTo>
                    <a:pt x="13489" y="17447"/>
                    <a:pt x="13664" y="17696"/>
                    <a:pt x="13664" y="18046"/>
                  </a:cubicBezTo>
                  <a:cubicBezTo>
                    <a:pt x="13665" y="18236"/>
                    <a:pt x="13986" y="18792"/>
                    <a:pt x="14143" y="18792"/>
                  </a:cubicBezTo>
                  <a:lnTo>
                    <a:pt x="14108" y="18792"/>
                  </a:lnTo>
                  <a:lnTo>
                    <a:pt x="14340" y="18993"/>
                  </a:lnTo>
                  <a:cubicBezTo>
                    <a:pt x="14381" y="18801"/>
                    <a:pt x="14438" y="18554"/>
                    <a:pt x="14266" y="18407"/>
                  </a:cubicBezTo>
                  <a:cubicBezTo>
                    <a:pt x="14222" y="18370"/>
                    <a:pt x="14205" y="18151"/>
                    <a:pt x="14226" y="18088"/>
                  </a:cubicBezTo>
                  <a:cubicBezTo>
                    <a:pt x="14290" y="17896"/>
                    <a:pt x="14071" y="17539"/>
                    <a:pt x="13928" y="17499"/>
                  </a:cubicBezTo>
                  <a:cubicBezTo>
                    <a:pt x="13881" y="17415"/>
                    <a:pt x="13661" y="17373"/>
                    <a:pt x="13645" y="17259"/>
                  </a:cubicBezTo>
                  <a:cubicBezTo>
                    <a:pt x="13745" y="17168"/>
                    <a:pt x="13574" y="16889"/>
                    <a:pt x="13559" y="16792"/>
                  </a:cubicBezTo>
                  <a:cubicBezTo>
                    <a:pt x="13529" y="16788"/>
                    <a:pt x="13501" y="16791"/>
                    <a:pt x="13472" y="16803"/>
                  </a:cubicBezTo>
                  <a:cubicBezTo>
                    <a:pt x="13429" y="16495"/>
                    <a:pt x="13632" y="16145"/>
                    <a:pt x="13549" y="15846"/>
                  </a:cubicBezTo>
                  <a:cubicBezTo>
                    <a:pt x="13573" y="15845"/>
                    <a:pt x="13595" y="15843"/>
                    <a:pt x="13619" y="15840"/>
                  </a:cubicBezTo>
                  <a:cubicBezTo>
                    <a:pt x="13609" y="16099"/>
                    <a:pt x="13684" y="15951"/>
                    <a:pt x="13779" y="16047"/>
                  </a:cubicBezTo>
                  <a:cubicBezTo>
                    <a:pt x="13864" y="16023"/>
                    <a:pt x="13870" y="16267"/>
                    <a:pt x="13976" y="16189"/>
                  </a:cubicBezTo>
                  <a:cubicBezTo>
                    <a:pt x="14020" y="16272"/>
                    <a:pt x="14042" y="16563"/>
                    <a:pt x="14148" y="16421"/>
                  </a:cubicBezTo>
                  <a:cubicBezTo>
                    <a:pt x="14160" y="16430"/>
                    <a:pt x="14169" y="16479"/>
                    <a:pt x="14172" y="16497"/>
                  </a:cubicBezTo>
                  <a:cubicBezTo>
                    <a:pt x="14248" y="16535"/>
                    <a:pt x="14324" y="16665"/>
                    <a:pt x="14393" y="16675"/>
                  </a:cubicBezTo>
                  <a:cubicBezTo>
                    <a:pt x="14349" y="16802"/>
                    <a:pt x="14378" y="16936"/>
                    <a:pt x="14328" y="17065"/>
                  </a:cubicBezTo>
                  <a:cubicBezTo>
                    <a:pt x="14423" y="17103"/>
                    <a:pt x="14649" y="16942"/>
                    <a:pt x="14681" y="16817"/>
                  </a:cubicBezTo>
                  <a:cubicBezTo>
                    <a:pt x="14747" y="16823"/>
                    <a:pt x="14771" y="16679"/>
                    <a:pt x="14777" y="16616"/>
                  </a:cubicBezTo>
                  <a:lnTo>
                    <a:pt x="14795" y="16636"/>
                  </a:lnTo>
                  <a:cubicBezTo>
                    <a:pt x="14920" y="16540"/>
                    <a:pt x="15138" y="16456"/>
                    <a:pt x="15162" y="16247"/>
                  </a:cubicBezTo>
                  <a:cubicBezTo>
                    <a:pt x="15186" y="16037"/>
                    <a:pt x="15149" y="15872"/>
                    <a:pt x="15136" y="15668"/>
                  </a:cubicBezTo>
                  <a:cubicBezTo>
                    <a:pt x="15108" y="15228"/>
                    <a:pt x="14762" y="15014"/>
                    <a:pt x="14564" y="14711"/>
                  </a:cubicBezTo>
                  <a:cubicBezTo>
                    <a:pt x="14528" y="14587"/>
                    <a:pt x="14270" y="14343"/>
                    <a:pt x="14428" y="14189"/>
                  </a:cubicBezTo>
                  <a:cubicBezTo>
                    <a:pt x="14501" y="14117"/>
                    <a:pt x="14517" y="14012"/>
                    <a:pt x="14591" y="13938"/>
                  </a:cubicBezTo>
                  <a:cubicBezTo>
                    <a:pt x="14638" y="13892"/>
                    <a:pt x="14715" y="13816"/>
                    <a:pt x="14743" y="13760"/>
                  </a:cubicBezTo>
                  <a:cubicBezTo>
                    <a:pt x="14780" y="13785"/>
                    <a:pt x="14880" y="13924"/>
                    <a:pt x="14917" y="13797"/>
                  </a:cubicBezTo>
                  <a:cubicBezTo>
                    <a:pt x="14919" y="13798"/>
                    <a:pt x="14921" y="13800"/>
                    <a:pt x="14924" y="13802"/>
                  </a:cubicBezTo>
                  <a:cubicBezTo>
                    <a:pt x="14874" y="13903"/>
                    <a:pt x="14944" y="14050"/>
                    <a:pt x="15003" y="14121"/>
                  </a:cubicBezTo>
                  <a:cubicBezTo>
                    <a:pt x="14696" y="14139"/>
                    <a:pt x="14934" y="14721"/>
                    <a:pt x="15063" y="14532"/>
                  </a:cubicBezTo>
                  <a:cubicBezTo>
                    <a:pt x="15168" y="14522"/>
                    <a:pt x="15172" y="14273"/>
                    <a:pt x="15207" y="14188"/>
                  </a:cubicBezTo>
                  <a:cubicBezTo>
                    <a:pt x="15207" y="14093"/>
                    <a:pt x="15157" y="14104"/>
                    <a:pt x="15102" y="14115"/>
                  </a:cubicBezTo>
                  <a:cubicBezTo>
                    <a:pt x="15199" y="14030"/>
                    <a:pt x="15118" y="14016"/>
                    <a:pt x="15104" y="13913"/>
                  </a:cubicBezTo>
                  <a:cubicBezTo>
                    <a:pt x="15092" y="13820"/>
                    <a:pt x="15241" y="13850"/>
                    <a:pt x="15282" y="13822"/>
                  </a:cubicBezTo>
                  <a:cubicBezTo>
                    <a:pt x="15359" y="13767"/>
                    <a:pt x="15439" y="13745"/>
                    <a:pt x="15523" y="13688"/>
                  </a:cubicBezTo>
                  <a:cubicBezTo>
                    <a:pt x="15526" y="13681"/>
                    <a:pt x="15528" y="13675"/>
                    <a:pt x="15529" y="13668"/>
                  </a:cubicBezTo>
                  <a:cubicBezTo>
                    <a:pt x="15564" y="13634"/>
                    <a:pt x="15623" y="13651"/>
                    <a:pt x="15631" y="13574"/>
                  </a:cubicBezTo>
                  <a:cubicBezTo>
                    <a:pt x="15690" y="13627"/>
                    <a:pt x="16074" y="13471"/>
                    <a:pt x="16095" y="13390"/>
                  </a:cubicBezTo>
                  <a:cubicBezTo>
                    <a:pt x="16114" y="13308"/>
                    <a:pt x="16263" y="13203"/>
                    <a:pt x="16314" y="13153"/>
                  </a:cubicBezTo>
                  <a:cubicBezTo>
                    <a:pt x="16369" y="13097"/>
                    <a:pt x="16451" y="12820"/>
                    <a:pt x="16493" y="12794"/>
                  </a:cubicBezTo>
                  <a:lnTo>
                    <a:pt x="16510" y="12781"/>
                  </a:lnTo>
                  <a:cubicBezTo>
                    <a:pt x="16523" y="12573"/>
                    <a:pt x="16584" y="12331"/>
                    <a:pt x="16643" y="12135"/>
                  </a:cubicBezTo>
                  <a:cubicBezTo>
                    <a:pt x="16777" y="12226"/>
                    <a:pt x="16741" y="11976"/>
                    <a:pt x="16718" y="11897"/>
                  </a:cubicBezTo>
                  <a:lnTo>
                    <a:pt x="16759" y="11906"/>
                  </a:lnTo>
                  <a:cubicBezTo>
                    <a:pt x="16726" y="11747"/>
                    <a:pt x="16728" y="11491"/>
                    <a:pt x="16531" y="11506"/>
                  </a:cubicBezTo>
                  <a:cubicBezTo>
                    <a:pt x="16589" y="11423"/>
                    <a:pt x="16734" y="11436"/>
                    <a:pt x="16572" y="11272"/>
                  </a:cubicBezTo>
                  <a:lnTo>
                    <a:pt x="16584" y="11278"/>
                  </a:lnTo>
                  <a:cubicBezTo>
                    <a:pt x="16598" y="11049"/>
                    <a:pt x="16383" y="11061"/>
                    <a:pt x="16346" y="10916"/>
                  </a:cubicBezTo>
                  <a:cubicBezTo>
                    <a:pt x="16216" y="10747"/>
                    <a:pt x="16131" y="10449"/>
                    <a:pt x="15922" y="10393"/>
                  </a:cubicBezTo>
                  <a:cubicBezTo>
                    <a:pt x="15951" y="10281"/>
                    <a:pt x="15996" y="10050"/>
                    <a:pt x="16094" y="10009"/>
                  </a:cubicBezTo>
                  <a:cubicBezTo>
                    <a:pt x="16162" y="9981"/>
                    <a:pt x="16172" y="9976"/>
                    <a:pt x="16241" y="9976"/>
                  </a:cubicBezTo>
                  <a:cubicBezTo>
                    <a:pt x="16389" y="9976"/>
                    <a:pt x="16257" y="9717"/>
                    <a:pt x="16138" y="9717"/>
                  </a:cubicBezTo>
                  <a:cubicBezTo>
                    <a:pt x="16041" y="9717"/>
                    <a:pt x="15947" y="9596"/>
                    <a:pt x="15855" y="9645"/>
                  </a:cubicBezTo>
                  <a:cubicBezTo>
                    <a:pt x="15815" y="9666"/>
                    <a:pt x="15657" y="9959"/>
                    <a:pt x="15665" y="9700"/>
                  </a:cubicBezTo>
                  <a:cubicBezTo>
                    <a:pt x="15671" y="9442"/>
                    <a:pt x="15348" y="9696"/>
                    <a:pt x="15343" y="9394"/>
                  </a:cubicBezTo>
                  <a:cubicBezTo>
                    <a:pt x="15385" y="9432"/>
                    <a:pt x="15449" y="9421"/>
                    <a:pt x="15498" y="9408"/>
                  </a:cubicBezTo>
                  <a:cubicBezTo>
                    <a:pt x="15515" y="9403"/>
                    <a:pt x="15696" y="9022"/>
                    <a:pt x="15716" y="8978"/>
                  </a:cubicBezTo>
                  <a:cubicBezTo>
                    <a:pt x="15802" y="8780"/>
                    <a:pt x="15869" y="9340"/>
                    <a:pt x="15873" y="9343"/>
                  </a:cubicBezTo>
                  <a:cubicBezTo>
                    <a:pt x="15724" y="9412"/>
                    <a:pt x="15962" y="9649"/>
                    <a:pt x="16042" y="9398"/>
                  </a:cubicBezTo>
                  <a:cubicBezTo>
                    <a:pt x="16080" y="9281"/>
                    <a:pt x="16134" y="9226"/>
                    <a:pt x="16255" y="9232"/>
                  </a:cubicBezTo>
                  <a:cubicBezTo>
                    <a:pt x="16563" y="9232"/>
                    <a:pt x="16381" y="9707"/>
                    <a:pt x="16600" y="9725"/>
                  </a:cubicBezTo>
                  <a:cubicBezTo>
                    <a:pt x="16602" y="9756"/>
                    <a:pt x="16619" y="9789"/>
                    <a:pt x="16637" y="9811"/>
                  </a:cubicBezTo>
                  <a:cubicBezTo>
                    <a:pt x="16663" y="9798"/>
                    <a:pt x="16698" y="9771"/>
                    <a:pt x="16709" y="9740"/>
                  </a:cubicBezTo>
                  <a:cubicBezTo>
                    <a:pt x="16725" y="9749"/>
                    <a:pt x="16741" y="9758"/>
                    <a:pt x="16757" y="9767"/>
                  </a:cubicBezTo>
                  <a:cubicBezTo>
                    <a:pt x="16769" y="9767"/>
                    <a:pt x="16778" y="9762"/>
                    <a:pt x="16785" y="9756"/>
                  </a:cubicBezTo>
                  <a:cubicBezTo>
                    <a:pt x="16797" y="9780"/>
                    <a:pt x="16820" y="9802"/>
                    <a:pt x="16840" y="9817"/>
                  </a:cubicBezTo>
                  <a:cubicBezTo>
                    <a:pt x="16852" y="9804"/>
                    <a:pt x="16864" y="9788"/>
                    <a:pt x="16873" y="9771"/>
                  </a:cubicBezTo>
                  <a:cubicBezTo>
                    <a:pt x="16891" y="9805"/>
                    <a:pt x="16902" y="9828"/>
                    <a:pt x="16908" y="9843"/>
                  </a:cubicBezTo>
                  <a:cubicBezTo>
                    <a:pt x="16847" y="9895"/>
                    <a:pt x="17004" y="10307"/>
                    <a:pt x="17021" y="10410"/>
                  </a:cubicBezTo>
                  <a:cubicBezTo>
                    <a:pt x="17070" y="10691"/>
                    <a:pt x="17304" y="10518"/>
                    <a:pt x="17449" y="10518"/>
                  </a:cubicBezTo>
                  <a:cubicBezTo>
                    <a:pt x="17808" y="10215"/>
                    <a:pt x="17261" y="9613"/>
                    <a:pt x="17080" y="9402"/>
                  </a:cubicBezTo>
                  <a:lnTo>
                    <a:pt x="17048" y="9438"/>
                  </a:lnTo>
                  <a:cubicBezTo>
                    <a:pt x="16837" y="9231"/>
                    <a:pt x="16887" y="9348"/>
                    <a:pt x="17005" y="9091"/>
                  </a:cubicBezTo>
                  <a:cubicBezTo>
                    <a:pt x="17099" y="8895"/>
                    <a:pt x="16986" y="8839"/>
                    <a:pt x="17044" y="8633"/>
                  </a:cubicBezTo>
                  <a:cubicBezTo>
                    <a:pt x="17065" y="8626"/>
                    <a:pt x="17115" y="8634"/>
                    <a:pt x="17137" y="8636"/>
                  </a:cubicBezTo>
                  <a:cubicBezTo>
                    <a:pt x="17110" y="8586"/>
                    <a:pt x="17077" y="8532"/>
                    <a:pt x="17040" y="8493"/>
                  </a:cubicBezTo>
                  <a:cubicBezTo>
                    <a:pt x="17041" y="8492"/>
                    <a:pt x="17041" y="8490"/>
                    <a:pt x="17042" y="8488"/>
                  </a:cubicBezTo>
                  <a:cubicBezTo>
                    <a:pt x="17064" y="8487"/>
                    <a:pt x="17086" y="8479"/>
                    <a:pt x="17106" y="8468"/>
                  </a:cubicBezTo>
                  <a:cubicBezTo>
                    <a:pt x="17136" y="8432"/>
                    <a:pt x="17150" y="8393"/>
                    <a:pt x="17159" y="8342"/>
                  </a:cubicBezTo>
                  <a:cubicBezTo>
                    <a:pt x="17315" y="8418"/>
                    <a:pt x="17705" y="8619"/>
                    <a:pt x="17671" y="8117"/>
                  </a:cubicBezTo>
                  <a:cubicBezTo>
                    <a:pt x="17658" y="7925"/>
                    <a:pt x="17808" y="7735"/>
                    <a:pt x="17792" y="7535"/>
                  </a:cubicBezTo>
                  <a:cubicBezTo>
                    <a:pt x="17781" y="7389"/>
                    <a:pt x="17861" y="7091"/>
                    <a:pt x="17823" y="6968"/>
                  </a:cubicBezTo>
                  <a:cubicBezTo>
                    <a:pt x="17754" y="6743"/>
                    <a:pt x="17595" y="6575"/>
                    <a:pt x="17533" y="6355"/>
                  </a:cubicBezTo>
                  <a:cubicBezTo>
                    <a:pt x="17482" y="6176"/>
                    <a:pt x="17477" y="6076"/>
                    <a:pt x="17371" y="5930"/>
                  </a:cubicBezTo>
                  <a:cubicBezTo>
                    <a:pt x="17206" y="5696"/>
                    <a:pt x="16964" y="5566"/>
                    <a:pt x="16701" y="5550"/>
                  </a:cubicBezTo>
                  <a:lnTo>
                    <a:pt x="16702" y="5599"/>
                  </a:lnTo>
                  <a:lnTo>
                    <a:pt x="16682" y="5620"/>
                  </a:lnTo>
                  <a:cubicBezTo>
                    <a:pt x="16715" y="5661"/>
                    <a:pt x="16696" y="5689"/>
                    <a:pt x="16705" y="5735"/>
                  </a:cubicBezTo>
                  <a:cubicBezTo>
                    <a:pt x="16705" y="5735"/>
                    <a:pt x="16701" y="5738"/>
                    <a:pt x="16686" y="5738"/>
                  </a:cubicBezTo>
                  <a:cubicBezTo>
                    <a:pt x="16699" y="5604"/>
                    <a:pt x="16597" y="5649"/>
                    <a:pt x="16543" y="5672"/>
                  </a:cubicBezTo>
                  <a:cubicBezTo>
                    <a:pt x="16464" y="5655"/>
                    <a:pt x="16474" y="5478"/>
                    <a:pt x="16362" y="5478"/>
                  </a:cubicBezTo>
                  <a:cubicBezTo>
                    <a:pt x="16292" y="5478"/>
                    <a:pt x="16248" y="5504"/>
                    <a:pt x="16175" y="5453"/>
                  </a:cubicBezTo>
                  <a:cubicBezTo>
                    <a:pt x="16188" y="5307"/>
                    <a:pt x="16331" y="5234"/>
                    <a:pt x="16320" y="5059"/>
                  </a:cubicBezTo>
                  <a:cubicBezTo>
                    <a:pt x="16316" y="4984"/>
                    <a:pt x="16399" y="4871"/>
                    <a:pt x="16438" y="4830"/>
                  </a:cubicBezTo>
                  <a:cubicBezTo>
                    <a:pt x="16438" y="4780"/>
                    <a:pt x="16419" y="4738"/>
                    <a:pt x="16403" y="4694"/>
                  </a:cubicBezTo>
                  <a:cubicBezTo>
                    <a:pt x="16485" y="4410"/>
                    <a:pt x="16622" y="4513"/>
                    <a:pt x="16822" y="4502"/>
                  </a:cubicBezTo>
                  <a:cubicBezTo>
                    <a:pt x="17017" y="4491"/>
                    <a:pt x="17229" y="4512"/>
                    <a:pt x="17432" y="4486"/>
                  </a:cubicBezTo>
                  <a:cubicBezTo>
                    <a:pt x="17432" y="4486"/>
                    <a:pt x="17380" y="4399"/>
                    <a:pt x="17380" y="4399"/>
                  </a:cubicBezTo>
                  <a:cubicBezTo>
                    <a:pt x="17472" y="4395"/>
                    <a:pt x="17591" y="4417"/>
                    <a:pt x="17675" y="4457"/>
                  </a:cubicBezTo>
                  <a:lnTo>
                    <a:pt x="17587" y="4479"/>
                  </a:lnTo>
                  <a:cubicBezTo>
                    <a:pt x="17820" y="4694"/>
                    <a:pt x="18012" y="4482"/>
                    <a:pt x="18255" y="4567"/>
                  </a:cubicBezTo>
                  <a:lnTo>
                    <a:pt x="18310" y="4498"/>
                  </a:lnTo>
                  <a:cubicBezTo>
                    <a:pt x="18234" y="4374"/>
                    <a:pt x="18125" y="4427"/>
                    <a:pt x="18045" y="4339"/>
                  </a:cubicBezTo>
                  <a:cubicBezTo>
                    <a:pt x="18017" y="4297"/>
                    <a:pt x="18066" y="4003"/>
                    <a:pt x="18073" y="3947"/>
                  </a:cubicBezTo>
                  <a:cubicBezTo>
                    <a:pt x="18187" y="3913"/>
                    <a:pt x="18309" y="3913"/>
                    <a:pt x="18421" y="3949"/>
                  </a:cubicBezTo>
                  <a:cubicBezTo>
                    <a:pt x="18458" y="3949"/>
                    <a:pt x="18515" y="4111"/>
                    <a:pt x="18527" y="4157"/>
                  </a:cubicBezTo>
                  <a:cubicBezTo>
                    <a:pt x="18550" y="4152"/>
                    <a:pt x="18576" y="4143"/>
                    <a:pt x="18595" y="4129"/>
                  </a:cubicBezTo>
                  <a:cubicBezTo>
                    <a:pt x="18617" y="4170"/>
                    <a:pt x="18639" y="4210"/>
                    <a:pt x="18664" y="4248"/>
                  </a:cubicBezTo>
                  <a:cubicBezTo>
                    <a:pt x="18693" y="4222"/>
                    <a:pt x="18724" y="4201"/>
                    <a:pt x="18757" y="4186"/>
                  </a:cubicBezTo>
                  <a:cubicBezTo>
                    <a:pt x="18758" y="4038"/>
                    <a:pt x="18825" y="3956"/>
                    <a:pt x="18932" y="4040"/>
                  </a:cubicBezTo>
                  <a:cubicBezTo>
                    <a:pt x="18932" y="4003"/>
                    <a:pt x="18933" y="3962"/>
                    <a:pt x="18927" y="3925"/>
                  </a:cubicBezTo>
                  <a:cubicBezTo>
                    <a:pt x="18949" y="3962"/>
                    <a:pt x="18974" y="4040"/>
                    <a:pt x="19016" y="4044"/>
                  </a:cubicBezTo>
                  <a:cubicBezTo>
                    <a:pt x="19020" y="4065"/>
                    <a:pt x="19027" y="4085"/>
                    <a:pt x="19036" y="4104"/>
                  </a:cubicBezTo>
                  <a:cubicBezTo>
                    <a:pt x="18991" y="4134"/>
                    <a:pt x="18948" y="4163"/>
                    <a:pt x="18913" y="4209"/>
                  </a:cubicBezTo>
                  <a:lnTo>
                    <a:pt x="18933" y="4227"/>
                  </a:lnTo>
                  <a:lnTo>
                    <a:pt x="18922" y="4242"/>
                  </a:lnTo>
                  <a:cubicBezTo>
                    <a:pt x="18933" y="4251"/>
                    <a:pt x="18941" y="4262"/>
                    <a:pt x="18947" y="4276"/>
                  </a:cubicBezTo>
                  <a:cubicBezTo>
                    <a:pt x="18922" y="4461"/>
                    <a:pt x="18945" y="4782"/>
                    <a:pt x="18746" y="4754"/>
                  </a:cubicBezTo>
                  <a:cubicBezTo>
                    <a:pt x="18747" y="4788"/>
                    <a:pt x="18744" y="4821"/>
                    <a:pt x="18739" y="4854"/>
                  </a:cubicBezTo>
                  <a:cubicBezTo>
                    <a:pt x="18836" y="5008"/>
                    <a:pt x="18864" y="5224"/>
                    <a:pt x="18983" y="5396"/>
                  </a:cubicBezTo>
                  <a:cubicBezTo>
                    <a:pt x="19126" y="5602"/>
                    <a:pt x="19308" y="5753"/>
                    <a:pt x="19457" y="5949"/>
                  </a:cubicBezTo>
                  <a:cubicBezTo>
                    <a:pt x="19532" y="6048"/>
                    <a:pt x="19836" y="6469"/>
                    <a:pt x="19960" y="6469"/>
                  </a:cubicBezTo>
                  <a:cubicBezTo>
                    <a:pt x="20212" y="6469"/>
                    <a:pt x="19956" y="6018"/>
                    <a:pt x="19950" y="5979"/>
                  </a:cubicBezTo>
                  <a:cubicBezTo>
                    <a:pt x="19977" y="5936"/>
                    <a:pt x="20168" y="5982"/>
                    <a:pt x="20211" y="5985"/>
                  </a:cubicBezTo>
                  <a:cubicBezTo>
                    <a:pt x="20174" y="5942"/>
                    <a:pt x="19926" y="5707"/>
                    <a:pt x="19968" y="5649"/>
                  </a:cubicBezTo>
                  <a:cubicBezTo>
                    <a:pt x="19982" y="5630"/>
                    <a:pt x="20101" y="5654"/>
                    <a:pt x="20126" y="5664"/>
                  </a:cubicBezTo>
                  <a:cubicBezTo>
                    <a:pt x="20192" y="5412"/>
                    <a:pt x="19863" y="5420"/>
                    <a:pt x="19903" y="5247"/>
                  </a:cubicBezTo>
                  <a:cubicBezTo>
                    <a:pt x="19934" y="5260"/>
                    <a:pt x="19968" y="5294"/>
                    <a:pt x="19997" y="5315"/>
                  </a:cubicBezTo>
                  <a:cubicBezTo>
                    <a:pt x="20147" y="5117"/>
                    <a:pt x="19645" y="4785"/>
                    <a:pt x="19523" y="4756"/>
                  </a:cubicBezTo>
                  <a:cubicBezTo>
                    <a:pt x="19467" y="4748"/>
                    <a:pt x="19432" y="4643"/>
                    <a:pt x="19443" y="4586"/>
                  </a:cubicBezTo>
                  <a:cubicBezTo>
                    <a:pt x="19470" y="4445"/>
                    <a:pt x="19324" y="4420"/>
                    <a:pt x="19334" y="4366"/>
                  </a:cubicBezTo>
                  <a:cubicBezTo>
                    <a:pt x="19351" y="4272"/>
                    <a:pt x="19470" y="4429"/>
                    <a:pt x="19504" y="4429"/>
                  </a:cubicBezTo>
                  <a:cubicBezTo>
                    <a:pt x="19583" y="4429"/>
                    <a:pt x="19522" y="4292"/>
                    <a:pt x="19560" y="4279"/>
                  </a:cubicBezTo>
                  <a:cubicBezTo>
                    <a:pt x="19779" y="4468"/>
                    <a:pt x="19644" y="4227"/>
                    <a:pt x="19830" y="4227"/>
                  </a:cubicBezTo>
                  <a:cubicBezTo>
                    <a:pt x="19974" y="4180"/>
                    <a:pt x="20153" y="4358"/>
                    <a:pt x="20275" y="4424"/>
                  </a:cubicBezTo>
                  <a:cubicBezTo>
                    <a:pt x="20286" y="4362"/>
                    <a:pt x="20280" y="4286"/>
                    <a:pt x="20244" y="4238"/>
                  </a:cubicBezTo>
                  <a:cubicBezTo>
                    <a:pt x="20487" y="4009"/>
                    <a:pt x="20524" y="3674"/>
                    <a:pt x="20914" y="3862"/>
                  </a:cubicBezTo>
                  <a:cubicBezTo>
                    <a:pt x="20928" y="3840"/>
                    <a:pt x="20946" y="3835"/>
                    <a:pt x="20968" y="3843"/>
                  </a:cubicBezTo>
                  <a:cubicBezTo>
                    <a:pt x="20980" y="3602"/>
                    <a:pt x="20494" y="3359"/>
                    <a:pt x="20326" y="3322"/>
                  </a:cubicBezTo>
                  <a:cubicBezTo>
                    <a:pt x="20400" y="3299"/>
                    <a:pt x="20509" y="3221"/>
                    <a:pt x="20442" y="3106"/>
                  </a:cubicBezTo>
                  <a:cubicBezTo>
                    <a:pt x="20615" y="3209"/>
                    <a:pt x="20796" y="3130"/>
                    <a:pt x="20975" y="3259"/>
                  </a:cubicBezTo>
                  <a:cubicBezTo>
                    <a:pt x="21042" y="3307"/>
                    <a:pt x="21600" y="3507"/>
                    <a:pt x="21591" y="3334"/>
                  </a:cubicBezTo>
                  <a:cubicBezTo>
                    <a:pt x="21518" y="3261"/>
                    <a:pt x="21537" y="3195"/>
                    <a:pt x="21482" y="3136"/>
                  </a:cubicBezTo>
                  <a:close/>
                  <a:moveTo>
                    <a:pt x="16994" y="18909"/>
                  </a:moveTo>
                  <a:cubicBezTo>
                    <a:pt x="16992" y="18916"/>
                    <a:pt x="16986" y="18936"/>
                    <a:pt x="16994" y="18908"/>
                  </a:cubicBezTo>
                  <a:cubicBezTo>
                    <a:pt x="16995" y="18905"/>
                    <a:pt x="16995" y="18906"/>
                    <a:pt x="16994" y="18908"/>
                  </a:cubicBezTo>
                  <a:cubicBezTo>
                    <a:pt x="17025" y="18802"/>
                    <a:pt x="16849" y="18703"/>
                    <a:pt x="16797" y="18645"/>
                  </a:cubicBezTo>
                  <a:cubicBezTo>
                    <a:pt x="16910" y="18509"/>
                    <a:pt x="16724" y="18432"/>
                    <a:pt x="16738" y="18304"/>
                  </a:cubicBezTo>
                  <a:lnTo>
                    <a:pt x="16754" y="18340"/>
                  </a:lnTo>
                  <a:lnTo>
                    <a:pt x="16768" y="18257"/>
                  </a:lnTo>
                  <a:lnTo>
                    <a:pt x="16776" y="18259"/>
                  </a:lnTo>
                  <a:cubicBezTo>
                    <a:pt x="16763" y="18110"/>
                    <a:pt x="16888" y="18117"/>
                    <a:pt x="16947" y="18016"/>
                  </a:cubicBezTo>
                  <a:cubicBezTo>
                    <a:pt x="16932" y="18006"/>
                    <a:pt x="16894" y="17954"/>
                    <a:pt x="16878" y="17954"/>
                  </a:cubicBezTo>
                  <a:cubicBezTo>
                    <a:pt x="17187" y="17954"/>
                    <a:pt x="16910" y="17614"/>
                    <a:pt x="16748" y="17594"/>
                  </a:cubicBezTo>
                  <a:cubicBezTo>
                    <a:pt x="16760" y="17529"/>
                    <a:pt x="16681" y="17426"/>
                    <a:pt x="16659" y="17362"/>
                  </a:cubicBezTo>
                  <a:cubicBezTo>
                    <a:pt x="16473" y="17255"/>
                    <a:pt x="16458" y="17581"/>
                    <a:pt x="16392" y="17697"/>
                  </a:cubicBezTo>
                  <a:lnTo>
                    <a:pt x="16408" y="17712"/>
                  </a:lnTo>
                  <a:cubicBezTo>
                    <a:pt x="16350" y="17704"/>
                    <a:pt x="16222" y="17768"/>
                    <a:pt x="16295" y="17866"/>
                  </a:cubicBezTo>
                  <a:cubicBezTo>
                    <a:pt x="16216" y="17940"/>
                    <a:pt x="16061" y="17932"/>
                    <a:pt x="16023" y="18049"/>
                  </a:cubicBezTo>
                  <a:cubicBezTo>
                    <a:pt x="15957" y="18251"/>
                    <a:pt x="15876" y="18304"/>
                    <a:pt x="15732" y="18363"/>
                  </a:cubicBezTo>
                  <a:cubicBezTo>
                    <a:pt x="15609" y="18415"/>
                    <a:pt x="15571" y="18696"/>
                    <a:pt x="15535" y="18708"/>
                  </a:cubicBezTo>
                  <a:cubicBezTo>
                    <a:pt x="15508" y="18708"/>
                    <a:pt x="15366" y="18659"/>
                    <a:pt x="15367" y="18626"/>
                  </a:cubicBezTo>
                  <a:lnTo>
                    <a:pt x="15369" y="18534"/>
                  </a:lnTo>
                  <a:lnTo>
                    <a:pt x="15311" y="18575"/>
                  </a:lnTo>
                  <a:lnTo>
                    <a:pt x="15306" y="18562"/>
                  </a:lnTo>
                  <a:cubicBezTo>
                    <a:pt x="15117" y="18677"/>
                    <a:pt x="15108" y="18934"/>
                    <a:pt x="15200" y="19136"/>
                  </a:cubicBezTo>
                  <a:cubicBezTo>
                    <a:pt x="15161" y="19181"/>
                    <a:pt x="15164" y="19258"/>
                    <a:pt x="15203" y="19303"/>
                  </a:cubicBezTo>
                  <a:cubicBezTo>
                    <a:pt x="15195" y="19335"/>
                    <a:pt x="15210" y="19374"/>
                    <a:pt x="15235" y="19385"/>
                  </a:cubicBezTo>
                  <a:cubicBezTo>
                    <a:pt x="15225" y="19424"/>
                    <a:pt x="15232" y="19455"/>
                    <a:pt x="15254" y="19479"/>
                  </a:cubicBezTo>
                  <a:cubicBezTo>
                    <a:pt x="15285" y="19481"/>
                    <a:pt x="15311" y="19464"/>
                    <a:pt x="15340" y="19452"/>
                  </a:cubicBezTo>
                  <a:cubicBezTo>
                    <a:pt x="15350" y="19468"/>
                    <a:pt x="15353" y="19488"/>
                    <a:pt x="15347" y="19511"/>
                  </a:cubicBezTo>
                  <a:cubicBezTo>
                    <a:pt x="15325" y="19540"/>
                    <a:pt x="15350" y="19890"/>
                    <a:pt x="15399" y="19920"/>
                  </a:cubicBezTo>
                  <a:cubicBezTo>
                    <a:pt x="15473" y="19966"/>
                    <a:pt x="15568" y="19928"/>
                    <a:pt x="15643" y="19918"/>
                  </a:cubicBezTo>
                  <a:cubicBezTo>
                    <a:pt x="15630" y="20115"/>
                    <a:pt x="15842" y="20079"/>
                    <a:pt x="15913" y="19951"/>
                  </a:cubicBezTo>
                  <a:cubicBezTo>
                    <a:pt x="15943" y="20003"/>
                    <a:pt x="16038" y="20088"/>
                    <a:pt x="16085" y="20029"/>
                  </a:cubicBezTo>
                  <a:cubicBezTo>
                    <a:pt x="16181" y="20173"/>
                    <a:pt x="16201" y="20238"/>
                    <a:pt x="16389" y="20115"/>
                  </a:cubicBezTo>
                  <a:cubicBezTo>
                    <a:pt x="16410" y="20270"/>
                    <a:pt x="16541" y="20049"/>
                    <a:pt x="16499" y="19901"/>
                  </a:cubicBezTo>
                  <a:cubicBezTo>
                    <a:pt x="16526" y="19881"/>
                    <a:pt x="16539" y="19851"/>
                    <a:pt x="16538" y="19809"/>
                  </a:cubicBezTo>
                  <a:lnTo>
                    <a:pt x="16562" y="19798"/>
                  </a:lnTo>
                  <a:cubicBezTo>
                    <a:pt x="16568" y="19733"/>
                    <a:pt x="16573" y="19601"/>
                    <a:pt x="16539" y="19554"/>
                  </a:cubicBezTo>
                  <a:cubicBezTo>
                    <a:pt x="16562" y="19523"/>
                    <a:pt x="16574" y="19505"/>
                    <a:pt x="16597" y="19520"/>
                  </a:cubicBezTo>
                  <a:cubicBezTo>
                    <a:pt x="16644" y="19442"/>
                    <a:pt x="16806" y="19309"/>
                    <a:pt x="16741" y="19205"/>
                  </a:cubicBezTo>
                  <a:cubicBezTo>
                    <a:pt x="16704" y="19144"/>
                    <a:pt x="16767" y="18984"/>
                    <a:pt x="16806" y="18955"/>
                  </a:cubicBezTo>
                  <a:cubicBezTo>
                    <a:pt x="16858" y="18955"/>
                    <a:pt x="16966" y="19000"/>
                    <a:pt x="16994" y="18909"/>
                  </a:cubicBezTo>
                  <a:close/>
                  <a:moveTo>
                    <a:pt x="17082" y="15769"/>
                  </a:moveTo>
                  <a:cubicBezTo>
                    <a:pt x="17065" y="15769"/>
                    <a:pt x="17051" y="15769"/>
                    <a:pt x="17082" y="15769"/>
                  </a:cubicBezTo>
                  <a:cubicBezTo>
                    <a:pt x="17137" y="15769"/>
                    <a:pt x="17106" y="15769"/>
                    <a:pt x="17083" y="15769"/>
                  </a:cubicBezTo>
                  <a:cubicBezTo>
                    <a:pt x="17275" y="15768"/>
                    <a:pt x="17243" y="16089"/>
                    <a:pt x="17193" y="16059"/>
                  </a:cubicBezTo>
                  <a:cubicBezTo>
                    <a:pt x="17151" y="16034"/>
                    <a:pt x="17029" y="15770"/>
                    <a:pt x="17082" y="15769"/>
                  </a:cubicBezTo>
                  <a:close/>
                </a:path>
              </a:pathLst>
            </a:custGeom>
            <a:solidFill>
              <a:schemeClr val="bg1">
                <a:lumMod val="85000"/>
              </a:schemeClr>
            </a:solidFill>
            <a:ln w="12700" cap="flat">
              <a:noFill/>
              <a:miter lim="400000"/>
            </a:ln>
            <a:effectLst/>
          </p:spPr>
          <p:txBody>
            <a:bodyPr wrap="square" lIns="0" tIns="0" rIns="0" bIns="0" numCol="1" anchor="ctr">
              <a:noAutofit/>
            </a:bodyPr>
            <a:lstStyle/>
            <a:p>
              <a:endParaRPr sz="5063" dirty="0">
                <a:latin typeface="Lato Light" panose="020F0502020204030203" pitchFamily="34" charset="0"/>
              </a:endParaRPr>
            </a:p>
          </p:txBody>
        </p:sp>
        <p:sp>
          <p:nvSpPr>
            <p:cNvPr id="11" name="Freeform 41">
              <a:extLst>
                <a:ext uri="{FF2B5EF4-FFF2-40B4-BE49-F238E27FC236}">
                  <a16:creationId xmlns:a16="http://schemas.microsoft.com/office/drawing/2014/main" id="{8994B118-2948-4A61-A2FE-8708177BC458}"/>
                </a:ext>
              </a:extLst>
            </p:cNvPr>
            <p:cNvSpPr/>
            <p:nvPr/>
          </p:nvSpPr>
          <p:spPr>
            <a:xfrm>
              <a:off x="6490181" y="3190673"/>
              <a:ext cx="1358419" cy="1179223"/>
            </a:xfrm>
            <a:custGeom>
              <a:avLst/>
              <a:gdLst>
                <a:gd name="connsiteX0" fmla="*/ 2471411 w 2824095"/>
                <a:gd name="connsiteY0" fmla="*/ 2117997 h 2451555"/>
                <a:gd name="connsiteX1" fmla="*/ 2461141 w 2824095"/>
                <a:gd name="connsiteY1" fmla="*/ 2159786 h 2451555"/>
                <a:gd name="connsiteX2" fmla="*/ 2493417 w 2824095"/>
                <a:gd name="connsiteY2" fmla="*/ 2145846 h 2451555"/>
                <a:gd name="connsiteX3" fmla="*/ 2518317 w 2824095"/>
                <a:gd name="connsiteY3" fmla="*/ 2145846 h 2451555"/>
                <a:gd name="connsiteX4" fmla="*/ 2492663 w 2824095"/>
                <a:gd name="connsiteY4" fmla="*/ 2178120 h 2451555"/>
                <a:gd name="connsiteX5" fmla="*/ 2485327 w 2824095"/>
                <a:gd name="connsiteY5" fmla="*/ 2187635 h 2451555"/>
                <a:gd name="connsiteX6" fmla="*/ 2442071 w 2824095"/>
                <a:gd name="connsiteY6" fmla="*/ 2217728 h 2451555"/>
                <a:gd name="connsiteX7" fmla="*/ 2355555 w 2824095"/>
                <a:gd name="connsiteY7" fmla="*/ 2278578 h 2451555"/>
                <a:gd name="connsiteX8" fmla="*/ 2363603 w 2824095"/>
                <a:gd name="connsiteY8" fmla="*/ 2288092 h 2451555"/>
                <a:gd name="connsiteX9" fmla="*/ 2354087 w 2824095"/>
                <a:gd name="connsiteY9" fmla="*/ 2296912 h 2451555"/>
                <a:gd name="connsiteX10" fmla="*/ 2333549 w 2824095"/>
                <a:gd name="connsiteY10" fmla="*/ 2300578 h 2451555"/>
                <a:gd name="connsiteX11" fmla="*/ 2303493 w 2824095"/>
                <a:gd name="connsiteY11" fmla="*/ 2307912 h 2451555"/>
                <a:gd name="connsiteX12" fmla="*/ 2254367 w 2824095"/>
                <a:gd name="connsiteY12" fmla="*/ 2326973 h 2451555"/>
                <a:gd name="connsiteX13" fmla="*/ 2211823 w 2824095"/>
                <a:gd name="connsiteY13" fmla="*/ 2368762 h 2451555"/>
                <a:gd name="connsiteX14" fmla="*/ 2099655 w 2824095"/>
                <a:gd name="connsiteY14" fmla="*/ 2441339 h 2451555"/>
                <a:gd name="connsiteX15" fmla="*/ 2040973 w 2824095"/>
                <a:gd name="connsiteY15" fmla="*/ 2448673 h 2451555"/>
                <a:gd name="connsiteX16" fmla="*/ 2017539 w 2824095"/>
                <a:gd name="connsiteY16" fmla="*/ 2436218 h 2451555"/>
                <a:gd name="connsiteX17" fmla="*/ 2017539 w 2824095"/>
                <a:gd name="connsiteY17" fmla="*/ 2425218 h 2451555"/>
                <a:gd name="connsiteX18" fmla="*/ 1967659 w 2824095"/>
                <a:gd name="connsiteY18" fmla="*/ 2426672 h 2451555"/>
                <a:gd name="connsiteX19" fmla="*/ 1980111 w 2824095"/>
                <a:gd name="connsiteY19" fmla="*/ 2411278 h 2451555"/>
                <a:gd name="connsiteX20" fmla="*/ 2005803 w 2824095"/>
                <a:gd name="connsiteY20" fmla="*/ 2391490 h 2451555"/>
                <a:gd name="connsiteX21" fmla="*/ 2041725 w 2824095"/>
                <a:gd name="connsiteY21" fmla="*/ 2368762 h 2451555"/>
                <a:gd name="connsiteX22" fmla="*/ 2085697 w 2824095"/>
                <a:gd name="connsiteY22" fmla="*/ 2342367 h 2451555"/>
                <a:gd name="connsiteX23" fmla="*/ 2120907 w 2824095"/>
                <a:gd name="connsiteY23" fmla="*/ 2320366 h 2451555"/>
                <a:gd name="connsiteX24" fmla="*/ 2161231 w 2824095"/>
                <a:gd name="connsiteY24" fmla="*/ 2304972 h 2451555"/>
                <a:gd name="connsiteX25" fmla="*/ 2255081 w 2824095"/>
                <a:gd name="connsiteY25" fmla="*/ 2264637 h 2451555"/>
                <a:gd name="connsiteX26" fmla="*/ 2288109 w 2824095"/>
                <a:gd name="connsiteY26" fmla="*/ 2248516 h 2451555"/>
                <a:gd name="connsiteX27" fmla="*/ 2315231 w 2824095"/>
                <a:gd name="connsiteY27" fmla="*/ 2236030 h 2451555"/>
                <a:gd name="connsiteX28" fmla="*/ 2329147 w 2824095"/>
                <a:gd name="connsiteY28" fmla="*/ 2225030 h 2451555"/>
                <a:gd name="connsiteX29" fmla="*/ 2352621 w 2824095"/>
                <a:gd name="connsiteY29" fmla="*/ 2197908 h 2451555"/>
                <a:gd name="connsiteX30" fmla="*/ 2384141 w 2824095"/>
                <a:gd name="connsiteY30" fmla="*/ 2181787 h 2451555"/>
                <a:gd name="connsiteX31" fmla="*/ 2411263 w 2824095"/>
                <a:gd name="connsiteY31" fmla="*/ 2162726 h 2451555"/>
                <a:gd name="connsiteX32" fmla="*/ 2430333 w 2824095"/>
                <a:gd name="connsiteY32" fmla="*/ 2137785 h 2451555"/>
                <a:gd name="connsiteX33" fmla="*/ 2471411 w 2824095"/>
                <a:gd name="connsiteY33" fmla="*/ 2117997 h 2451555"/>
                <a:gd name="connsiteX34" fmla="*/ 1346557 w 2824095"/>
                <a:gd name="connsiteY34" fmla="*/ 2117729 h 2451555"/>
                <a:gd name="connsiteX35" fmla="*/ 1181567 w 2824095"/>
                <a:gd name="connsiteY35" fmla="*/ 2265106 h 2451555"/>
                <a:gd name="connsiteX36" fmla="*/ 1177541 w 2824095"/>
                <a:gd name="connsiteY36" fmla="*/ 2155239 h 2451555"/>
                <a:gd name="connsiteX37" fmla="*/ 1304781 w 2824095"/>
                <a:gd name="connsiteY37" fmla="*/ 2129771 h 2451555"/>
                <a:gd name="connsiteX38" fmla="*/ 1304781 w 2824095"/>
                <a:gd name="connsiteY38" fmla="*/ 2129771 h 2451555"/>
                <a:gd name="connsiteX39" fmla="*/ 1346557 w 2824095"/>
                <a:gd name="connsiteY39" fmla="*/ 2117729 h 2451555"/>
                <a:gd name="connsiteX40" fmla="*/ 2667163 w 2824095"/>
                <a:gd name="connsiteY40" fmla="*/ 1772622 h 2451555"/>
                <a:gd name="connsiteX41" fmla="*/ 2673031 w 2824095"/>
                <a:gd name="connsiteY41" fmla="*/ 1781442 h 2451555"/>
                <a:gd name="connsiteX42" fmla="*/ 2681833 w 2824095"/>
                <a:gd name="connsiteY42" fmla="*/ 1801957 h 2451555"/>
                <a:gd name="connsiteX43" fmla="*/ 2710459 w 2824095"/>
                <a:gd name="connsiteY43" fmla="*/ 1832777 h 2451555"/>
                <a:gd name="connsiteX44" fmla="*/ 2693569 w 2824095"/>
                <a:gd name="connsiteY44" fmla="*/ 1882626 h 2451555"/>
                <a:gd name="connsiteX45" fmla="*/ 2692855 w 2824095"/>
                <a:gd name="connsiteY45" fmla="*/ 1905354 h 2451555"/>
                <a:gd name="connsiteX46" fmla="*/ 2710459 w 2824095"/>
                <a:gd name="connsiteY46" fmla="*/ 1907567 h 2451555"/>
                <a:gd name="connsiteX47" fmla="*/ 2719975 w 2824095"/>
                <a:gd name="connsiteY47" fmla="*/ 1886293 h 2451555"/>
                <a:gd name="connsiteX48" fmla="*/ 2726557 w 2824095"/>
                <a:gd name="connsiteY48" fmla="*/ 1907567 h 2451555"/>
                <a:gd name="connsiteX49" fmla="*/ 2717041 w 2824095"/>
                <a:gd name="connsiteY49" fmla="*/ 1937628 h 2451555"/>
                <a:gd name="connsiteX50" fmla="*/ 2733179 w 2824095"/>
                <a:gd name="connsiteY50" fmla="*/ 1961083 h 2451555"/>
                <a:gd name="connsiteX51" fmla="*/ 2781551 w 2824095"/>
                <a:gd name="connsiteY51" fmla="*/ 1958144 h 2451555"/>
                <a:gd name="connsiteX52" fmla="*/ 2824095 w 2824095"/>
                <a:gd name="connsiteY52" fmla="*/ 1953750 h 2451555"/>
                <a:gd name="connsiteX53" fmla="*/ 2799157 w 2824095"/>
                <a:gd name="connsiteY53" fmla="*/ 1982357 h 2451555"/>
                <a:gd name="connsiteX54" fmla="*/ 2769855 w 2824095"/>
                <a:gd name="connsiteY54" fmla="*/ 2010206 h 2451555"/>
                <a:gd name="connsiteX55" fmla="*/ 2700191 w 2824095"/>
                <a:gd name="connsiteY55" fmla="*/ 2040994 h 2451555"/>
                <a:gd name="connsiteX56" fmla="*/ 2689167 w 2824095"/>
                <a:gd name="connsiteY56" fmla="*/ 2049814 h 2451555"/>
                <a:gd name="connsiteX57" fmla="*/ 2686987 w 2824095"/>
                <a:gd name="connsiteY57" fmla="*/ 2064481 h 2451555"/>
                <a:gd name="connsiteX58" fmla="*/ 2660581 w 2824095"/>
                <a:gd name="connsiteY58" fmla="*/ 2084269 h 2451555"/>
                <a:gd name="connsiteX59" fmla="*/ 2633459 w 2824095"/>
                <a:gd name="connsiteY59" fmla="*/ 2109178 h 2451555"/>
                <a:gd name="connsiteX60" fmla="*/ 2597537 w 2824095"/>
                <a:gd name="connsiteY60" fmla="*/ 2130452 h 2451555"/>
                <a:gd name="connsiteX61" fmla="*/ 2542543 w 2824095"/>
                <a:gd name="connsiteY61" fmla="*/ 2161999 h 2451555"/>
                <a:gd name="connsiteX62" fmla="*/ 2515383 w 2824095"/>
                <a:gd name="connsiteY62" fmla="*/ 2152452 h 2451555"/>
                <a:gd name="connsiteX63" fmla="*/ 2552811 w 2824095"/>
                <a:gd name="connsiteY63" fmla="*/ 2122391 h 2451555"/>
                <a:gd name="connsiteX64" fmla="*/ 2583581 w 2824095"/>
                <a:gd name="connsiteY64" fmla="*/ 2087209 h 2451555"/>
                <a:gd name="connsiteX65" fmla="*/ 2550591 w 2824095"/>
                <a:gd name="connsiteY65" fmla="*/ 2040994 h 2451555"/>
                <a:gd name="connsiteX66" fmla="*/ 2591669 w 2824095"/>
                <a:gd name="connsiteY66" fmla="*/ 2020479 h 2451555"/>
                <a:gd name="connsiteX67" fmla="*/ 2631993 w 2824095"/>
                <a:gd name="connsiteY67" fmla="*/ 1983811 h 2451555"/>
                <a:gd name="connsiteX68" fmla="*/ 2661333 w 2824095"/>
                <a:gd name="connsiteY68" fmla="*/ 1861353 h 2451555"/>
                <a:gd name="connsiteX69" fmla="*/ 2662047 w 2824095"/>
                <a:gd name="connsiteY69" fmla="*/ 1807836 h 2451555"/>
                <a:gd name="connsiteX70" fmla="*/ 2661333 w 2824095"/>
                <a:gd name="connsiteY70" fmla="*/ 1777048 h 2451555"/>
                <a:gd name="connsiteX71" fmla="*/ 2667163 w 2824095"/>
                <a:gd name="connsiteY71" fmla="*/ 1772622 h 2451555"/>
                <a:gd name="connsiteX72" fmla="*/ 37249 w 2824095"/>
                <a:gd name="connsiteY72" fmla="*/ 1288652 h 2451555"/>
                <a:gd name="connsiteX73" fmla="*/ 37297 w 2824095"/>
                <a:gd name="connsiteY73" fmla="*/ 1288738 h 2451555"/>
                <a:gd name="connsiteX74" fmla="*/ 37335 w 2824095"/>
                <a:gd name="connsiteY74" fmla="*/ 1288905 h 2451555"/>
                <a:gd name="connsiteX75" fmla="*/ 33685 w 2824095"/>
                <a:gd name="connsiteY75" fmla="*/ 1281954 h 2451555"/>
                <a:gd name="connsiteX76" fmla="*/ 36425 w 2824095"/>
                <a:gd name="connsiteY76" fmla="*/ 1286213 h 2451555"/>
                <a:gd name="connsiteX77" fmla="*/ 37249 w 2824095"/>
                <a:gd name="connsiteY77" fmla="*/ 1288652 h 2451555"/>
                <a:gd name="connsiteX78" fmla="*/ 1921225 w 2824095"/>
                <a:gd name="connsiteY78" fmla="*/ 1233877 h 2451555"/>
                <a:gd name="connsiteX79" fmla="*/ 1923065 w 2824095"/>
                <a:gd name="connsiteY79" fmla="*/ 1237624 h 2451555"/>
                <a:gd name="connsiteX80" fmla="*/ 1921225 w 2824095"/>
                <a:gd name="connsiteY80" fmla="*/ 1233877 h 2451555"/>
                <a:gd name="connsiteX81" fmla="*/ 113195 w 2824095"/>
                <a:gd name="connsiteY81" fmla="*/ 1084599 h 2451555"/>
                <a:gd name="connsiteX82" fmla="*/ 120257 w 2824095"/>
                <a:gd name="connsiteY82" fmla="*/ 1084599 h 2451555"/>
                <a:gd name="connsiteX83" fmla="*/ 113677 w 2824095"/>
                <a:gd name="connsiteY83" fmla="*/ 1089267 h 2451555"/>
                <a:gd name="connsiteX84" fmla="*/ 113363 w 2824095"/>
                <a:gd name="connsiteY84" fmla="*/ 1087623 h 2451555"/>
                <a:gd name="connsiteX85" fmla="*/ 112843 w 2824095"/>
                <a:gd name="connsiteY85" fmla="*/ 1078274 h 2451555"/>
                <a:gd name="connsiteX86" fmla="*/ 113195 w 2824095"/>
                <a:gd name="connsiteY86" fmla="*/ 1084599 h 2451555"/>
                <a:gd name="connsiteX87" fmla="*/ 112607 w 2824095"/>
                <a:gd name="connsiteY87" fmla="*/ 1084599 h 2451555"/>
                <a:gd name="connsiteX88" fmla="*/ 112843 w 2824095"/>
                <a:gd name="connsiteY88" fmla="*/ 1078274 h 2451555"/>
                <a:gd name="connsiteX89" fmla="*/ 1586319 w 2824095"/>
                <a:gd name="connsiteY89" fmla="*/ 477156 h 2451555"/>
                <a:gd name="connsiteX90" fmla="*/ 1603051 w 2824095"/>
                <a:gd name="connsiteY90" fmla="*/ 534734 h 2451555"/>
                <a:gd name="connsiteX91" fmla="*/ 1619057 w 2824095"/>
                <a:gd name="connsiteY91" fmla="*/ 647904 h 2451555"/>
                <a:gd name="connsiteX92" fmla="*/ 1661437 w 2824095"/>
                <a:gd name="connsiteY92" fmla="*/ 658240 h 2451555"/>
                <a:gd name="connsiteX93" fmla="*/ 1709757 w 2824095"/>
                <a:gd name="connsiteY93" fmla="*/ 929230 h 2451555"/>
                <a:gd name="connsiteX94" fmla="*/ 1803173 w 2824095"/>
                <a:gd name="connsiteY94" fmla="*/ 1003398 h 2451555"/>
                <a:gd name="connsiteX95" fmla="*/ 1834379 w 2824095"/>
                <a:gd name="connsiteY95" fmla="*/ 1110494 h 2451555"/>
                <a:gd name="connsiteX96" fmla="*/ 1838809 w 2824095"/>
                <a:gd name="connsiteY96" fmla="*/ 1091633 h 2451555"/>
                <a:gd name="connsiteX97" fmla="*/ 1870015 w 2824095"/>
                <a:gd name="connsiteY97" fmla="*/ 1170276 h 2451555"/>
                <a:gd name="connsiteX98" fmla="*/ 1923065 w 2824095"/>
                <a:gd name="connsiteY98" fmla="*/ 1237624 h 2451555"/>
                <a:gd name="connsiteX99" fmla="*/ 1919241 w 2824095"/>
                <a:gd name="connsiteY99" fmla="*/ 1369229 h 2451555"/>
                <a:gd name="connsiteX100" fmla="*/ 1921153 w 2824095"/>
                <a:gd name="connsiteY100" fmla="*/ 1445316 h 2451555"/>
                <a:gd name="connsiteX101" fmla="*/ 1842937 w 2824095"/>
                <a:gd name="connsiteY101" fmla="*/ 1571273 h 2451555"/>
                <a:gd name="connsiteX102" fmla="*/ 1755761 w 2824095"/>
                <a:gd name="connsiteY102" fmla="*/ 1678795 h 2451555"/>
                <a:gd name="connsiteX103" fmla="*/ 1531983 w 2824095"/>
                <a:gd name="connsiteY103" fmla="*/ 1930284 h 2451555"/>
                <a:gd name="connsiteX104" fmla="*/ 1406755 w 2824095"/>
                <a:gd name="connsiteY104" fmla="*/ 1975041 h 2451555"/>
                <a:gd name="connsiteX105" fmla="*/ 1314747 w 2824095"/>
                <a:gd name="connsiteY105" fmla="*/ 2027257 h 2451555"/>
                <a:gd name="connsiteX106" fmla="*/ 1289077 w 2824095"/>
                <a:gd name="connsiteY106" fmla="*/ 1970352 h 2451555"/>
                <a:gd name="connsiteX107" fmla="*/ 1196265 w 2824095"/>
                <a:gd name="connsiteY107" fmla="*/ 2011805 h 2451555"/>
                <a:gd name="connsiteX108" fmla="*/ 1086641 w 2824095"/>
                <a:gd name="connsiteY108" fmla="*/ 1966835 h 2451555"/>
                <a:gd name="connsiteX109" fmla="*/ 1090767 w 2824095"/>
                <a:gd name="connsiteY109" fmla="*/ 1856116 h 2451555"/>
                <a:gd name="connsiteX110" fmla="*/ 1042449 w 2824095"/>
                <a:gd name="connsiteY110" fmla="*/ 1834697 h 2451555"/>
                <a:gd name="connsiteX111" fmla="*/ 1067515 w 2824095"/>
                <a:gd name="connsiteY111" fmla="*/ 1760849 h 2451555"/>
                <a:gd name="connsiteX112" fmla="*/ 985875 w 2824095"/>
                <a:gd name="connsiteY112" fmla="*/ 1817327 h 2451555"/>
                <a:gd name="connsiteX113" fmla="*/ 1052011 w 2824095"/>
                <a:gd name="connsiteY113" fmla="*/ 1745504 h 2451555"/>
                <a:gd name="connsiteX114" fmla="*/ 1086339 w 2824095"/>
                <a:gd name="connsiteY114" fmla="*/ 1677623 h 2451555"/>
                <a:gd name="connsiteX115" fmla="*/ 935643 w 2824095"/>
                <a:gd name="connsiteY115" fmla="*/ 1800384 h 2451555"/>
                <a:gd name="connsiteX116" fmla="*/ 927691 w 2824095"/>
                <a:gd name="connsiteY116" fmla="*/ 1703838 h 2451555"/>
                <a:gd name="connsiteX117" fmla="*/ 910175 w 2824095"/>
                <a:gd name="connsiteY117" fmla="*/ 1652368 h 2451555"/>
                <a:gd name="connsiteX118" fmla="*/ 722233 w 2824095"/>
                <a:gd name="connsiteY118" fmla="*/ 1614644 h 2451555"/>
                <a:gd name="connsiteX119" fmla="*/ 468961 w 2824095"/>
                <a:gd name="connsiteY119" fmla="*/ 1682845 h 2451555"/>
                <a:gd name="connsiteX120" fmla="*/ 377355 w 2824095"/>
                <a:gd name="connsiteY120" fmla="*/ 1741028 h 2451555"/>
                <a:gd name="connsiteX121" fmla="*/ 259979 w 2824095"/>
                <a:gd name="connsiteY121" fmla="*/ 1738151 h 2451555"/>
                <a:gd name="connsiteX122" fmla="*/ 77273 w 2824095"/>
                <a:gd name="connsiteY122" fmla="*/ 1806138 h 2451555"/>
                <a:gd name="connsiteX123" fmla="*/ 767 w 2824095"/>
                <a:gd name="connsiteY123" fmla="*/ 1734528 h 2451555"/>
                <a:gd name="connsiteX124" fmla="*/ 46167 w 2824095"/>
                <a:gd name="connsiteY124" fmla="*/ 1699788 h 2451555"/>
                <a:gd name="connsiteX125" fmla="*/ 64489 w 2824095"/>
                <a:gd name="connsiteY125" fmla="*/ 1560084 h 2451555"/>
                <a:gd name="connsiteX126" fmla="*/ 64489 w 2824095"/>
                <a:gd name="connsiteY126" fmla="*/ 1445635 h 2451555"/>
                <a:gd name="connsiteX127" fmla="*/ 41245 w 2824095"/>
                <a:gd name="connsiteY127" fmla="*/ 1305357 h 2451555"/>
                <a:gd name="connsiteX128" fmla="*/ 37335 w 2824095"/>
                <a:gd name="connsiteY128" fmla="*/ 1288905 h 2451555"/>
                <a:gd name="connsiteX129" fmla="*/ 39373 w 2824095"/>
                <a:gd name="connsiteY129" fmla="*/ 1294928 h 2451555"/>
                <a:gd name="connsiteX130" fmla="*/ 46873 w 2824095"/>
                <a:gd name="connsiteY130" fmla="*/ 1309980 h 2451555"/>
                <a:gd name="connsiteX131" fmla="*/ 51705 w 2824095"/>
                <a:gd name="connsiteY131" fmla="*/ 1285791 h 2451555"/>
                <a:gd name="connsiteX132" fmla="*/ 82609 w 2824095"/>
                <a:gd name="connsiteY132" fmla="*/ 1321276 h 2451555"/>
                <a:gd name="connsiteX133" fmla="*/ 86233 w 2824095"/>
                <a:gd name="connsiteY133" fmla="*/ 1173473 h 2451555"/>
                <a:gd name="connsiteX134" fmla="*/ 103999 w 2824095"/>
                <a:gd name="connsiteY134" fmla="*/ 1096133 h 2451555"/>
                <a:gd name="connsiteX135" fmla="*/ 113677 w 2824095"/>
                <a:gd name="connsiteY135" fmla="*/ 1089267 h 2451555"/>
                <a:gd name="connsiteX136" fmla="*/ 115919 w 2824095"/>
                <a:gd name="connsiteY136" fmla="*/ 1100949 h 2451555"/>
                <a:gd name="connsiteX137" fmla="*/ 122271 w 2824095"/>
                <a:gd name="connsiteY137" fmla="*/ 1106551 h 2451555"/>
                <a:gd name="connsiteX138" fmla="*/ 236625 w 2824095"/>
                <a:gd name="connsiteY138" fmla="*/ 1019063 h 2451555"/>
                <a:gd name="connsiteX139" fmla="*/ 323399 w 2824095"/>
                <a:gd name="connsiteY139" fmla="*/ 999988 h 2451555"/>
                <a:gd name="connsiteX140" fmla="*/ 384603 w 2824095"/>
                <a:gd name="connsiteY140" fmla="*/ 973241 h 2451555"/>
                <a:gd name="connsiteX141" fmla="*/ 518891 w 2824095"/>
                <a:gd name="connsiteY141" fmla="*/ 897155 h 2451555"/>
                <a:gd name="connsiteX142" fmla="*/ 595395 w 2824095"/>
                <a:gd name="connsiteY142" fmla="*/ 779509 h 2451555"/>
                <a:gd name="connsiteX143" fmla="*/ 617643 w 2824095"/>
                <a:gd name="connsiteY143" fmla="*/ 833856 h 2451555"/>
                <a:gd name="connsiteX144" fmla="*/ 624991 w 2824095"/>
                <a:gd name="connsiteY144" fmla="*/ 802953 h 2451555"/>
                <a:gd name="connsiteX145" fmla="*/ 647339 w 2824095"/>
                <a:gd name="connsiteY145" fmla="*/ 768213 h 2451555"/>
                <a:gd name="connsiteX146" fmla="*/ 689315 w 2824095"/>
                <a:gd name="connsiteY146" fmla="*/ 714719 h 2451555"/>
                <a:gd name="connsiteX147" fmla="*/ 862359 w 2824095"/>
                <a:gd name="connsiteY147" fmla="*/ 695751 h 2451555"/>
                <a:gd name="connsiteX148" fmla="*/ 937657 w 2824095"/>
                <a:gd name="connsiteY148" fmla="*/ 681791 h 2451555"/>
                <a:gd name="connsiteX149" fmla="*/ 1011443 w 2824095"/>
                <a:gd name="connsiteY149" fmla="*/ 555087 h 2451555"/>
                <a:gd name="connsiteX150" fmla="*/ 1065299 w 2824095"/>
                <a:gd name="connsiteY150" fmla="*/ 500420 h 2451555"/>
                <a:gd name="connsiteX151" fmla="*/ 1100935 w 2824095"/>
                <a:gd name="connsiteY151" fmla="*/ 494240 h 2451555"/>
                <a:gd name="connsiteX152" fmla="*/ 1153281 w 2824095"/>
                <a:gd name="connsiteY152" fmla="*/ 528127 h 2451555"/>
                <a:gd name="connsiteX153" fmla="*/ 1219921 w 2824095"/>
                <a:gd name="connsiteY153" fmla="*/ 550612 h 2451555"/>
                <a:gd name="connsiteX154" fmla="*/ 1297937 w 2824095"/>
                <a:gd name="connsiteY154" fmla="*/ 547948 h 2451555"/>
                <a:gd name="connsiteX155" fmla="*/ 1246195 w 2824095"/>
                <a:gd name="connsiteY155" fmla="*/ 628403 h 2451555"/>
                <a:gd name="connsiteX156" fmla="*/ 1243979 w 2824095"/>
                <a:gd name="connsiteY156" fmla="*/ 729318 h 2451555"/>
                <a:gd name="connsiteX157" fmla="*/ 1335987 w 2824095"/>
                <a:gd name="connsiteY157" fmla="*/ 792297 h 2451555"/>
                <a:gd name="connsiteX158" fmla="*/ 1447121 w 2824095"/>
                <a:gd name="connsiteY158" fmla="*/ 840357 h 2451555"/>
                <a:gd name="connsiteX159" fmla="*/ 1513459 w 2824095"/>
                <a:gd name="connsiteY159" fmla="*/ 640764 h 2451555"/>
                <a:gd name="connsiteX160" fmla="*/ 1541947 w 2824095"/>
                <a:gd name="connsiteY160" fmla="*/ 537291 h 2451555"/>
                <a:gd name="connsiteX161" fmla="*/ 1586319 w 2824095"/>
                <a:gd name="connsiteY161" fmla="*/ 477156 h 2451555"/>
                <a:gd name="connsiteX162" fmla="*/ 1951553 w 2824095"/>
                <a:gd name="connsiteY162" fmla="*/ 204814 h 2451555"/>
                <a:gd name="connsiteX163" fmla="*/ 1951553 w 2824095"/>
                <a:gd name="connsiteY163" fmla="*/ 204814 h 2451555"/>
                <a:gd name="connsiteX164" fmla="*/ 2001181 w 2824095"/>
                <a:gd name="connsiteY164" fmla="*/ 20354 h 2451555"/>
                <a:gd name="connsiteX165" fmla="*/ 2112115 w 2824095"/>
                <a:gd name="connsiteY165" fmla="*/ 150041 h 2451555"/>
                <a:gd name="connsiteX166" fmla="*/ 2102853 w 2824095"/>
                <a:gd name="connsiteY166" fmla="*/ 122867 h 2451555"/>
                <a:gd name="connsiteX167" fmla="*/ 1951553 w 2824095"/>
                <a:gd name="connsiteY167" fmla="*/ 204814 h 2451555"/>
                <a:gd name="connsiteX168" fmla="*/ 1899207 w 2824095"/>
                <a:gd name="connsiteY168" fmla="*/ 175723 h 2451555"/>
                <a:gd name="connsiteX169" fmla="*/ 2051111 w 2824095"/>
                <a:gd name="connsiteY169" fmla="*/ 144713 h 2451555"/>
                <a:gd name="connsiteX170" fmla="*/ 2099431 w 2824095"/>
                <a:gd name="connsiteY170" fmla="*/ 112637 h 2451555"/>
                <a:gd name="connsiteX171" fmla="*/ 2001181 w 2824095"/>
                <a:gd name="connsiteY171" fmla="*/ 20354 h 2451555"/>
                <a:gd name="connsiteX172" fmla="*/ 1536513 w 2824095"/>
                <a:gd name="connsiteY172" fmla="*/ 0 h 2451555"/>
                <a:gd name="connsiteX173" fmla="*/ 1729991 w 2824095"/>
                <a:gd name="connsiteY173" fmla="*/ 82586 h 2451555"/>
                <a:gd name="connsiteX174" fmla="*/ 1787067 w 2824095"/>
                <a:gd name="connsiteY174" fmla="*/ 157820 h 2451555"/>
                <a:gd name="connsiteX175" fmla="*/ 1881089 w 2824095"/>
                <a:gd name="connsiteY175" fmla="*/ 245735 h 2451555"/>
                <a:gd name="connsiteX176" fmla="*/ 1837199 w 2824095"/>
                <a:gd name="connsiteY176" fmla="*/ 247866 h 2451555"/>
                <a:gd name="connsiteX177" fmla="*/ 1905349 w 2824095"/>
                <a:gd name="connsiteY177" fmla="*/ 352511 h 2451555"/>
                <a:gd name="connsiteX178" fmla="*/ 1932327 w 2824095"/>
                <a:gd name="connsiteY178" fmla="*/ 382455 h 2451555"/>
                <a:gd name="connsiteX179" fmla="*/ 1972693 w 2824095"/>
                <a:gd name="connsiteY179" fmla="*/ 466746 h 2451555"/>
                <a:gd name="connsiteX180" fmla="*/ 1799851 w 2824095"/>
                <a:gd name="connsiteY180" fmla="*/ 380643 h 2451555"/>
                <a:gd name="connsiteX181" fmla="*/ 1643015 w 2824095"/>
                <a:gd name="connsiteY181" fmla="*/ 331731 h 2451555"/>
                <a:gd name="connsiteX182" fmla="*/ 1515171 w 2824095"/>
                <a:gd name="connsiteY182" fmla="*/ 372438 h 2451555"/>
                <a:gd name="connsiteX183" fmla="*/ 1510843 w 2824095"/>
                <a:gd name="connsiteY183" fmla="*/ 236783 h 2451555"/>
                <a:gd name="connsiteX184" fmla="*/ 1536513 w 2824095"/>
                <a:gd name="connsiteY184" fmla="*/ 0 h 2451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Lst>
              <a:rect l="l" t="t" r="r" b="b"/>
              <a:pathLst>
                <a:path w="2824095" h="2451555">
                  <a:moveTo>
                    <a:pt x="2471411" y="2117997"/>
                  </a:moveTo>
                  <a:cubicBezTo>
                    <a:pt x="2468041" y="2132000"/>
                    <a:pt x="2464511" y="2145783"/>
                    <a:pt x="2461141" y="2159786"/>
                  </a:cubicBezTo>
                  <a:cubicBezTo>
                    <a:pt x="2471967" y="2155076"/>
                    <a:pt x="2482593" y="2150524"/>
                    <a:pt x="2493417" y="2145846"/>
                  </a:cubicBezTo>
                  <a:cubicBezTo>
                    <a:pt x="2506501" y="2140124"/>
                    <a:pt x="2507135" y="2136868"/>
                    <a:pt x="2518317" y="2145846"/>
                  </a:cubicBezTo>
                  <a:cubicBezTo>
                    <a:pt x="2505669" y="2156688"/>
                    <a:pt x="2497381" y="2161777"/>
                    <a:pt x="2492663" y="2178120"/>
                  </a:cubicBezTo>
                  <a:cubicBezTo>
                    <a:pt x="2491077" y="2183589"/>
                    <a:pt x="2489571" y="2184695"/>
                    <a:pt x="2485327" y="2187635"/>
                  </a:cubicBezTo>
                  <a:cubicBezTo>
                    <a:pt x="2471015" y="2197623"/>
                    <a:pt x="2456383" y="2207707"/>
                    <a:pt x="2442071" y="2217728"/>
                  </a:cubicBezTo>
                  <a:cubicBezTo>
                    <a:pt x="2413087" y="2237927"/>
                    <a:pt x="2384499" y="2258315"/>
                    <a:pt x="2355555" y="2278578"/>
                  </a:cubicBezTo>
                  <a:cubicBezTo>
                    <a:pt x="2355753" y="2278420"/>
                    <a:pt x="2362811" y="2287176"/>
                    <a:pt x="2363603" y="2288092"/>
                  </a:cubicBezTo>
                  <a:cubicBezTo>
                    <a:pt x="2366775" y="2291886"/>
                    <a:pt x="2356189" y="2295963"/>
                    <a:pt x="2354087" y="2296912"/>
                  </a:cubicBezTo>
                  <a:cubicBezTo>
                    <a:pt x="2347505" y="2299820"/>
                    <a:pt x="2340645" y="2300009"/>
                    <a:pt x="2333549" y="2300578"/>
                  </a:cubicBezTo>
                  <a:cubicBezTo>
                    <a:pt x="2323041" y="2301463"/>
                    <a:pt x="2313407" y="2304561"/>
                    <a:pt x="2303493" y="2307912"/>
                  </a:cubicBezTo>
                  <a:cubicBezTo>
                    <a:pt x="2287635" y="2313286"/>
                    <a:pt x="2267491" y="2315941"/>
                    <a:pt x="2254367" y="2326973"/>
                  </a:cubicBezTo>
                  <a:cubicBezTo>
                    <a:pt x="2239143" y="2339744"/>
                    <a:pt x="2227207" y="2355928"/>
                    <a:pt x="2211823" y="2368762"/>
                  </a:cubicBezTo>
                  <a:cubicBezTo>
                    <a:pt x="2177169" y="2397717"/>
                    <a:pt x="2138789" y="2419402"/>
                    <a:pt x="2099655" y="2441339"/>
                  </a:cubicBezTo>
                  <a:cubicBezTo>
                    <a:pt x="2081971" y="2451233"/>
                    <a:pt x="2060757" y="2454489"/>
                    <a:pt x="2040973" y="2448673"/>
                  </a:cubicBezTo>
                  <a:cubicBezTo>
                    <a:pt x="2032567" y="2446207"/>
                    <a:pt x="2024637" y="2441308"/>
                    <a:pt x="2017539" y="2436218"/>
                  </a:cubicBezTo>
                  <a:cubicBezTo>
                    <a:pt x="2016311" y="2433816"/>
                    <a:pt x="2017539" y="2428000"/>
                    <a:pt x="2017539" y="2425218"/>
                  </a:cubicBezTo>
                  <a:cubicBezTo>
                    <a:pt x="1999697" y="2428347"/>
                    <a:pt x="1985859" y="2427842"/>
                    <a:pt x="1967659" y="2426672"/>
                  </a:cubicBezTo>
                  <a:cubicBezTo>
                    <a:pt x="1968295" y="2426735"/>
                    <a:pt x="1976661" y="2412732"/>
                    <a:pt x="1980111" y="2411278"/>
                  </a:cubicBezTo>
                  <a:cubicBezTo>
                    <a:pt x="1991965" y="2406347"/>
                    <a:pt x="1997199" y="2400467"/>
                    <a:pt x="2005803" y="2391490"/>
                  </a:cubicBezTo>
                  <a:cubicBezTo>
                    <a:pt x="2015477" y="2381343"/>
                    <a:pt x="2029871" y="2375937"/>
                    <a:pt x="2041725" y="2368762"/>
                  </a:cubicBezTo>
                  <a:cubicBezTo>
                    <a:pt x="2056397" y="2359848"/>
                    <a:pt x="2070947" y="2351187"/>
                    <a:pt x="2085697" y="2342367"/>
                  </a:cubicBezTo>
                  <a:cubicBezTo>
                    <a:pt x="2097633" y="2335287"/>
                    <a:pt x="2109447" y="2328143"/>
                    <a:pt x="2120907" y="2320366"/>
                  </a:cubicBezTo>
                  <a:cubicBezTo>
                    <a:pt x="2133079" y="2312116"/>
                    <a:pt x="2147671" y="2309840"/>
                    <a:pt x="2161231" y="2304972"/>
                  </a:cubicBezTo>
                  <a:cubicBezTo>
                    <a:pt x="2193149" y="2293561"/>
                    <a:pt x="2223997" y="2278103"/>
                    <a:pt x="2255081" y="2264637"/>
                  </a:cubicBezTo>
                  <a:cubicBezTo>
                    <a:pt x="2266303" y="2259769"/>
                    <a:pt x="2277483" y="2254617"/>
                    <a:pt x="2288109" y="2248516"/>
                  </a:cubicBezTo>
                  <a:cubicBezTo>
                    <a:pt x="2296635" y="2243553"/>
                    <a:pt x="2307301" y="2241530"/>
                    <a:pt x="2315231" y="2236030"/>
                  </a:cubicBezTo>
                  <a:cubicBezTo>
                    <a:pt x="2319791" y="2232869"/>
                    <a:pt x="2324945" y="2228096"/>
                    <a:pt x="2329147" y="2225030"/>
                  </a:cubicBezTo>
                  <a:cubicBezTo>
                    <a:pt x="2338743" y="2218139"/>
                    <a:pt x="2344017" y="2205811"/>
                    <a:pt x="2352621" y="2197908"/>
                  </a:cubicBezTo>
                  <a:cubicBezTo>
                    <a:pt x="2361303" y="2189879"/>
                    <a:pt x="2373001" y="2185454"/>
                    <a:pt x="2384141" y="2181787"/>
                  </a:cubicBezTo>
                  <a:cubicBezTo>
                    <a:pt x="2395203" y="2178152"/>
                    <a:pt x="2402341" y="2170217"/>
                    <a:pt x="2411263" y="2162726"/>
                  </a:cubicBezTo>
                  <a:cubicBezTo>
                    <a:pt x="2419509" y="2155771"/>
                    <a:pt x="2420779" y="2144202"/>
                    <a:pt x="2430333" y="2137785"/>
                  </a:cubicBezTo>
                  <a:cubicBezTo>
                    <a:pt x="2442783" y="2129440"/>
                    <a:pt x="2457891" y="2124477"/>
                    <a:pt x="2471411" y="2117997"/>
                  </a:cubicBezTo>
                  <a:close/>
                  <a:moveTo>
                    <a:pt x="1346557" y="2117729"/>
                  </a:moveTo>
                  <a:cubicBezTo>
                    <a:pt x="1325115" y="2115278"/>
                    <a:pt x="1257267" y="2301763"/>
                    <a:pt x="1181567" y="2265106"/>
                  </a:cubicBezTo>
                  <a:cubicBezTo>
                    <a:pt x="1147543" y="2248695"/>
                    <a:pt x="1173213" y="2180601"/>
                    <a:pt x="1177541" y="2155239"/>
                  </a:cubicBezTo>
                  <a:cubicBezTo>
                    <a:pt x="1189319" y="2087785"/>
                    <a:pt x="1258577" y="2135312"/>
                    <a:pt x="1304781" y="2129771"/>
                  </a:cubicBezTo>
                  <a:cubicBezTo>
                    <a:pt x="1291795" y="2131369"/>
                    <a:pt x="1319479" y="2128065"/>
                    <a:pt x="1304781" y="2129771"/>
                  </a:cubicBezTo>
                  <a:cubicBezTo>
                    <a:pt x="1318271" y="2124229"/>
                    <a:pt x="1332163" y="2120180"/>
                    <a:pt x="1346557" y="2117729"/>
                  </a:cubicBezTo>
                  <a:close/>
                  <a:moveTo>
                    <a:pt x="2667163" y="1772622"/>
                  </a:moveTo>
                  <a:cubicBezTo>
                    <a:pt x="2675251" y="1771706"/>
                    <a:pt x="2673149" y="1775025"/>
                    <a:pt x="2673031" y="1781442"/>
                  </a:cubicBezTo>
                  <a:cubicBezTo>
                    <a:pt x="2672871" y="1790040"/>
                    <a:pt x="2673943" y="1797057"/>
                    <a:pt x="2681833" y="1801957"/>
                  </a:cubicBezTo>
                  <a:cubicBezTo>
                    <a:pt x="2695749" y="1810555"/>
                    <a:pt x="2710657" y="1812894"/>
                    <a:pt x="2710459" y="1832777"/>
                  </a:cubicBezTo>
                  <a:cubicBezTo>
                    <a:pt x="2710221" y="1851206"/>
                    <a:pt x="2700825" y="1866410"/>
                    <a:pt x="2693569" y="1882626"/>
                  </a:cubicBezTo>
                  <a:cubicBezTo>
                    <a:pt x="2690317" y="1889897"/>
                    <a:pt x="2688255" y="1898084"/>
                    <a:pt x="2692855" y="1905354"/>
                  </a:cubicBezTo>
                  <a:cubicBezTo>
                    <a:pt x="2697059" y="1912024"/>
                    <a:pt x="2704829" y="1913921"/>
                    <a:pt x="2710459" y="1907567"/>
                  </a:cubicBezTo>
                  <a:cubicBezTo>
                    <a:pt x="2715059" y="1902351"/>
                    <a:pt x="2720649" y="1893500"/>
                    <a:pt x="2719975" y="1886293"/>
                  </a:cubicBezTo>
                  <a:cubicBezTo>
                    <a:pt x="2730285" y="1883227"/>
                    <a:pt x="2727469" y="1901814"/>
                    <a:pt x="2726557" y="1907567"/>
                  </a:cubicBezTo>
                  <a:cubicBezTo>
                    <a:pt x="2724931" y="1918441"/>
                    <a:pt x="2719659" y="1927165"/>
                    <a:pt x="2717041" y="1937628"/>
                  </a:cubicBezTo>
                  <a:cubicBezTo>
                    <a:pt x="2714267" y="1948819"/>
                    <a:pt x="2724417" y="1956595"/>
                    <a:pt x="2733179" y="1961083"/>
                  </a:cubicBezTo>
                  <a:cubicBezTo>
                    <a:pt x="2751141" y="1970282"/>
                    <a:pt x="2764779" y="1968069"/>
                    <a:pt x="2781551" y="1958144"/>
                  </a:cubicBezTo>
                  <a:cubicBezTo>
                    <a:pt x="2795271" y="1950083"/>
                    <a:pt x="2810219" y="1940853"/>
                    <a:pt x="2824095" y="1953750"/>
                  </a:cubicBezTo>
                  <a:cubicBezTo>
                    <a:pt x="2813469" y="1960736"/>
                    <a:pt x="2806927" y="1972558"/>
                    <a:pt x="2799157" y="1982357"/>
                  </a:cubicBezTo>
                  <a:cubicBezTo>
                    <a:pt x="2790791" y="1992915"/>
                    <a:pt x="2780719" y="2002303"/>
                    <a:pt x="2769855" y="2010206"/>
                  </a:cubicBezTo>
                  <a:cubicBezTo>
                    <a:pt x="2748761" y="2025505"/>
                    <a:pt x="2723505" y="2030405"/>
                    <a:pt x="2700191" y="2040994"/>
                  </a:cubicBezTo>
                  <a:cubicBezTo>
                    <a:pt x="2695987" y="2042891"/>
                    <a:pt x="2690477" y="2044756"/>
                    <a:pt x="2689167" y="2049814"/>
                  </a:cubicBezTo>
                  <a:cubicBezTo>
                    <a:pt x="2687899" y="2054840"/>
                    <a:pt x="2690753" y="2060024"/>
                    <a:pt x="2686987" y="2064481"/>
                  </a:cubicBezTo>
                  <a:cubicBezTo>
                    <a:pt x="2680247" y="2072320"/>
                    <a:pt x="2668351" y="2076935"/>
                    <a:pt x="2660581" y="2084269"/>
                  </a:cubicBezTo>
                  <a:cubicBezTo>
                    <a:pt x="2651739" y="2092582"/>
                    <a:pt x="2643293" y="2102034"/>
                    <a:pt x="2633459" y="2109178"/>
                  </a:cubicBezTo>
                  <a:cubicBezTo>
                    <a:pt x="2622199" y="2117365"/>
                    <a:pt x="2609353" y="2123086"/>
                    <a:pt x="2597537" y="2130452"/>
                  </a:cubicBezTo>
                  <a:cubicBezTo>
                    <a:pt x="2579813" y="2141515"/>
                    <a:pt x="2561693" y="2153495"/>
                    <a:pt x="2542543" y="2161999"/>
                  </a:cubicBezTo>
                  <a:cubicBezTo>
                    <a:pt x="2534969" y="2165349"/>
                    <a:pt x="2518197" y="2161999"/>
                    <a:pt x="2515383" y="2152452"/>
                  </a:cubicBezTo>
                  <a:cubicBezTo>
                    <a:pt x="2512805" y="2143507"/>
                    <a:pt x="2547103" y="2126848"/>
                    <a:pt x="2552811" y="2122391"/>
                  </a:cubicBezTo>
                  <a:cubicBezTo>
                    <a:pt x="2563953" y="2113666"/>
                    <a:pt x="2583183" y="2103614"/>
                    <a:pt x="2583581" y="2087209"/>
                  </a:cubicBezTo>
                  <a:cubicBezTo>
                    <a:pt x="2584095" y="2067800"/>
                    <a:pt x="2546865" y="2059360"/>
                    <a:pt x="2550591" y="2040994"/>
                  </a:cubicBezTo>
                  <a:cubicBezTo>
                    <a:pt x="2553565" y="2026706"/>
                    <a:pt x="2581439" y="2025916"/>
                    <a:pt x="2591669" y="2020479"/>
                  </a:cubicBezTo>
                  <a:cubicBezTo>
                    <a:pt x="2609035" y="2011186"/>
                    <a:pt x="2618473" y="1997530"/>
                    <a:pt x="2631993" y="1983811"/>
                  </a:cubicBezTo>
                  <a:cubicBezTo>
                    <a:pt x="2665853" y="1949324"/>
                    <a:pt x="2667677" y="1906777"/>
                    <a:pt x="2661333" y="1861353"/>
                  </a:cubicBezTo>
                  <a:cubicBezTo>
                    <a:pt x="2659073" y="1845295"/>
                    <a:pt x="2650351" y="1820797"/>
                    <a:pt x="2662047" y="1807836"/>
                  </a:cubicBezTo>
                  <a:cubicBezTo>
                    <a:pt x="2668113" y="1801103"/>
                    <a:pt x="2662365" y="1785077"/>
                    <a:pt x="2661333" y="1777048"/>
                  </a:cubicBezTo>
                  <a:cubicBezTo>
                    <a:pt x="2660739" y="1772433"/>
                    <a:pt x="2660541" y="1773444"/>
                    <a:pt x="2667163" y="1772622"/>
                  </a:cubicBezTo>
                  <a:close/>
                  <a:moveTo>
                    <a:pt x="37249" y="1288652"/>
                  </a:moveTo>
                  <a:lnTo>
                    <a:pt x="37297" y="1288738"/>
                  </a:lnTo>
                  <a:lnTo>
                    <a:pt x="37335" y="1288905"/>
                  </a:lnTo>
                  <a:close/>
                  <a:moveTo>
                    <a:pt x="33685" y="1281954"/>
                  </a:moveTo>
                  <a:cubicBezTo>
                    <a:pt x="34591" y="1282194"/>
                    <a:pt x="35491" y="1283832"/>
                    <a:pt x="36425" y="1286213"/>
                  </a:cubicBezTo>
                  <a:lnTo>
                    <a:pt x="37249" y="1288652"/>
                  </a:lnTo>
                  <a:close/>
                  <a:moveTo>
                    <a:pt x="1921225" y="1233877"/>
                  </a:moveTo>
                  <a:cubicBezTo>
                    <a:pt x="1921499" y="1234407"/>
                    <a:pt x="1926615" y="1244737"/>
                    <a:pt x="1923065" y="1237624"/>
                  </a:cubicBezTo>
                  <a:cubicBezTo>
                    <a:pt x="1921581" y="1234614"/>
                    <a:pt x="1921135" y="1233701"/>
                    <a:pt x="1921225" y="1233877"/>
                  </a:cubicBezTo>
                  <a:close/>
                  <a:moveTo>
                    <a:pt x="113195" y="1084599"/>
                  </a:moveTo>
                  <a:lnTo>
                    <a:pt x="120257" y="1084599"/>
                  </a:lnTo>
                  <a:lnTo>
                    <a:pt x="113677" y="1089267"/>
                  </a:lnTo>
                  <a:lnTo>
                    <a:pt x="113363" y="1087623"/>
                  </a:lnTo>
                  <a:close/>
                  <a:moveTo>
                    <a:pt x="112843" y="1078274"/>
                  </a:moveTo>
                  <a:lnTo>
                    <a:pt x="113195" y="1084599"/>
                  </a:lnTo>
                  <a:lnTo>
                    <a:pt x="112607" y="1084599"/>
                  </a:lnTo>
                  <a:cubicBezTo>
                    <a:pt x="112833" y="1078578"/>
                    <a:pt x="112815" y="1077120"/>
                    <a:pt x="112843" y="1078274"/>
                  </a:cubicBezTo>
                  <a:close/>
                  <a:moveTo>
                    <a:pt x="1586319" y="477156"/>
                  </a:moveTo>
                  <a:cubicBezTo>
                    <a:pt x="1591953" y="480502"/>
                    <a:pt x="1596823" y="497210"/>
                    <a:pt x="1603051" y="534734"/>
                  </a:cubicBezTo>
                  <a:cubicBezTo>
                    <a:pt x="1609193" y="572351"/>
                    <a:pt x="1612917" y="610394"/>
                    <a:pt x="1619057" y="647904"/>
                  </a:cubicBezTo>
                  <a:cubicBezTo>
                    <a:pt x="1626103" y="690955"/>
                    <a:pt x="1638183" y="656322"/>
                    <a:pt x="1661437" y="658240"/>
                  </a:cubicBezTo>
                  <a:cubicBezTo>
                    <a:pt x="1718111" y="662609"/>
                    <a:pt x="1681571" y="892679"/>
                    <a:pt x="1709757" y="929230"/>
                  </a:cubicBezTo>
                  <a:cubicBezTo>
                    <a:pt x="1724555" y="948518"/>
                    <a:pt x="1815455" y="966954"/>
                    <a:pt x="1803173" y="1003398"/>
                  </a:cubicBezTo>
                  <a:cubicBezTo>
                    <a:pt x="1797335" y="1020342"/>
                    <a:pt x="1836897" y="1107830"/>
                    <a:pt x="1834379" y="1110494"/>
                  </a:cubicBezTo>
                  <a:cubicBezTo>
                    <a:pt x="1835889" y="1104207"/>
                    <a:pt x="1837299" y="1097920"/>
                    <a:pt x="1838809" y="1091633"/>
                  </a:cubicBezTo>
                  <a:cubicBezTo>
                    <a:pt x="1883303" y="1089928"/>
                    <a:pt x="1864277" y="1147365"/>
                    <a:pt x="1870015" y="1170276"/>
                  </a:cubicBezTo>
                  <a:cubicBezTo>
                    <a:pt x="1877767" y="1201073"/>
                    <a:pt x="1910181" y="1211516"/>
                    <a:pt x="1923065" y="1237624"/>
                  </a:cubicBezTo>
                  <a:cubicBezTo>
                    <a:pt x="1941889" y="1275667"/>
                    <a:pt x="1944909" y="1333105"/>
                    <a:pt x="1919241" y="1369229"/>
                  </a:cubicBezTo>
                  <a:cubicBezTo>
                    <a:pt x="1910583" y="1381484"/>
                    <a:pt x="1922865" y="1428585"/>
                    <a:pt x="1921153" y="1445316"/>
                  </a:cubicBezTo>
                  <a:cubicBezTo>
                    <a:pt x="1916019" y="1493695"/>
                    <a:pt x="1849983" y="1522893"/>
                    <a:pt x="1842937" y="1571273"/>
                  </a:cubicBezTo>
                  <a:cubicBezTo>
                    <a:pt x="1837501" y="1608783"/>
                    <a:pt x="1786967" y="1659934"/>
                    <a:pt x="1755761" y="1678795"/>
                  </a:cubicBezTo>
                  <a:cubicBezTo>
                    <a:pt x="1661537" y="1736020"/>
                    <a:pt x="1600837" y="1847485"/>
                    <a:pt x="1531983" y="1930284"/>
                  </a:cubicBezTo>
                  <a:cubicBezTo>
                    <a:pt x="1500675" y="1967901"/>
                    <a:pt x="1450041" y="1956499"/>
                    <a:pt x="1406755" y="1975041"/>
                  </a:cubicBezTo>
                  <a:cubicBezTo>
                    <a:pt x="1390649" y="1981967"/>
                    <a:pt x="1327833" y="2028535"/>
                    <a:pt x="1314747" y="2027257"/>
                  </a:cubicBezTo>
                  <a:cubicBezTo>
                    <a:pt x="1286561" y="2024806"/>
                    <a:pt x="1291695" y="1980795"/>
                    <a:pt x="1289077" y="1970352"/>
                  </a:cubicBezTo>
                  <a:cubicBezTo>
                    <a:pt x="1287165" y="1962679"/>
                    <a:pt x="1207337" y="2013723"/>
                    <a:pt x="1196265" y="2011805"/>
                  </a:cubicBezTo>
                  <a:cubicBezTo>
                    <a:pt x="1167575" y="2006797"/>
                    <a:pt x="1111203" y="1983886"/>
                    <a:pt x="1086641" y="1966835"/>
                  </a:cubicBezTo>
                  <a:cubicBezTo>
                    <a:pt x="1049999" y="1941260"/>
                    <a:pt x="1099727" y="1889897"/>
                    <a:pt x="1090767" y="1856116"/>
                  </a:cubicBezTo>
                  <a:cubicBezTo>
                    <a:pt x="1085029" y="1833845"/>
                    <a:pt x="1043355" y="1841091"/>
                    <a:pt x="1042449" y="1834697"/>
                  </a:cubicBezTo>
                  <a:cubicBezTo>
                    <a:pt x="1041241" y="1826279"/>
                    <a:pt x="1100835" y="1775661"/>
                    <a:pt x="1067515" y="1760849"/>
                  </a:cubicBezTo>
                  <a:cubicBezTo>
                    <a:pt x="1072145" y="1762874"/>
                    <a:pt x="1009027" y="1818926"/>
                    <a:pt x="985875" y="1817327"/>
                  </a:cubicBezTo>
                  <a:cubicBezTo>
                    <a:pt x="1003591" y="1791539"/>
                    <a:pt x="1031375" y="1775129"/>
                    <a:pt x="1052011" y="1745504"/>
                  </a:cubicBezTo>
                  <a:cubicBezTo>
                    <a:pt x="1068017" y="1722699"/>
                    <a:pt x="1074359" y="1698083"/>
                    <a:pt x="1086339" y="1677623"/>
                  </a:cubicBezTo>
                  <a:cubicBezTo>
                    <a:pt x="1055133" y="1731331"/>
                    <a:pt x="980943" y="1759464"/>
                    <a:pt x="935643" y="1800384"/>
                  </a:cubicBezTo>
                  <a:cubicBezTo>
                    <a:pt x="934233" y="1780030"/>
                    <a:pt x="943595" y="1722699"/>
                    <a:pt x="927691" y="1703838"/>
                  </a:cubicBezTo>
                  <a:cubicBezTo>
                    <a:pt x="916415" y="1690304"/>
                    <a:pt x="921247" y="1657270"/>
                    <a:pt x="910175" y="1652368"/>
                  </a:cubicBezTo>
                  <a:cubicBezTo>
                    <a:pt x="847963" y="1624768"/>
                    <a:pt x="789477" y="1611021"/>
                    <a:pt x="722233" y="1614644"/>
                  </a:cubicBezTo>
                  <a:cubicBezTo>
                    <a:pt x="637273" y="1619013"/>
                    <a:pt x="552109" y="1668139"/>
                    <a:pt x="468961" y="1682845"/>
                  </a:cubicBezTo>
                  <a:cubicBezTo>
                    <a:pt x="427285" y="1690304"/>
                    <a:pt x="423057" y="1739323"/>
                    <a:pt x="377355" y="1741028"/>
                  </a:cubicBezTo>
                  <a:cubicBezTo>
                    <a:pt x="338397" y="1742627"/>
                    <a:pt x="299037" y="1736446"/>
                    <a:pt x="259979" y="1738151"/>
                  </a:cubicBezTo>
                  <a:cubicBezTo>
                    <a:pt x="196863" y="1740815"/>
                    <a:pt x="144617" y="1798892"/>
                    <a:pt x="77273" y="1806138"/>
                  </a:cubicBezTo>
                  <a:cubicBezTo>
                    <a:pt x="51503" y="1808909"/>
                    <a:pt x="-7387" y="1761808"/>
                    <a:pt x="767" y="1734528"/>
                  </a:cubicBezTo>
                  <a:cubicBezTo>
                    <a:pt x="5701" y="1718330"/>
                    <a:pt x="33685" y="1724191"/>
                    <a:pt x="46167" y="1699788"/>
                  </a:cubicBezTo>
                  <a:cubicBezTo>
                    <a:pt x="72743" y="1648318"/>
                    <a:pt x="75259" y="1614218"/>
                    <a:pt x="64489" y="1560084"/>
                  </a:cubicBezTo>
                  <a:cubicBezTo>
                    <a:pt x="56537" y="1520656"/>
                    <a:pt x="78179" y="1486342"/>
                    <a:pt x="64489" y="1445635"/>
                  </a:cubicBezTo>
                  <a:cubicBezTo>
                    <a:pt x="58751" y="1428772"/>
                    <a:pt x="49389" y="1346452"/>
                    <a:pt x="41245" y="1305357"/>
                  </a:cubicBezTo>
                  <a:lnTo>
                    <a:pt x="37335" y="1288905"/>
                  </a:lnTo>
                  <a:lnTo>
                    <a:pt x="39373" y="1294928"/>
                  </a:lnTo>
                  <a:cubicBezTo>
                    <a:pt x="41463" y="1301349"/>
                    <a:pt x="43853" y="1308115"/>
                    <a:pt x="46873" y="1309980"/>
                  </a:cubicBezTo>
                  <a:cubicBezTo>
                    <a:pt x="55329" y="1315202"/>
                    <a:pt x="51805" y="1285364"/>
                    <a:pt x="51705" y="1285791"/>
                  </a:cubicBezTo>
                  <a:cubicBezTo>
                    <a:pt x="54019" y="1274495"/>
                    <a:pt x="70427" y="1335875"/>
                    <a:pt x="82609" y="1321276"/>
                  </a:cubicBezTo>
                  <a:cubicBezTo>
                    <a:pt x="116331" y="1280676"/>
                    <a:pt x="36403" y="1225156"/>
                    <a:pt x="86233" y="1173473"/>
                  </a:cubicBezTo>
                  <a:cubicBezTo>
                    <a:pt x="98313" y="1160926"/>
                    <a:pt x="93801" y="1117208"/>
                    <a:pt x="103999" y="1096133"/>
                  </a:cubicBezTo>
                  <a:lnTo>
                    <a:pt x="113677" y="1089267"/>
                  </a:lnTo>
                  <a:lnTo>
                    <a:pt x="115919" y="1100949"/>
                  </a:lnTo>
                  <a:cubicBezTo>
                    <a:pt x="117307" y="1104753"/>
                    <a:pt x="119327" y="1107271"/>
                    <a:pt x="122271" y="1106551"/>
                  </a:cubicBezTo>
                  <a:cubicBezTo>
                    <a:pt x="152571" y="1098879"/>
                    <a:pt x="208843" y="1039097"/>
                    <a:pt x="236625" y="1019063"/>
                  </a:cubicBezTo>
                  <a:cubicBezTo>
                    <a:pt x="263101" y="1000095"/>
                    <a:pt x="292395" y="1015227"/>
                    <a:pt x="323399" y="999988"/>
                  </a:cubicBezTo>
                  <a:cubicBezTo>
                    <a:pt x="333867" y="994873"/>
                    <a:pt x="373027" y="972388"/>
                    <a:pt x="384603" y="973241"/>
                  </a:cubicBezTo>
                  <a:cubicBezTo>
                    <a:pt x="470369" y="979315"/>
                    <a:pt x="472685" y="940313"/>
                    <a:pt x="518891" y="897155"/>
                  </a:cubicBezTo>
                  <a:cubicBezTo>
                    <a:pt x="524327" y="892040"/>
                    <a:pt x="591269" y="771304"/>
                    <a:pt x="595395" y="779509"/>
                  </a:cubicBezTo>
                  <a:cubicBezTo>
                    <a:pt x="602543" y="797838"/>
                    <a:pt x="609489" y="815954"/>
                    <a:pt x="617643" y="833856"/>
                  </a:cubicBezTo>
                  <a:cubicBezTo>
                    <a:pt x="620159" y="823626"/>
                    <a:pt x="622575" y="813290"/>
                    <a:pt x="624991" y="802953"/>
                  </a:cubicBezTo>
                  <a:cubicBezTo>
                    <a:pt x="638481" y="830553"/>
                    <a:pt x="597711" y="754147"/>
                    <a:pt x="647339" y="768213"/>
                  </a:cubicBezTo>
                  <a:cubicBezTo>
                    <a:pt x="680559" y="777591"/>
                    <a:pt x="661431" y="729638"/>
                    <a:pt x="689315" y="714719"/>
                  </a:cubicBezTo>
                  <a:cubicBezTo>
                    <a:pt x="724951" y="695644"/>
                    <a:pt x="858835" y="557751"/>
                    <a:pt x="862359" y="695751"/>
                  </a:cubicBezTo>
                  <a:cubicBezTo>
                    <a:pt x="862359" y="681471"/>
                    <a:pt x="943395" y="698841"/>
                    <a:pt x="937657" y="681791"/>
                  </a:cubicBezTo>
                  <a:cubicBezTo>
                    <a:pt x="924067" y="640977"/>
                    <a:pt x="972889" y="580662"/>
                    <a:pt x="1011443" y="555087"/>
                  </a:cubicBezTo>
                  <a:cubicBezTo>
                    <a:pt x="1051509" y="528660"/>
                    <a:pt x="1136269" y="557858"/>
                    <a:pt x="1065299" y="500420"/>
                  </a:cubicBezTo>
                  <a:cubicBezTo>
                    <a:pt x="1055535" y="492535"/>
                    <a:pt x="1088049" y="481239"/>
                    <a:pt x="1100935" y="494240"/>
                  </a:cubicBezTo>
                  <a:cubicBezTo>
                    <a:pt x="1115933" y="509052"/>
                    <a:pt x="1133349" y="520348"/>
                    <a:pt x="1153281" y="528127"/>
                  </a:cubicBezTo>
                  <a:cubicBezTo>
                    <a:pt x="1158415" y="530578"/>
                    <a:pt x="1215391" y="551571"/>
                    <a:pt x="1219921" y="550612"/>
                  </a:cubicBezTo>
                  <a:cubicBezTo>
                    <a:pt x="1249315" y="543898"/>
                    <a:pt x="1272267" y="514274"/>
                    <a:pt x="1297937" y="547948"/>
                  </a:cubicBezTo>
                  <a:cubicBezTo>
                    <a:pt x="1312835" y="567662"/>
                    <a:pt x="1246195" y="602828"/>
                    <a:pt x="1246195" y="628403"/>
                  </a:cubicBezTo>
                  <a:cubicBezTo>
                    <a:pt x="1246195" y="680512"/>
                    <a:pt x="1198881" y="677848"/>
                    <a:pt x="1243979" y="729318"/>
                  </a:cubicBezTo>
                  <a:cubicBezTo>
                    <a:pt x="1257871" y="745196"/>
                    <a:pt x="1316659" y="782706"/>
                    <a:pt x="1335987" y="792297"/>
                  </a:cubicBezTo>
                  <a:cubicBezTo>
                    <a:pt x="1374945" y="811691"/>
                    <a:pt x="1393869" y="866145"/>
                    <a:pt x="1447121" y="840357"/>
                  </a:cubicBezTo>
                  <a:cubicBezTo>
                    <a:pt x="1503997" y="812863"/>
                    <a:pt x="1508427" y="692873"/>
                    <a:pt x="1513459" y="640764"/>
                  </a:cubicBezTo>
                  <a:cubicBezTo>
                    <a:pt x="1515875" y="615402"/>
                    <a:pt x="1528459" y="557005"/>
                    <a:pt x="1541947" y="537291"/>
                  </a:cubicBezTo>
                  <a:cubicBezTo>
                    <a:pt x="1565415" y="503124"/>
                    <a:pt x="1576929" y="471580"/>
                    <a:pt x="1586319" y="477156"/>
                  </a:cubicBezTo>
                  <a:close/>
                  <a:moveTo>
                    <a:pt x="1951553" y="204814"/>
                  </a:moveTo>
                  <a:cubicBezTo>
                    <a:pt x="1943399" y="201617"/>
                    <a:pt x="1977021" y="214725"/>
                    <a:pt x="1951553" y="204814"/>
                  </a:cubicBezTo>
                  <a:close/>
                  <a:moveTo>
                    <a:pt x="2001181" y="20354"/>
                  </a:moveTo>
                  <a:cubicBezTo>
                    <a:pt x="2032589" y="34633"/>
                    <a:pt x="2166977" y="101448"/>
                    <a:pt x="2112115" y="150041"/>
                  </a:cubicBezTo>
                  <a:cubicBezTo>
                    <a:pt x="2105169" y="142901"/>
                    <a:pt x="2102047" y="133843"/>
                    <a:pt x="2102853" y="122867"/>
                  </a:cubicBezTo>
                  <a:cubicBezTo>
                    <a:pt x="2104565" y="179452"/>
                    <a:pt x="1994639" y="221545"/>
                    <a:pt x="1951553" y="204814"/>
                  </a:cubicBezTo>
                  <a:cubicBezTo>
                    <a:pt x="1943399" y="201617"/>
                    <a:pt x="1895885" y="185100"/>
                    <a:pt x="1899207" y="175723"/>
                  </a:cubicBezTo>
                  <a:cubicBezTo>
                    <a:pt x="1962727" y="169968"/>
                    <a:pt x="1995947" y="168796"/>
                    <a:pt x="2051111" y="144713"/>
                  </a:cubicBezTo>
                  <a:cubicBezTo>
                    <a:pt x="2060573" y="140557"/>
                    <a:pt x="2064903" y="62659"/>
                    <a:pt x="2099431" y="112637"/>
                  </a:cubicBezTo>
                  <a:cubicBezTo>
                    <a:pt x="2081109" y="64044"/>
                    <a:pt x="2019703" y="64364"/>
                    <a:pt x="2001181" y="20354"/>
                  </a:cubicBezTo>
                  <a:close/>
                  <a:moveTo>
                    <a:pt x="1536513" y="0"/>
                  </a:moveTo>
                  <a:cubicBezTo>
                    <a:pt x="1566511" y="3623"/>
                    <a:pt x="1723849" y="54773"/>
                    <a:pt x="1729991" y="82586"/>
                  </a:cubicBezTo>
                  <a:cubicBezTo>
                    <a:pt x="1755459" y="75553"/>
                    <a:pt x="1800153" y="134483"/>
                    <a:pt x="1787067" y="157820"/>
                  </a:cubicBezTo>
                  <a:cubicBezTo>
                    <a:pt x="1828441" y="153664"/>
                    <a:pt x="1892061" y="201724"/>
                    <a:pt x="1881089" y="245735"/>
                  </a:cubicBezTo>
                  <a:cubicBezTo>
                    <a:pt x="1866491" y="247866"/>
                    <a:pt x="1851493" y="245415"/>
                    <a:pt x="1837199" y="247866"/>
                  </a:cubicBezTo>
                  <a:cubicBezTo>
                    <a:pt x="1842735" y="263424"/>
                    <a:pt x="1899309" y="351019"/>
                    <a:pt x="1905349" y="352511"/>
                  </a:cubicBezTo>
                  <a:cubicBezTo>
                    <a:pt x="1923871" y="350380"/>
                    <a:pt x="1941991" y="359544"/>
                    <a:pt x="1932327" y="382455"/>
                  </a:cubicBezTo>
                  <a:cubicBezTo>
                    <a:pt x="1960311" y="382881"/>
                    <a:pt x="2031885" y="466746"/>
                    <a:pt x="1972693" y="466746"/>
                  </a:cubicBezTo>
                  <a:cubicBezTo>
                    <a:pt x="1919039" y="466746"/>
                    <a:pt x="1825421" y="420498"/>
                    <a:pt x="1799851" y="380643"/>
                  </a:cubicBezTo>
                  <a:cubicBezTo>
                    <a:pt x="1751835" y="320542"/>
                    <a:pt x="1721937" y="276638"/>
                    <a:pt x="1643015" y="331731"/>
                  </a:cubicBezTo>
                  <a:cubicBezTo>
                    <a:pt x="1675933" y="397694"/>
                    <a:pt x="1550605" y="394497"/>
                    <a:pt x="1515171" y="372438"/>
                  </a:cubicBezTo>
                  <a:cubicBezTo>
                    <a:pt x="1523527" y="337912"/>
                    <a:pt x="1540035" y="261932"/>
                    <a:pt x="1510843" y="236783"/>
                  </a:cubicBezTo>
                  <a:cubicBezTo>
                    <a:pt x="1550505" y="179133"/>
                    <a:pt x="1532183" y="68840"/>
                    <a:pt x="1536513" y="0"/>
                  </a:cubicBezTo>
                  <a:close/>
                </a:path>
              </a:pathLst>
            </a:custGeom>
            <a:solidFill>
              <a:schemeClr val="bg1">
                <a:lumMod val="85000"/>
              </a:schemeClr>
            </a:solidFill>
            <a:ln w="12700" cap="flat">
              <a:noFill/>
              <a:miter lim="400000"/>
            </a:ln>
            <a:effectLst/>
          </p:spPr>
          <p:txBody>
            <a:bodyPr wrap="square" lIns="71438" tIns="71438" rIns="71438" bIns="71438" numCol="1" anchor="ctr">
              <a:noAutofit/>
            </a:bodyPr>
            <a:lstStyle/>
            <a:p>
              <a:endParaRPr sz="5063" dirty="0">
                <a:latin typeface="Lato Light" panose="020F0502020204030203" pitchFamily="34" charset="0"/>
              </a:endParaRPr>
            </a:p>
          </p:txBody>
        </p:sp>
        <p:sp>
          <p:nvSpPr>
            <p:cNvPr id="13" name="Shape 63773">
              <a:extLst>
                <a:ext uri="{FF2B5EF4-FFF2-40B4-BE49-F238E27FC236}">
                  <a16:creationId xmlns:a16="http://schemas.microsoft.com/office/drawing/2014/main" id="{6F37E5FB-7E0D-4A86-8271-C31731458C32}"/>
                </a:ext>
              </a:extLst>
            </p:cNvPr>
            <p:cNvSpPr/>
            <p:nvPr/>
          </p:nvSpPr>
          <p:spPr>
            <a:xfrm>
              <a:off x="6248400" y="2128837"/>
              <a:ext cx="261986"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14" name="Shape 63774">
              <a:extLst>
                <a:ext uri="{FF2B5EF4-FFF2-40B4-BE49-F238E27FC236}">
                  <a16:creationId xmlns:a16="http://schemas.microsoft.com/office/drawing/2014/main" id="{F71DCEC9-978A-436E-8279-A63741084F90}"/>
                </a:ext>
              </a:extLst>
            </p:cNvPr>
            <p:cNvSpPr/>
            <p:nvPr/>
          </p:nvSpPr>
          <p:spPr>
            <a:xfrm>
              <a:off x="3657600" y="1366837"/>
              <a:ext cx="261985"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15" name="Shape 63775">
              <a:extLst>
                <a:ext uri="{FF2B5EF4-FFF2-40B4-BE49-F238E27FC236}">
                  <a16:creationId xmlns:a16="http://schemas.microsoft.com/office/drawing/2014/main" id="{D01445F8-CABF-4051-9991-AE77DD6588A7}"/>
                </a:ext>
              </a:extLst>
            </p:cNvPr>
            <p:cNvSpPr/>
            <p:nvPr/>
          </p:nvSpPr>
          <p:spPr>
            <a:xfrm>
              <a:off x="2031541" y="1721068"/>
              <a:ext cx="261986"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17" name="Shape 63777">
              <a:extLst>
                <a:ext uri="{FF2B5EF4-FFF2-40B4-BE49-F238E27FC236}">
                  <a16:creationId xmlns:a16="http://schemas.microsoft.com/office/drawing/2014/main" id="{37DC11CC-CA53-4281-9DDB-41D71EAD25F3}"/>
                </a:ext>
              </a:extLst>
            </p:cNvPr>
            <p:cNvSpPr/>
            <p:nvPr/>
          </p:nvSpPr>
          <p:spPr>
            <a:xfrm>
              <a:off x="6096000" y="2433637"/>
              <a:ext cx="261986" cy="383962"/>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9222" name="Arc 9221">
              <a:extLst>
                <a:ext uri="{FF2B5EF4-FFF2-40B4-BE49-F238E27FC236}">
                  <a16:creationId xmlns:a16="http://schemas.microsoft.com/office/drawing/2014/main" id="{89508EA0-38E9-4E9D-8B2F-0B80E4D8CC5E}"/>
                </a:ext>
              </a:extLst>
            </p:cNvPr>
            <p:cNvSpPr/>
            <p:nvPr/>
          </p:nvSpPr>
          <p:spPr>
            <a:xfrm rot="17201437">
              <a:off x="1359259" y="1887896"/>
              <a:ext cx="1143000" cy="1143000"/>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TextBox 54">
              <a:extLst>
                <a:ext uri="{FF2B5EF4-FFF2-40B4-BE49-F238E27FC236}">
                  <a16:creationId xmlns:a16="http://schemas.microsoft.com/office/drawing/2014/main" id="{A0395FFB-CF03-42DC-8A44-5561B7FD9034}"/>
                </a:ext>
              </a:extLst>
            </p:cNvPr>
            <p:cNvSpPr txBox="1"/>
            <p:nvPr/>
          </p:nvSpPr>
          <p:spPr>
            <a:xfrm>
              <a:off x="685800" y="2281237"/>
              <a:ext cx="1295400" cy="284703"/>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342922" fontAlgn="base">
                <a:spcBef>
                  <a:spcPct val="0"/>
                </a:spcBef>
                <a:spcAft>
                  <a:spcPct val="0"/>
                </a:spcAft>
                <a:defRPr/>
              </a:pPr>
              <a:r>
                <a:rPr lang="en-US" sz="1400" kern="0" dirty="0">
                  <a:solidFill>
                    <a:srgbClr val="000000"/>
                  </a:solidFill>
                  <a:ea typeface="MS PGothic"/>
                </a:rPr>
                <a:t>USA</a:t>
              </a:r>
              <a:endParaRPr kumimoji="0" lang="en-US" sz="1400" i="0" u="none" strike="noStrike" kern="0" cap="none" spc="0" normalizeH="0" baseline="0" noProof="0" dirty="0">
                <a:ln>
                  <a:noFill/>
                </a:ln>
                <a:solidFill>
                  <a:srgbClr val="000000"/>
                </a:solidFill>
                <a:effectLst/>
                <a:uLnTx/>
                <a:uFillTx/>
                <a:ea typeface="MS PGothic"/>
              </a:endParaRPr>
            </a:p>
          </p:txBody>
        </p:sp>
        <p:sp>
          <p:nvSpPr>
            <p:cNvPr id="40" name="Shape 63774">
              <a:extLst>
                <a:ext uri="{FF2B5EF4-FFF2-40B4-BE49-F238E27FC236}">
                  <a16:creationId xmlns:a16="http://schemas.microsoft.com/office/drawing/2014/main" id="{2C50AF26-BCB9-4FB1-90D8-886F857FC04E}"/>
                </a:ext>
              </a:extLst>
            </p:cNvPr>
            <p:cNvSpPr/>
            <p:nvPr/>
          </p:nvSpPr>
          <p:spPr>
            <a:xfrm>
              <a:off x="3810000" y="1366837"/>
              <a:ext cx="261985"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41" name="Shape 63774">
              <a:extLst>
                <a:ext uri="{FF2B5EF4-FFF2-40B4-BE49-F238E27FC236}">
                  <a16:creationId xmlns:a16="http://schemas.microsoft.com/office/drawing/2014/main" id="{20476DBD-4C02-4E30-96CE-CB16792519B4}"/>
                </a:ext>
              </a:extLst>
            </p:cNvPr>
            <p:cNvSpPr/>
            <p:nvPr/>
          </p:nvSpPr>
          <p:spPr>
            <a:xfrm>
              <a:off x="3962400" y="1519237"/>
              <a:ext cx="261985"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42" name="Shape 63774">
              <a:extLst>
                <a:ext uri="{FF2B5EF4-FFF2-40B4-BE49-F238E27FC236}">
                  <a16:creationId xmlns:a16="http://schemas.microsoft.com/office/drawing/2014/main" id="{2500D231-C29C-4F6C-BBDE-4BEF8A3BDD46}"/>
                </a:ext>
              </a:extLst>
            </p:cNvPr>
            <p:cNvSpPr/>
            <p:nvPr/>
          </p:nvSpPr>
          <p:spPr>
            <a:xfrm>
              <a:off x="4191000" y="1366837"/>
              <a:ext cx="261985" cy="383963"/>
            </a:xfrm>
            <a:custGeom>
              <a:avLst/>
              <a:gdLst/>
              <a:ahLst/>
              <a:cxnLst>
                <a:cxn ang="0">
                  <a:pos x="wd2" y="hd2"/>
                </a:cxn>
                <a:cxn ang="5400000">
                  <a:pos x="wd2" y="hd2"/>
                </a:cxn>
                <a:cxn ang="10800000">
                  <a:pos x="wd2" y="hd2"/>
                </a:cxn>
                <a:cxn ang="16200000">
                  <a:pos x="wd2" y="hd2"/>
                </a:cxn>
              </a:cxnLst>
              <a:rect l="0" t="0" r="r" b="b"/>
              <a:pathLst>
                <a:path w="21600" h="21600" extrusionOk="0">
                  <a:moveTo>
                    <a:pt x="10800" y="10616"/>
                  </a:moveTo>
                  <a:cubicBezTo>
                    <a:pt x="8171" y="10616"/>
                    <a:pt x="6041" y="9162"/>
                    <a:pt x="6041" y="7369"/>
                  </a:cubicBezTo>
                  <a:cubicBezTo>
                    <a:pt x="6041" y="5576"/>
                    <a:pt x="8171" y="4122"/>
                    <a:pt x="10800" y="4122"/>
                  </a:cubicBezTo>
                  <a:cubicBezTo>
                    <a:pt x="13429" y="4122"/>
                    <a:pt x="15559" y="5576"/>
                    <a:pt x="15559" y="7369"/>
                  </a:cubicBezTo>
                  <a:cubicBezTo>
                    <a:pt x="15559" y="9162"/>
                    <a:pt x="13429" y="10616"/>
                    <a:pt x="10800" y="10616"/>
                  </a:cubicBezTo>
                  <a:close/>
                  <a:moveTo>
                    <a:pt x="10800" y="0"/>
                  </a:moveTo>
                  <a:cubicBezTo>
                    <a:pt x="4836" y="0"/>
                    <a:pt x="0" y="3299"/>
                    <a:pt x="0" y="7369"/>
                  </a:cubicBezTo>
                  <a:cubicBezTo>
                    <a:pt x="0" y="11439"/>
                    <a:pt x="2090" y="15742"/>
                    <a:pt x="10800" y="21600"/>
                  </a:cubicBezTo>
                  <a:cubicBezTo>
                    <a:pt x="19510" y="15742"/>
                    <a:pt x="21600" y="11439"/>
                    <a:pt x="21600" y="7369"/>
                  </a:cubicBezTo>
                  <a:cubicBezTo>
                    <a:pt x="21600" y="3299"/>
                    <a:pt x="16764" y="0"/>
                    <a:pt x="10800" y="0"/>
                  </a:cubicBezTo>
                  <a:close/>
                </a:path>
              </a:pathLst>
            </a:custGeom>
            <a:solidFill>
              <a:schemeClr val="accent2"/>
            </a:solidFill>
            <a:ln w="12700" cap="flat">
              <a:noFill/>
              <a:miter lim="400000"/>
            </a:ln>
            <a:effectLst/>
          </p:spPr>
          <p:txBody>
            <a:bodyPr wrap="square" lIns="0" tIns="0" rIns="0" bIns="0" numCol="1" anchor="ctr">
              <a:noAutofit/>
            </a:bodyPr>
            <a:lstStyle/>
            <a:p>
              <a:pPr>
                <a:defRPr>
                  <a:solidFill>
                    <a:srgbClr val="4C4C4C"/>
                  </a:solidFill>
                </a:defRPr>
              </a:pPr>
              <a:endParaRPr sz="5063" dirty="0">
                <a:latin typeface="Lato Light" panose="020F0502020204030203" pitchFamily="34" charset="0"/>
              </a:endParaRPr>
            </a:p>
          </p:txBody>
        </p:sp>
        <p:sp>
          <p:nvSpPr>
            <p:cNvPr id="43" name="Arc 42">
              <a:extLst>
                <a:ext uri="{FF2B5EF4-FFF2-40B4-BE49-F238E27FC236}">
                  <a16:creationId xmlns:a16="http://schemas.microsoft.com/office/drawing/2014/main" id="{C54D6911-7B61-4E70-8F16-3E6163851DDC}"/>
                </a:ext>
              </a:extLst>
            </p:cNvPr>
            <p:cNvSpPr/>
            <p:nvPr/>
          </p:nvSpPr>
          <p:spPr>
            <a:xfrm rot="17201437">
              <a:off x="3237482" y="1655279"/>
              <a:ext cx="730529" cy="730529"/>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54">
              <a:extLst>
                <a:ext uri="{FF2B5EF4-FFF2-40B4-BE49-F238E27FC236}">
                  <a16:creationId xmlns:a16="http://schemas.microsoft.com/office/drawing/2014/main" id="{67DAF019-500E-4F81-A767-0409080AAA3F}"/>
                </a:ext>
              </a:extLst>
            </p:cNvPr>
            <p:cNvSpPr txBox="1"/>
            <p:nvPr/>
          </p:nvSpPr>
          <p:spPr>
            <a:xfrm>
              <a:off x="2823591" y="1900237"/>
              <a:ext cx="829818" cy="284703"/>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342922" fontAlgn="base">
                <a:spcBef>
                  <a:spcPct val="0"/>
                </a:spcBef>
                <a:spcAft>
                  <a:spcPct val="0"/>
                </a:spcAft>
                <a:defRPr/>
              </a:pPr>
              <a:r>
                <a:rPr lang="en-US" sz="1400" kern="0">
                  <a:solidFill>
                    <a:srgbClr val="000000"/>
                  </a:solidFill>
                  <a:ea typeface="MS PGothic"/>
                </a:rPr>
                <a:t>Ireland</a:t>
              </a:r>
            </a:p>
          </p:txBody>
        </p:sp>
        <p:sp>
          <p:nvSpPr>
            <p:cNvPr id="9224" name="Rectangle 9223">
              <a:extLst>
                <a:ext uri="{FF2B5EF4-FFF2-40B4-BE49-F238E27FC236}">
                  <a16:creationId xmlns:a16="http://schemas.microsoft.com/office/drawing/2014/main" id="{6017E50D-7C11-401F-8703-64392CEBB2D2}"/>
                </a:ext>
              </a:extLst>
            </p:cNvPr>
            <p:cNvSpPr/>
            <p:nvPr/>
          </p:nvSpPr>
          <p:spPr>
            <a:xfrm>
              <a:off x="3429000" y="2128837"/>
              <a:ext cx="1189017" cy="523220"/>
            </a:xfrm>
            <a:prstGeom prst="rect">
              <a:avLst/>
            </a:prstGeom>
          </p:spPr>
          <p:txBody>
            <a:bodyPr wrap="square">
              <a:spAutoFit/>
            </a:bodyPr>
            <a:lstStyle/>
            <a:p>
              <a:pPr algn="ctr"/>
              <a:r>
                <a:rPr lang="en-GB" sz="1400" dirty="0">
                  <a:solidFill>
                    <a:srgbClr val="000000"/>
                  </a:solidFill>
                </a:rPr>
                <a:t>United Kingdom</a:t>
              </a:r>
            </a:p>
          </p:txBody>
        </p:sp>
        <p:sp>
          <p:nvSpPr>
            <p:cNvPr id="48" name="Arc 47">
              <a:extLst>
                <a:ext uri="{FF2B5EF4-FFF2-40B4-BE49-F238E27FC236}">
                  <a16:creationId xmlns:a16="http://schemas.microsoft.com/office/drawing/2014/main" id="{AE896846-6D75-43F7-96E6-61BD07F17ED1}"/>
                </a:ext>
              </a:extLst>
            </p:cNvPr>
            <p:cNvSpPr/>
            <p:nvPr/>
          </p:nvSpPr>
          <p:spPr>
            <a:xfrm rot="13168054">
              <a:off x="3869992" y="1515729"/>
              <a:ext cx="730529" cy="730529"/>
            </a:xfrm>
            <a:prstGeom prst="arc">
              <a:avLst/>
            </a:prstGeom>
            <a:ln>
              <a:solidFill>
                <a:schemeClr val="tx1">
                  <a:lumMod val="50000"/>
                </a:schemeClr>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Arc 48">
              <a:extLst>
                <a:ext uri="{FF2B5EF4-FFF2-40B4-BE49-F238E27FC236}">
                  <a16:creationId xmlns:a16="http://schemas.microsoft.com/office/drawing/2014/main" id="{C00FDE08-2F33-4255-819A-167DD431C3A1}"/>
                </a:ext>
              </a:extLst>
            </p:cNvPr>
            <p:cNvSpPr/>
            <p:nvPr/>
          </p:nvSpPr>
          <p:spPr>
            <a:xfrm rot="9694161">
              <a:off x="4135345" y="1234983"/>
              <a:ext cx="730529" cy="730529"/>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a:extLst>
                <a:ext uri="{FF2B5EF4-FFF2-40B4-BE49-F238E27FC236}">
                  <a16:creationId xmlns:a16="http://schemas.microsoft.com/office/drawing/2014/main" id="{0B5CC2CF-D6B1-4713-AAC2-195871ABE1DF}"/>
                </a:ext>
              </a:extLst>
            </p:cNvPr>
            <p:cNvSpPr/>
            <p:nvPr/>
          </p:nvSpPr>
          <p:spPr>
            <a:xfrm>
              <a:off x="4419600" y="1790283"/>
              <a:ext cx="1189017" cy="307777"/>
            </a:xfrm>
            <a:prstGeom prst="rect">
              <a:avLst/>
            </a:prstGeom>
          </p:spPr>
          <p:txBody>
            <a:bodyPr wrap="square">
              <a:spAutoFit/>
            </a:bodyPr>
            <a:lstStyle/>
            <a:p>
              <a:pPr algn="ctr"/>
              <a:r>
                <a:rPr lang="en-GB" sz="1400" dirty="0">
                  <a:solidFill>
                    <a:srgbClr val="000000"/>
                  </a:solidFill>
                </a:rPr>
                <a:t>France</a:t>
              </a:r>
            </a:p>
          </p:txBody>
        </p:sp>
        <p:sp>
          <p:nvSpPr>
            <p:cNvPr id="51" name="Arc 50">
              <a:extLst>
                <a:ext uri="{FF2B5EF4-FFF2-40B4-BE49-F238E27FC236}">
                  <a16:creationId xmlns:a16="http://schemas.microsoft.com/office/drawing/2014/main" id="{AB9C966D-7F43-4F99-92AD-0B0D80AA6C7C}"/>
                </a:ext>
              </a:extLst>
            </p:cNvPr>
            <p:cNvSpPr/>
            <p:nvPr/>
          </p:nvSpPr>
          <p:spPr>
            <a:xfrm rot="5400000">
              <a:off x="3962400" y="909637"/>
              <a:ext cx="730529" cy="730529"/>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4C9FD0C9-C396-49A0-BBAC-C779134B64E3}"/>
                </a:ext>
              </a:extLst>
            </p:cNvPr>
            <p:cNvSpPr/>
            <p:nvPr/>
          </p:nvSpPr>
          <p:spPr>
            <a:xfrm>
              <a:off x="4419600" y="909637"/>
              <a:ext cx="1189017" cy="307777"/>
            </a:xfrm>
            <a:prstGeom prst="rect">
              <a:avLst/>
            </a:prstGeom>
          </p:spPr>
          <p:txBody>
            <a:bodyPr wrap="square">
              <a:spAutoFit/>
            </a:bodyPr>
            <a:lstStyle/>
            <a:p>
              <a:pPr algn="ctr"/>
              <a:r>
                <a:rPr lang="en-GB" sz="1400" dirty="0">
                  <a:solidFill>
                    <a:srgbClr val="000000"/>
                  </a:solidFill>
                </a:rPr>
                <a:t>Germany</a:t>
              </a:r>
            </a:p>
          </p:txBody>
        </p:sp>
        <p:sp>
          <p:nvSpPr>
            <p:cNvPr id="53" name="Arc 52">
              <a:extLst>
                <a:ext uri="{FF2B5EF4-FFF2-40B4-BE49-F238E27FC236}">
                  <a16:creationId xmlns:a16="http://schemas.microsoft.com/office/drawing/2014/main" id="{02733BDE-5482-4F20-8201-33FAF0F9E0BF}"/>
                </a:ext>
              </a:extLst>
            </p:cNvPr>
            <p:cNvSpPr/>
            <p:nvPr/>
          </p:nvSpPr>
          <p:spPr>
            <a:xfrm rot="17201437">
              <a:off x="5474059" y="2726096"/>
              <a:ext cx="1143000" cy="1143000"/>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TextBox 54">
              <a:extLst>
                <a:ext uri="{FF2B5EF4-FFF2-40B4-BE49-F238E27FC236}">
                  <a16:creationId xmlns:a16="http://schemas.microsoft.com/office/drawing/2014/main" id="{B4238957-FD5F-432E-9518-082B753D1015}"/>
                </a:ext>
              </a:extLst>
            </p:cNvPr>
            <p:cNvSpPr txBox="1"/>
            <p:nvPr/>
          </p:nvSpPr>
          <p:spPr>
            <a:xfrm>
              <a:off x="4800600" y="3119437"/>
              <a:ext cx="1295400" cy="284703"/>
            </a:xfrm>
            <a:prstGeom prst="rect">
              <a:avLst/>
            </a:prstGeom>
            <a:noFill/>
          </p:spPr>
          <p:txBody>
            <a:bodyPr wrap="square" lIns="68587" tIns="34295" rIns="68587" bIns="34295"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defTabSz="342922" fontAlgn="base">
                <a:spcBef>
                  <a:spcPct val="0"/>
                </a:spcBef>
                <a:spcAft>
                  <a:spcPct val="0"/>
                </a:spcAft>
                <a:defRPr/>
              </a:pPr>
              <a:r>
                <a:rPr lang="en-US" sz="1400" kern="0" dirty="0">
                  <a:solidFill>
                    <a:srgbClr val="000000"/>
                  </a:solidFill>
                  <a:ea typeface="MS PGothic"/>
                </a:rPr>
                <a:t>Singapore</a:t>
              </a:r>
            </a:p>
          </p:txBody>
        </p:sp>
        <p:sp>
          <p:nvSpPr>
            <p:cNvPr id="55" name="Arc 54">
              <a:extLst>
                <a:ext uri="{FF2B5EF4-FFF2-40B4-BE49-F238E27FC236}">
                  <a16:creationId xmlns:a16="http://schemas.microsoft.com/office/drawing/2014/main" id="{41D4C5AF-3B59-4354-B675-3BBA8F3F02CD}"/>
                </a:ext>
              </a:extLst>
            </p:cNvPr>
            <p:cNvSpPr/>
            <p:nvPr/>
          </p:nvSpPr>
          <p:spPr>
            <a:xfrm rot="9694161">
              <a:off x="6421345" y="1878337"/>
              <a:ext cx="730529" cy="730529"/>
            </a:xfrm>
            <a:prstGeom prst="arc">
              <a:avLst/>
            </a:prstGeom>
            <a:ln>
              <a:solidFill>
                <a:schemeClr val="tx1">
                  <a:lumMod val="50000"/>
                </a:schemeClr>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Rectangle 55">
              <a:extLst>
                <a:ext uri="{FF2B5EF4-FFF2-40B4-BE49-F238E27FC236}">
                  <a16:creationId xmlns:a16="http://schemas.microsoft.com/office/drawing/2014/main" id="{E14AA96C-1B53-415F-91AA-7AC966F66028}"/>
                </a:ext>
              </a:extLst>
            </p:cNvPr>
            <p:cNvSpPr/>
            <p:nvPr/>
          </p:nvSpPr>
          <p:spPr>
            <a:xfrm>
              <a:off x="6705600" y="2433637"/>
              <a:ext cx="1189017" cy="307777"/>
            </a:xfrm>
            <a:prstGeom prst="rect">
              <a:avLst/>
            </a:prstGeom>
          </p:spPr>
          <p:txBody>
            <a:bodyPr wrap="square">
              <a:spAutoFit/>
            </a:bodyPr>
            <a:lstStyle/>
            <a:p>
              <a:pPr algn="ctr"/>
              <a:r>
                <a:rPr lang="en-GB" sz="1400" dirty="0">
                  <a:solidFill>
                    <a:srgbClr val="000000"/>
                  </a:solidFill>
                </a:rPr>
                <a:t>China</a:t>
              </a:r>
            </a:p>
          </p:txBody>
        </p:sp>
      </p:grpSp>
      <p:sp>
        <p:nvSpPr>
          <p:cNvPr id="9226" name="Arrow: Pentagon 9225">
            <a:extLst>
              <a:ext uri="{FF2B5EF4-FFF2-40B4-BE49-F238E27FC236}">
                <a16:creationId xmlns:a16="http://schemas.microsoft.com/office/drawing/2014/main" id="{9EA96982-89BA-4DF7-B687-3ED06D255BA9}"/>
              </a:ext>
            </a:extLst>
          </p:cNvPr>
          <p:cNvSpPr/>
          <p:nvPr/>
        </p:nvSpPr>
        <p:spPr>
          <a:xfrm>
            <a:off x="0" y="1062037"/>
            <a:ext cx="1676400" cy="304800"/>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itle 1">
            <a:extLst>
              <a:ext uri="{FF2B5EF4-FFF2-40B4-BE49-F238E27FC236}">
                <a16:creationId xmlns:a16="http://schemas.microsoft.com/office/drawing/2014/main" id="{853D5793-8FD8-4166-B053-F64DD1AF2FB9}"/>
              </a:ext>
            </a:extLst>
          </p:cNvPr>
          <p:cNvSpPr txBox="1">
            <a:spLocks/>
          </p:cNvSpPr>
          <p:nvPr/>
        </p:nvSpPr>
        <p:spPr>
          <a:xfrm>
            <a:off x="15240" y="1062037"/>
            <a:ext cx="1432560" cy="307777"/>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dirty="0">
                <a:solidFill>
                  <a:schemeClr val="bg1"/>
                </a:solidFill>
              </a:rPr>
              <a:t>Global Offices</a:t>
            </a:r>
          </a:p>
        </p:txBody>
      </p:sp>
    </p:spTree>
    <p:extLst>
      <p:ext uri="{BB962C8B-B14F-4D97-AF65-F5344CB8AC3E}">
        <p14:creationId xmlns:p14="http://schemas.microsoft.com/office/powerpoint/2010/main" val="3080166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41F4D969-C2E9-4412-A030-35759EA45EDF}"/>
              </a:ext>
            </a:extLst>
          </p:cNvPr>
          <p:cNvSpPr/>
          <p:nvPr/>
        </p:nvSpPr>
        <p:spPr>
          <a:xfrm>
            <a:off x="0" y="944274"/>
            <a:ext cx="9144000" cy="3851563"/>
          </a:xfrm>
          <a:prstGeom prst="rect">
            <a:avLst/>
          </a:prstGeom>
          <a:gradFill>
            <a:gsLst>
              <a:gs pos="18000">
                <a:schemeClr val="bg1">
                  <a:alpha val="90000"/>
                </a:schemeClr>
              </a:gs>
              <a:gs pos="0">
                <a:schemeClr val="accent3">
                  <a:lumMod val="20000"/>
                  <a:lumOff val="80000"/>
                  <a:alpha val="90000"/>
                </a:schemeClr>
              </a:gs>
              <a:gs pos="79000">
                <a:schemeClr val="bg1">
                  <a:alpha val="90000"/>
                </a:schemeClr>
              </a:gs>
              <a:gs pos="100000">
                <a:schemeClr val="accent3">
                  <a:lumMod val="20000"/>
                  <a:lumOff val="80000"/>
                  <a:alpha val="9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0000"/>
              </a:solidFill>
              <a:latin typeface="+mj-lt"/>
            </a:endParaRPr>
          </a:p>
        </p:txBody>
      </p:sp>
      <p:sp>
        <p:nvSpPr>
          <p:cNvPr id="2" name="Title 1">
            <a:extLst>
              <a:ext uri="{FF2B5EF4-FFF2-40B4-BE49-F238E27FC236}">
                <a16:creationId xmlns:a16="http://schemas.microsoft.com/office/drawing/2014/main" id="{E0566168-9355-425A-9CA0-60BE3AA15FB4}"/>
              </a:ext>
            </a:extLst>
          </p:cNvPr>
          <p:cNvSpPr>
            <a:spLocks noGrp="1"/>
          </p:cNvSpPr>
          <p:nvPr>
            <p:ph type="title"/>
          </p:nvPr>
        </p:nvSpPr>
        <p:spPr>
          <a:xfrm>
            <a:off x="91440" y="452437"/>
            <a:ext cx="8961120" cy="307777"/>
          </a:xfrm>
        </p:spPr>
        <p:txBody>
          <a:bodyPr/>
          <a:lstStyle/>
          <a:p>
            <a:r>
              <a:rPr lang="en-US" dirty="0"/>
              <a:t>Global Offices and Distributors</a:t>
            </a:r>
          </a:p>
        </p:txBody>
      </p:sp>
      <p:sp>
        <p:nvSpPr>
          <p:cNvPr id="35" name="Content Placeholder 8">
            <a:extLst>
              <a:ext uri="{FF2B5EF4-FFF2-40B4-BE49-F238E27FC236}">
                <a16:creationId xmlns:a16="http://schemas.microsoft.com/office/drawing/2014/main" id="{28C55967-DDE3-4D9C-9B1F-4AF9EFC84B17}"/>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pic>
        <p:nvPicPr>
          <p:cNvPr id="307" name="Picture 306">
            <a:extLst>
              <a:ext uri="{FF2B5EF4-FFF2-40B4-BE49-F238E27FC236}">
                <a16:creationId xmlns:a16="http://schemas.microsoft.com/office/drawing/2014/main" id="{2ACFD8BE-003C-4750-8593-72DEEA665B95}"/>
              </a:ext>
            </a:extLst>
          </p:cNvPr>
          <p:cNvPicPr>
            <a:picLocks noChangeAspect="1"/>
          </p:cNvPicPr>
          <p:nvPr/>
        </p:nvPicPr>
        <p:blipFill>
          <a:blip r:embed="rId3" cstate="email">
            <a:clrChange>
              <a:clrFrom>
                <a:srgbClr val="FFFFFF"/>
              </a:clrFrom>
              <a:clrTo>
                <a:srgbClr val="FFFFFF">
                  <a:alpha val="0"/>
                </a:srgbClr>
              </a:clrTo>
            </a:clrChange>
            <a:alphaModFix amt="45000"/>
            <a:grayscl/>
            <a:extLst>
              <a:ext uri="{28A0092B-C50C-407E-A947-70E740481C1C}">
                <a14:useLocalDpi xmlns:a14="http://schemas.microsoft.com/office/drawing/2010/main"/>
              </a:ext>
            </a:extLst>
          </a:blip>
          <a:stretch>
            <a:fillRect/>
          </a:stretch>
        </p:blipFill>
        <p:spPr>
          <a:xfrm>
            <a:off x="761231" y="909637"/>
            <a:ext cx="7621539" cy="3810000"/>
          </a:xfrm>
          <a:prstGeom prst="rect">
            <a:avLst/>
          </a:prstGeom>
        </p:spPr>
      </p:pic>
      <p:grpSp>
        <p:nvGrpSpPr>
          <p:cNvPr id="308" name="Group 307">
            <a:extLst>
              <a:ext uri="{FF2B5EF4-FFF2-40B4-BE49-F238E27FC236}">
                <a16:creationId xmlns:a16="http://schemas.microsoft.com/office/drawing/2014/main" id="{129E06D5-B23C-4627-87FC-2C5F2D218D09}"/>
              </a:ext>
            </a:extLst>
          </p:cNvPr>
          <p:cNvGrpSpPr/>
          <p:nvPr/>
        </p:nvGrpSpPr>
        <p:grpSpPr>
          <a:xfrm>
            <a:off x="1978229" y="2049248"/>
            <a:ext cx="6161552" cy="1768469"/>
            <a:chOff x="2065573" y="2062194"/>
            <a:chExt cx="9675279" cy="2776966"/>
          </a:xfrm>
          <a:solidFill>
            <a:schemeClr val="accent6"/>
          </a:solidFill>
        </p:grpSpPr>
        <p:sp>
          <p:nvSpPr>
            <p:cNvPr id="309" name="Oval 308">
              <a:extLst>
                <a:ext uri="{FF2B5EF4-FFF2-40B4-BE49-F238E27FC236}">
                  <a16:creationId xmlns:a16="http://schemas.microsoft.com/office/drawing/2014/main" id="{83C46B4D-8E33-4808-9DCF-9CF4EBF542D3}"/>
                </a:ext>
              </a:extLst>
            </p:cNvPr>
            <p:cNvSpPr/>
            <p:nvPr/>
          </p:nvSpPr>
          <p:spPr>
            <a:xfrm>
              <a:off x="2065573" y="323809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C1FFDC8C-9CB2-400B-9DA6-61E75DC7DD3B}"/>
                </a:ext>
              </a:extLst>
            </p:cNvPr>
            <p:cNvSpPr/>
            <p:nvPr/>
          </p:nvSpPr>
          <p:spPr>
            <a:xfrm>
              <a:off x="2938897" y="262429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1" name="Oval 310">
              <a:extLst>
                <a:ext uri="{FF2B5EF4-FFF2-40B4-BE49-F238E27FC236}">
                  <a16:creationId xmlns:a16="http://schemas.microsoft.com/office/drawing/2014/main" id="{554FA63D-E3C7-4856-B438-32B50CBA4155}"/>
                </a:ext>
              </a:extLst>
            </p:cNvPr>
            <p:cNvSpPr/>
            <p:nvPr/>
          </p:nvSpPr>
          <p:spPr>
            <a:xfrm>
              <a:off x="3253976" y="248931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Oval 311">
              <a:extLst>
                <a:ext uri="{FF2B5EF4-FFF2-40B4-BE49-F238E27FC236}">
                  <a16:creationId xmlns:a16="http://schemas.microsoft.com/office/drawing/2014/main" id="{E282BCBE-2023-4A35-A609-9D5927C26255}"/>
                </a:ext>
              </a:extLst>
            </p:cNvPr>
            <p:cNvSpPr/>
            <p:nvPr/>
          </p:nvSpPr>
          <p:spPr>
            <a:xfrm>
              <a:off x="3464326" y="454153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3" name="Oval 312">
              <a:extLst>
                <a:ext uri="{FF2B5EF4-FFF2-40B4-BE49-F238E27FC236}">
                  <a16:creationId xmlns:a16="http://schemas.microsoft.com/office/drawing/2014/main" id="{77999F66-81C2-48D1-8C43-CDDDDC9F12BB}"/>
                </a:ext>
              </a:extLst>
            </p:cNvPr>
            <p:cNvSpPr/>
            <p:nvPr/>
          </p:nvSpPr>
          <p:spPr>
            <a:xfrm>
              <a:off x="3745707" y="4325731"/>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4" name="Oval 313">
              <a:extLst>
                <a:ext uri="{FF2B5EF4-FFF2-40B4-BE49-F238E27FC236}">
                  <a16:creationId xmlns:a16="http://schemas.microsoft.com/office/drawing/2014/main" id="{D10D85B1-4C71-4EE7-B176-145D2DC3F042}"/>
                </a:ext>
              </a:extLst>
            </p:cNvPr>
            <p:cNvSpPr/>
            <p:nvPr/>
          </p:nvSpPr>
          <p:spPr>
            <a:xfrm>
              <a:off x="5076576" y="2776447"/>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5" name="Oval 314">
              <a:extLst>
                <a:ext uri="{FF2B5EF4-FFF2-40B4-BE49-F238E27FC236}">
                  <a16:creationId xmlns:a16="http://schemas.microsoft.com/office/drawing/2014/main" id="{A834565D-8E1C-4109-8926-A5ACDA808D6E}"/>
                </a:ext>
              </a:extLst>
            </p:cNvPr>
            <p:cNvSpPr/>
            <p:nvPr/>
          </p:nvSpPr>
          <p:spPr>
            <a:xfrm>
              <a:off x="5114267" y="270447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6" name="Oval 315">
              <a:extLst>
                <a:ext uri="{FF2B5EF4-FFF2-40B4-BE49-F238E27FC236}">
                  <a16:creationId xmlns:a16="http://schemas.microsoft.com/office/drawing/2014/main" id="{8DD57903-E46A-4577-937F-1D07C2AA8B9A}"/>
                </a:ext>
              </a:extLst>
            </p:cNvPr>
            <p:cNvSpPr/>
            <p:nvPr/>
          </p:nvSpPr>
          <p:spPr>
            <a:xfrm>
              <a:off x="5213584" y="276163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7" name="Oval 316">
              <a:extLst>
                <a:ext uri="{FF2B5EF4-FFF2-40B4-BE49-F238E27FC236}">
                  <a16:creationId xmlns:a16="http://schemas.microsoft.com/office/drawing/2014/main" id="{E4AF6894-3880-466F-B392-FC205D8C252F}"/>
                </a:ext>
              </a:extLst>
            </p:cNvPr>
            <p:cNvSpPr/>
            <p:nvPr/>
          </p:nvSpPr>
          <p:spPr>
            <a:xfrm>
              <a:off x="5198653" y="2642572"/>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8" name="Oval 317">
              <a:extLst>
                <a:ext uri="{FF2B5EF4-FFF2-40B4-BE49-F238E27FC236}">
                  <a16:creationId xmlns:a16="http://schemas.microsoft.com/office/drawing/2014/main" id="{55C6442C-5565-43D3-B2FC-07C156F67ED9}"/>
                </a:ext>
              </a:extLst>
            </p:cNvPr>
            <p:cNvSpPr/>
            <p:nvPr/>
          </p:nvSpPr>
          <p:spPr>
            <a:xfrm>
              <a:off x="5152513" y="226495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9" name="Oval 318">
              <a:extLst>
                <a:ext uri="{FF2B5EF4-FFF2-40B4-BE49-F238E27FC236}">
                  <a16:creationId xmlns:a16="http://schemas.microsoft.com/office/drawing/2014/main" id="{CF382BE3-E307-4DE1-AADD-9FE89CFA2218}"/>
                </a:ext>
              </a:extLst>
            </p:cNvPr>
            <p:cNvSpPr/>
            <p:nvPr/>
          </p:nvSpPr>
          <p:spPr>
            <a:xfrm>
              <a:off x="5294854" y="238543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0" name="Oval 319">
              <a:extLst>
                <a:ext uri="{FF2B5EF4-FFF2-40B4-BE49-F238E27FC236}">
                  <a16:creationId xmlns:a16="http://schemas.microsoft.com/office/drawing/2014/main" id="{9505C0BE-51EA-438C-902A-78AF664261EC}"/>
                </a:ext>
              </a:extLst>
            </p:cNvPr>
            <p:cNvSpPr/>
            <p:nvPr/>
          </p:nvSpPr>
          <p:spPr>
            <a:xfrm>
              <a:off x="5684579" y="273502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1" name="Oval 320">
              <a:extLst>
                <a:ext uri="{FF2B5EF4-FFF2-40B4-BE49-F238E27FC236}">
                  <a16:creationId xmlns:a16="http://schemas.microsoft.com/office/drawing/2014/main" id="{A0978813-F703-4751-A0D2-387538C850A0}"/>
                </a:ext>
              </a:extLst>
            </p:cNvPr>
            <p:cNvSpPr/>
            <p:nvPr/>
          </p:nvSpPr>
          <p:spPr>
            <a:xfrm>
              <a:off x="6013008" y="4550547"/>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2" name="Oval 321">
              <a:extLst>
                <a:ext uri="{FF2B5EF4-FFF2-40B4-BE49-F238E27FC236}">
                  <a16:creationId xmlns:a16="http://schemas.microsoft.com/office/drawing/2014/main" id="{71C9743F-F8CF-4AE3-9CF5-17B0F9BF4F2B}"/>
                </a:ext>
              </a:extLst>
            </p:cNvPr>
            <p:cNvSpPr/>
            <p:nvPr/>
          </p:nvSpPr>
          <p:spPr>
            <a:xfrm>
              <a:off x="5583367" y="2519827"/>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3" name="Oval 322">
              <a:extLst>
                <a:ext uri="{FF2B5EF4-FFF2-40B4-BE49-F238E27FC236}">
                  <a16:creationId xmlns:a16="http://schemas.microsoft.com/office/drawing/2014/main" id="{2BC5B880-DD11-4EEC-A185-CDB056C2BDBD}"/>
                </a:ext>
              </a:extLst>
            </p:cNvPr>
            <p:cNvSpPr/>
            <p:nvPr/>
          </p:nvSpPr>
          <p:spPr>
            <a:xfrm>
              <a:off x="5555436" y="239910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4" name="Oval 323">
              <a:extLst>
                <a:ext uri="{FF2B5EF4-FFF2-40B4-BE49-F238E27FC236}">
                  <a16:creationId xmlns:a16="http://schemas.microsoft.com/office/drawing/2014/main" id="{A3941E12-5239-476F-ADE5-9AB336CE4E10}"/>
                </a:ext>
              </a:extLst>
            </p:cNvPr>
            <p:cNvSpPr/>
            <p:nvPr/>
          </p:nvSpPr>
          <p:spPr>
            <a:xfrm>
              <a:off x="5676904" y="244014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7F14B47B-A078-4FF8-9535-4E42ED715062}"/>
                </a:ext>
              </a:extLst>
            </p:cNvPr>
            <p:cNvSpPr/>
            <p:nvPr/>
          </p:nvSpPr>
          <p:spPr>
            <a:xfrm>
              <a:off x="5643177" y="2218391"/>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6" name="Oval 325">
              <a:extLst>
                <a:ext uri="{FF2B5EF4-FFF2-40B4-BE49-F238E27FC236}">
                  <a16:creationId xmlns:a16="http://schemas.microsoft.com/office/drawing/2014/main" id="{B23E390F-05FB-4733-9099-094D401BA401}"/>
                </a:ext>
              </a:extLst>
            </p:cNvPr>
            <p:cNvSpPr/>
            <p:nvPr/>
          </p:nvSpPr>
          <p:spPr>
            <a:xfrm>
              <a:off x="5851782" y="2661897"/>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Oval 326">
              <a:extLst>
                <a:ext uri="{FF2B5EF4-FFF2-40B4-BE49-F238E27FC236}">
                  <a16:creationId xmlns:a16="http://schemas.microsoft.com/office/drawing/2014/main" id="{EA58EA52-36DA-4539-895A-F87326103EAE}"/>
                </a:ext>
              </a:extLst>
            </p:cNvPr>
            <p:cNvSpPr/>
            <p:nvPr/>
          </p:nvSpPr>
          <p:spPr>
            <a:xfrm>
              <a:off x="5764470" y="233849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8" name="Oval 327">
              <a:extLst>
                <a:ext uri="{FF2B5EF4-FFF2-40B4-BE49-F238E27FC236}">
                  <a16:creationId xmlns:a16="http://schemas.microsoft.com/office/drawing/2014/main" id="{57CCF7B8-009D-4EA6-9ECB-27D07672F7C7}"/>
                </a:ext>
              </a:extLst>
            </p:cNvPr>
            <p:cNvSpPr/>
            <p:nvPr/>
          </p:nvSpPr>
          <p:spPr>
            <a:xfrm>
              <a:off x="5844977" y="247054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9" name="Oval 328">
              <a:extLst>
                <a:ext uri="{FF2B5EF4-FFF2-40B4-BE49-F238E27FC236}">
                  <a16:creationId xmlns:a16="http://schemas.microsoft.com/office/drawing/2014/main" id="{BA044D1B-FD2E-4E27-BCF2-5FEEEBB80508}"/>
                </a:ext>
              </a:extLst>
            </p:cNvPr>
            <p:cNvSpPr/>
            <p:nvPr/>
          </p:nvSpPr>
          <p:spPr>
            <a:xfrm>
              <a:off x="5949113" y="247433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0" name="Oval 329">
              <a:extLst>
                <a:ext uri="{FF2B5EF4-FFF2-40B4-BE49-F238E27FC236}">
                  <a16:creationId xmlns:a16="http://schemas.microsoft.com/office/drawing/2014/main" id="{058059D6-8163-498D-8F2B-9E92B825C983}"/>
                </a:ext>
              </a:extLst>
            </p:cNvPr>
            <p:cNvSpPr/>
            <p:nvPr/>
          </p:nvSpPr>
          <p:spPr>
            <a:xfrm>
              <a:off x="5940682" y="238638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1" name="Oval 330">
              <a:extLst>
                <a:ext uri="{FF2B5EF4-FFF2-40B4-BE49-F238E27FC236}">
                  <a16:creationId xmlns:a16="http://schemas.microsoft.com/office/drawing/2014/main" id="{43EF2290-5B45-441A-81A2-32D77CD988AC}"/>
                </a:ext>
              </a:extLst>
            </p:cNvPr>
            <p:cNvSpPr/>
            <p:nvPr/>
          </p:nvSpPr>
          <p:spPr>
            <a:xfrm>
              <a:off x="5987898" y="235600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2" name="Oval 331">
              <a:extLst>
                <a:ext uri="{FF2B5EF4-FFF2-40B4-BE49-F238E27FC236}">
                  <a16:creationId xmlns:a16="http://schemas.microsoft.com/office/drawing/2014/main" id="{1C03C232-66EC-433F-A90A-003EFC4EA293}"/>
                </a:ext>
              </a:extLst>
            </p:cNvPr>
            <p:cNvSpPr/>
            <p:nvPr/>
          </p:nvSpPr>
          <p:spPr>
            <a:xfrm>
              <a:off x="6270534" y="2915012"/>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3" name="Oval 332">
              <a:extLst>
                <a:ext uri="{FF2B5EF4-FFF2-40B4-BE49-F238E27FC236}">
                  <a16:creationId xmlns:a16="http://schemas.microsoft.com/office/drawing/2014/main" id="{8C85FEFB-2794-43BC-AAC7-6AC45024C5B5}"/>
                </a:ext>
              </a:extLst>
            </p:cNvPr>
            <p:cNvSpPr/>
            <p:nvPr/>
          </p:nvSpPr>
          <p:spPr>
            <a:xfrm>
              <a:off x="6644940" y="312238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4" name="Oval 333">
              <a:extLst>
                <a:ext uri="{FF2B5EF4-FFF2-40B4-BE49-F238E27FC236}">
                  <a16:creationId xmlns:a16="http://schemas.microsoft.com/office/drawing/2014/main" id="{0502EBCA-9211-4ED1-A1DA-CD38D4D62B5E}"/>
                </a:ext>
              </a:extLst>
            </p:cNvPr>
            <p:cNvSpPr/>
            <p:nvPr/>
          </p:nvSpPr>
          <p:spPr>
            <a:xfrm>
              <a:off x="6166170" y="257905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5" name="Oval 334">
              <a:extLst>
                <a:ext uri="{FF2B5EF4-FFF2-40B4-BE49-F238E27FC236}">
                  <a16:creationId xmlns:a16="http://schemas.microsoft.com/office/drawing/2014/main" id="{C8DDB31A-2DF8-4BF0-A40C-38442DF5F367}"/>
                </a:ext>
              </a:extLst>
            </p:cNvPr>
            <p:cNvSpPr/>
            <p:nvPr/>
          </p:nvSpPr>
          <p:spPr>
            <a:xfrm>
              <a:off x="6096834" y="248698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6" name="Oval 335">
              <a:extLst>
                <a:ext uri="{FF2B5EF4-FFF2-40B4-BE49-F238E27FC236}">
                  <a16:creationId xmlns:a16="http://schemas.microsoft.com/office/drawing/2014/main" id="{C9E5E08D-C532-4EEE-B4BB-506976084ED0}"/>
                </a:ext>
              </a:extLst>
            </p:cNvPr>
            <p:cNvSpPr/>
            <p:nvPr/>
          </p:nvSpPr>
          <p:spPr>
            <a:xfrm>
              <a:off x="6050044" y="206219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7" name="Oval 336">
              <a:extLst>
                <a:ext uri="{FF2B5EF4-FFF2-40B4-BE49-F238E27FC236}">
                  <a16:creationId xmlns:a16="http://schemas.microsoft.com/office/drawing/2014/main" id="{8EE29784-F0E5-4E79-AE1A-F31AAE278EF7}"/>
                </a:ext>
              </a:extLst>
            </p:cNvPr>
            <p:cNvSpPr/>
            <p:nvPr/>
          </p:nvSpPr>
          <p:spPr>
            <a:xfrm>
              <a:off x="6145186" y="229514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8" name="Oval 337">
              <a:extLst>
                <a:ext uri="{FF2B5EF4-FFF2-40B4-BE49-F238E27FC236}">
                  <a16:creationId xmlns:a16="http://schemas.microsoft.com/office/drawing/2014/main" id="{3360070E-F576-4391-B790-5CA80A075547}"/>
                </a:ext>
              </a:extLst>
            </p:cNvPr>
            <p:cNvSpPr/>
            <p:nvPr/>
          </p:nvSpPr>
          <p:spPr>
            <a:xfrm>
              <a:off x="6205400" y="2358189"/>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9" name="Oval 338">
              <a:extLst>
                <a:ext uri="{FF2B5EF4-FFF2-40B4-BE49-F238E27FC236}">
                  <a16:creationId xmlns:a16="http://schemas.microsoft.com/office/drawing/2014/main" id="{25938A60-EDC2-4D35-BDD4-4BA64AC57E63}"/>
                </a:ext>
              </a:extLst>
            </p:cNvPr>
            <p:cNvSpPr/>
            <p:nvPr/>
          </p:nvSpPr>
          <p:spPr>
            <a:xfrm>
              <a:off x="6473368" y="281151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0" name="Oval 339">
              <a:extLst>
                <a:ext uri="{FF2B5EF4-FFF2-40B4-BE49-F238E27FC236}">
                  <a16:creationId xmlns:a16="http://schemas.microsoft.com/office/drawing/2014/main" id="{822FB52A-87EB-4EC2-8D1E-C8C3F4B50DEE}"/>
                </a:ext>
              </a:extLst>
            </p:cNvPr>
            <p:cNvSpPr/>
            <p:nvPr/>
          </p:nvSpPr>
          <p:spPr>
            <a:xfrm>
              <a:off x="6337744" y="268426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1" name="Oval 340">
              <a:extLst>
                <a:ext uri="{FF2B5EF4-FFF2-40B4-BE49-F238E27FC236}">
                  <a16:creationId xmlns:a16="http://schemas.microsoft.com/office/drawing/2014/main" id="{8804FB53-86CE-4C97-8091-72206E972EC5}"/>
                </a:ext>
              </a:extLst>
            </p:cNvPr>
            <p:cNvSpPr/>
            <p:nvPr/>
          </p:nvSpPr>
          <p:spPr>
            <a:xfrm>
              <a:off x="6574778" y="278268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Oval 341">
              <a:extLst>
                <a:ext uri="{FF2B5EF4-FFF2-40B4-BE49-F238E27FC236}">
                  <a16:creationId xmlns:a16="http://schemas.microsoft.com/office/drawing/2014/main" id="{9748F815-4E20-4CB2-850A-85DF799444BD}"/>
                </a:ext>
              </a:extLst>
            </p:cNvPr>
            <p:cNvSpPr/>
            <p:nvPr/>
          </p:nvSpPr>
          <p:spPr>
            <a:xfrm>
              <a:off x="6456699" y="248311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3" name="Oval 342">
              <a:extLst>
                <a:ext uri="{FF2B5EF4-FFF2-40B4-BE49-F238E27FC236}">
                  <a16:creationId xmlns:a16="http://schemas.microsoft.com/office/drawing/2014/main" id="{9928206F-4671-4181-B479-3A9EBBF77B9F}"/>
                </a:ext>
              </a:extLst>
            </p:cNvPr>
            <p:cNvSpPr/>
            <p:nvPr/>
          </p:nvSpPr>
          <p:spPr>
            <a:xfrm>
              <a:off x="6368440" y="235040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Oval 343">
              <a:extLst>
                <a:ext uri="{FF2B5EF4-FFF2-40B4-BE49-F238E27FC236}">
                  <a16:creationId xmlns:a16="http://schemas.microsoft.com/office/drawing/2014/main" id="{5534E743-7FCD-4425-BE9B-CCD44C355E95}"/>
                </a:ext>
              </a:extLst>
            </p:cNvPr>
            <p:cNvSpPr/>
            <p:nvPr/>
          </p:nvSpPr>
          <p:spPr>
            <a:xfrm>
              <a:off x="6575969" y="2358189"/>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5" name="Oval 344">
              <a:extLst>
                <a:ext uri="{FF2B5EF4-FFF2-40B4-BE49-F238E27FC236}">
                  <a16:creationId xmlns:a16="http://schemas.microsoft.com/office/drawing/2014/main" id="{3E1C23EF-9E9A-4865-9EB5-B0A05D95387A}"/>
                </a:ext>
              </a:extLst>
            </p:cNvPr>
            <p:cNvSpPr/>
            <p:nvPr/>
          </p:nvSpPr>
          <p:spPr>
            <a:xfrm>
              <a:off x="6520970" y="220581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6" name="Oval 345">
              <a:extLst>
                <a:ext uri="{FF2B5EF4-FFF2-40B4-BE49-F238E27FC236}">
                  <a16:creationId xmlns:a16="http://schemas.microsoft.com/office/drawing/2014/main" id="{B87E8CDE-9554-40C7-8D27-5BB27197C146}"/>
                </a:ext>
              </a:extLst>
            </p:cNvPr>
            <p:cNvSpPr/>
            <p:nvPr/>
          </p:nvSpPr>
          <p:spPr>
            <a:xfrm>
              <a:off x="6890277" y="303348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Oval 346">
              <a:extLst>
                <a:ext uri="{FF2B5EF4-FFF2-40B4-BE49-F238E27FC236}">
                  <a16:creationId xmlns:a16="http://schemas.microsoft.com/office/drawing/2014/main" id="{C0BD3BE7-0E83-4A36-84D0-608787194333}"/>
                </a:ext>
              </a:extLst>
            </p:cNvPr>
            <p:cNvSpPr/>
            <p:nvPr/>
          </p:nvSpPr>
          <p:spPr>
            <a:xfrm>
              <a:off x="7022556" y="3044041"/>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8" name="Oval 347">
              <a:extLst>
                <a:ext uri="{FF2B5EF4-FFF2-40B4-BE49-F238E27FC236}">
                  <a16:creationId xmlns:a16="http://schemas.microsoft.com/office/drawing/2014/main" id="{22B0BD82-F50E-4C5C-92FF-863D6059830A}"/>
                </a:ext>
              </a:extLst>
            </p:cNvPr>
            <p:cNvSpPr/>
            <p:nvPr/>
          </p:nvSpPr>
          <p:spPr>
            <a:xfrm>
              <a:off x="7140165" y="312566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9" name="Oval 348">
              <a:extLst>
                <a:ext uri="{FF2B5EF4-FFF2-40B4-BE49-F238E27FC236}">
                  <a16:creationId xmlns:a16="http://schemas.microsoft.com/office/drawing/2014/main" id="{8A02EB40-6ED4-4072-B804-31F138C13D38}"/>
                </a:ext>
              </a:extLst>
            </p:cNvPr>
            <p:cNvSpPr/>
            <p:nvPr/>
          </p:nvSpPr>
          <p:spPr>
            <a:xfrm>
              <a:off x="7620590" y="303805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0" name="Oval 349">
              <a:extLst>
                <a:ext uri="{FF2B5EF4-FFF2-40B4-BE49-F238E27FC236}">
                  <a16:creationId xmlns:a16="http://schemas.microsoft.com/office/drawing/2014/main" id="{CAD190CE-01AD-4B6E-BCC2-A064AF94389F}"/>
                </a:ext>
              </a:extLst>
            </p:cNvPr>
            <p:cNvSpPr/>
            <p:nvPr/>
          </p:nvSpPr>
          <p:spPr>
            <a:xfrm>
              <a:off x="7824534" y="323561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1" name="Oval 350">
              <a:extLst>
                <a:ext uri="{FF2B5EF4-FFF2-40B4-BE49-F238E27FC236}">
                  <a16:creationId xmlns:a16="http://schemas.microsoft.com/office/drawing/2014/main" id="{6F79187F-E1E3-4D01-AAC9-E7EA741CB02A}"/>
                </a:ext>
              </a:extLst>
            </p:cNvPr>
            <p:cNvSpPr/>
            <p:nvPr/>
          </p:nvSpPr>
          <p:spPr>
            <a:xfrm>
              <a:off x="7885171" y="320776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2" name="Oval 351">
              <a:extLst>
                <a:ext uri="{FF2B5EF4-FFF2-40B4-BE49-F238E27FC236}">
                  <a16:creationId xmlns:a16="http://schemas.microsoft.com/office/drawing/2014/main" id="{A4C2CB59-BB92-4E67-BFF9-A2CE36FB53FD}"/>
                </a:ext>
              </a:extLst>
            </p:cNvPr>
            <p:cNvSpPr/>
            <p:nvPr/>
          </p:nvSpPr>
          <p:spPr>
            <a:xfrm>
              <a:off x="8021058" y="3319879"/>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3" name="Oval 352">
              <a:extLst>
                <a:ext uri="{FF2B5EF4-FFF2-40B4-BE49-F238E27FC236}">
                  <a16:creationId xmlns:a16="http://schemas.microsoft.com/office/drawing/2014/main" id="{5F77DE5F-DD1D-4CE1-AA06-31A6336DBC57}"/>
                </a:ext>
              </a:extLst>
            </p:cNvPr>
            <p:cNvSpPr/>
            <p:nvPr/>
          </p:nvSpPr>
          <p:spPr>
            <a:xfrm>
              <a:off x="10439720" y="4650088"/>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4" name="Oval 353">
              <a:extLst>
                <a:ext uri="{FF2B5EF4-FFF2-40B4-BE49-F238E27FC236}">
                  <a16:creationId xmlns:a16="http://schemas.microsoft.com/office/drawing/2014/main" id="{7822404D-ED27-40DA-8272-D981239E8894}"/>
                </a:ext>
              </a:extLst>
            </p:cNvPr>
            <p:cNvSpPr/>
            <p:nvPr/>
          </p:nvSpPr>
          <p:spPr>
            <a:xfrm>
              <a:off x="9089444" y="3894871"/>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5" name="Oval 354">
              <a:extLst>
                <a:ext uri="{FF2B5EF4-FFF2-40B4-BE49-F238E27FC236}">
                  <a16:creationId xmlns:a16="http://schemas.microsoft.com/office/drawing/2014/main" id="{7FFC7FD8-4EE9-434F-B08C-20CACC49DF6D}"/>
                </a:ext>
              </a:extLst>
            </p:cNvPr>
            <p:cNvSpPr/>
            <p:nvPr/>
          </p:nvSpPr>
          <p:spPr>
            <a:xfrm>
              <a:off x="8903524" y="3779776"/>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6" name="Oval 355">
              <a:extLst>
                <a:ext uri="{FF2B5EF4-FFF2-40B4-BE49-F238E27FC236}">
                  <a16:creationId xmlns:a16="http://schemas.microsoft.com/office/drawing/2014/main" id="{EDC9141B-FA67-41AD-B64A-BD210086A8BC}"/>
                </a:ext>
              </a:extLst>
            </p:cNvPr>
            <p:cNvSpPr/>
            <p:nvPr/>
          </p:nvSpPr>
          <p:spPr>
            <a:xfrm>
              <a:off x="8871718" y="338167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7" name="Oval 356">
              <a:extLst>
                <a:ext uri="{FF2B5EF4-FFF2-40B4-BE49-F238E27FC236}">
                  <a16:creationId xmlns:a16="http://schemas.microsoft.com/office/drawing/2014/main" id="{7F9427CC-6234-42E7-B742-2A68511DD253}"/>
                </a:ext>
              </a:extLst>
            </p:cNvPr>
            <p:cNvSpPr/>
            <p:nvPr/>
          </p:nvSpPr>
          <p:spPr>
            <a:xfrm>
              <a:off x="9089444" y="3070401"/>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Oval 357">
              <a:extLst>
                <a:ext uri="{FF2B5EF4-FFF2-40B4-BE49-F238E27FC236}">
                  <a16:creationId xmlns:a16="http://schemas.microsoft.com/office/drawing/2014/main" id="{1EA8EC10-936F-4471-A7E7-CFF18A9B5A7D}"/>
                </a:ext>
              </a:extLst>
            </p:cNvPr>
            <p:cNvSpPr/>
            <p:nvPr/>
          </p:nvSpPr>
          <p:spPr>
            <a:xfrm>
              <a:off x="9007728" y="2931015"/>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9" name="Oval 358">
              <a:extLst>
                <a:ext uri="{FF2B5EF4-FFF2-40B4-BE49-F238E27FC236}">
                  <a16:creationId xmlns:a16="http://schemas.microsoft.com/office/drawing/2014/main" id="{3323BFC5-67DC-4CBF-A13F-7252C7293C8D}"/>
                </a:ext>
              </a:extLst>
            </p:cNvPr>
            <p:cNvSpPr/>
            <p:nvPr/>
          </p:nvSpPr>
          <p:spPr>
            <a:xfrm>
              <a:off x="9231990" y="3099824"/>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0" name="Oval 359">
              <a:extLst>
                <a:ext uri="{FF2B5EF4-FFF2-40B4-BE49-F238E27FC236}">
                  <a16:creationId xmlns:a16="http://schemas.microsoft.com/office/drawing/2014/main" id="{8EBFB3C9-E865-4548-8208-6F9E2F85A514}"/>
                </a:ext>
              </a:extLst>
            </p:cNvPr>
            <p:cNvSpPr/>
            <p:nvPr/>
          </p:nvSpPr>
          <p:spPr>
            <a:xfrm>
              <a:off x="9443748" y="2735953"/>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1" name="Oval 360">
              <a:extLst>
                <a:ext uri="{FF2B5EF4-FFF2-40B4-BE49-F238E27FC236}">
                  <a16:creationId xmlns:a16="http://schemas.microsoft.com/office/drawing/2014/main" id="{7AB3BF0F-5B23-4947-BA41-0C870C2FF41E}"/>
                </a:ext>
              </a:extLst>
            </p:cNvPr>
            <p:cNvSpPr/>
            <p:nvPr/>
          </p:nvSpPr>
          <p:spPr>
            <a:xfrm>
              <a:off x="9857539" y="2808692"/>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2" name="Oval 361">
              <a:extLst>
                <a:ext uri="{FF2B5EF4-FFF2-40B4-BE49-F238E27FC236}">
                  <a16:creationId xmlns:a16="http://schemas.microsoft.com/office/drawing/2014/main" id="{F364BA96-6C7F-49BD-99B4-904D0CE8FF1D}"/>
                </a:ext>
              </a:extLst>
            </p:cNvPr>
            <p:cNvSpPr/>
            <p:nvPr/>
          </p:nvSpPr>
          <p:spPr>
            <a:xfrm>
              <a:off x="11563052" y="4661360"/>
              <a:ext cx="177800" cy="177800"/>
            </a:xfrm>
            <a:prstGeom prst="ellipse">
              <a:avLst/>
            </a:prstGeom>
            <a:grpFill/>
            <a:ln w="44450" cmpd="dbl">
              <a:solidFill>
                <a:srgbClr val="00AE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86C0174E-A517-41E0-91B7-FDA216A5111F}"/>
              </a:ext>
            </a:extLst>
          </p:cNvPr>
          <p:cNvGrpSpPr/>
          <p:nvPr/>
        </p:nvGrpSpPr>
        <p:grpSpPr>
          <a:xfrm flipH="1">
            <a:off x="76200" y="4414837"/>
            <a:ext cx="2968800" cy="308060"/>
            <a:chOff x="10250024" y="6436041"/>
            <a:chExt cx="2968800" cy="308060"/>
          </a:xfrm>
        </p:grpSpPr>
        <p:sp>
          <p:nvSpPr>
            <p:cNvPr id="29" name="Arrow: Chevron 28">
              <a:extLst>
                <a:ext uri="{FF2B5EF4-FFF2-40B4-BE49-F238E27FC236}">
                  <a16:creationId xmlns:a16="http://schemas.microsoft.com/office/drawing/2014/main" id="{D08CEC59-1F6D-44D8-85FD-BD73AAEBF1FE}"/>
                </a:ext>
              </a:extLst>
            </p:cNvPr>
            <p:cNvSpPr/>
            <p:nvPr/>
          </p:nvSpPr>
          <p:spPr>
            <a:xfrm>
              <a:off x="12910764" y="6436041"/>
              <a:ext cx="308060" cy="308060"/>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E48572AC-5BD3-4E24-A7B6-3486E6A811B3}"/>
                </a:ext>
              </a:extLst>
            </p:cNvPr>
            <p:cNvSpPr txBox="1"/>
            <p:nvPr/>
          </p:nvSpPr>
          <p:spPr>
            <a:xfrm>
              <a:off x="10250024" y="6467226"/>
              <a:ext cx="2664000" cy="184666"/>
            </a:xfrm>
            <a:prstGeom prst="rect">
              <a:avLst/>
            </a:prstGeom>
            <a:noFill/>
          </p:spPr>
          <p:txBody>
            <a:bodyPr wrap="square" lIns="0" tIns="0" rIns="0" bIns="0" rtlCol="0">
              <a:spAutoFit/>
            </a:bodyPr>
            <a:lstStyle/>
            <a:p>
              <a:pPr>
                <a:spcBef>
                  <a:spcPts val="400"/>
                </a:spcBef>
                <a:spcAft>
                  <a:spcPts val="600"/>
                </a:spcAft>
                <a:buClr>
                  <a:schemeClr val="accent1"/>
                </a:buClr>
              </a:pPr>
              <a:r>
                <a:rPr lang="en-US" sz="1200" i="1" dirty="0">
                  <a:solidFill>
                    <a:srgbClr val="000000"/>
                  </a:solidFill>
                  <a:latin typeface="+mj-lt"/>
                </a:rPr>
                <a:t>Click the arrow to learn more.</a:t>
              </a:r>
            </a:p>
          </p:txBody>
        </p:sp>
      </p:grpSp>
      <p:sp>
        <p:nvSpPr>
          <p:cNvPr id="370" name="Arrow: Pentagon 369">
            <a:extLst>
              <a:ext uri="{FF2B5EF4-FFF2-40B4-BE49-F238E27FC236}">
                <a16:creationId xmlns:a16="http://schemas.microsoft.com/office/drawing/2014/main" id="{93487BC1-B951-4DE9-BFAB-7BE273940B30}"/>
              </a:ext>
            </a:extLst>
          </p:cNvPr>
          <p:cNvSpPr/>
          <p:nvPr/>
        </p:nvSpPr>
        <p:spPr>
          <a:xfrm>
            <a:off x="0" y="1062037"/>
            <a:ext cx="1676400" cy="304800"/>
          </a:xfrm>
          <a:prstGeom prst="homePlat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Title 1">
            <a:extLst>
              <a:ext uri="{FF2B5EF4-FFF2-40B4-BE49-F238E27FC236}">
                <a16:creationId xmlns:a16="http://schemas.microsoft.com/office/drawing/2014/main" id="{FA9A8B14-8E7D-45AA-91F1-827DCC0580C1}"/>
              </a:ext>
            </a:extLst>
          </p:cNvPr>
          <p:cNvSpPr txBox="1">
            <a:spLocks/>
          </p:cNvSpPr>
          <p:nvPr/>
        </p:nvSpPr>
        <p:spPr>
          <a:xfrm>
            <a:off x="15240" y="1062037"/>
            <a:ext cx="1432560" cy="307777"/>
          </a:xfrm>
          <a:prstGeom prst="rect">
            <a:avLst/>
          </a:prstGeom>
        </p:spPr>
        <p:txBody>
          <a:bodyPr vert="horz" wrap="square" lIns="91440" tIns="45720" rIns="91440" bIns="45720" rtlCol="0" anchor="ctr">
            <a:spAutoFit/>
          </a:bodyPr>
          <a:lstStyle>
            <a:lvl1pPr algn="l" defTabSz="914400" rtl="0" eaLnBrk="1" latinLnBrk="0" hangingPunct="1">
              <a:spcBef>
                <a:spcPct val="0"/>
              </a:spcBef>
              <a:buNone/>
              <a:defRPr sz="1400" b="1" kern="1200">
                <a:solidFill>
                  <a:srgbClr val="0575C1"/>
                </a:solidFill>
                <a:latin typeface="+mj-lt"/>
                <a:ea typeface="+mj-ea"/>
                <a:cs typeface="+mj-cs"/>
              </a:defRPr>
            </a:lvl1pPr>
          </a:lstStyle>
          <a:p>
            <a:r>
              <a:rPr lang="en-US" dirty="0">
                <a:solidFill>
                  <a:schemeClr val="bg1"/>
                </a:solidFill>
              </a:rPr>
              <a:t>Distributors</a:t>
            </a:r>
          </a:p>
        </p:txBody>
      </p:sp>
    </p:spTree>
    <p:extLst>
      <p:ext uri="{BB962C8B-B14F-4D97-AF65-F5344CB8AC3E}">
        <p14:creationId xmlns:p14="http://schemas.microsoft.com/office/powerpoint/2010/main" val="3045139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BC6CE9F-B662-4A38-81E4-679EE2CCC969}"/>
              </a:ext>
            </a:extLst>
          </p:cNvPr>
          <p:cNvSpPr/>
          <p:nvPr/>
        </p:nvSpPr>
        <p:spPr>
          <a:xfrm>
            <a:off x="101148" y="1057784"/>
            <a:ext cx="8941704" cy="366185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3" name="Rectangle 102">
            <a:extLst>
              <a:ext uri="{FF2B5EF4-FFF2-40B4-BE49-F238E27FC236}">
                <a16:creationId xmlns:a16="http://schemas.microsoft.com/office/drawing/2014/main" id="{6771B16D-E523-4343-A80C-FAF9AD828AEA}"/>
              </a:ext>
            </a:extLst>
          </p:cNvPr>
          <p:cNvSpPr/>
          <p:nvPr/>
        </p:nvSpPr>
        <p:spPr>
          <a:xfrm>
            <a:off x="152400" y="1144765"/>
            <a:ext cx="8839200" cy="350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E0566168-9355-425A-9CA0-60BE3AA15FB4}"/>
              </a:ext>
            </a:extLst>
          </p:cNvPr>
          <p:cNvSpPr>
            <a:spLocks noGrp="1"/>
          </p:cNvSpPr>
          <p:nvPr>
            <p:ph type="title"/>
          </p:nvPr>
        </p:nvSpPr>
        <p:spPr>
          <a:xfrm>
            <a:off x="91440" y="452437"/>
            <a:ext cx="8961120" cy="307777"/>
          </a:xfrm>
        </p:spPr>
        <p:txBody>
          <a:bodyPr/>
          <a:lstStyle/>
          <a:p>
            <a:r>
              <a:rPr lang="en-US" dirty="0"/>
              <a:t>Bioquell Partnerships</a:t>
            </a:r>
          </a:p>
        </p:txBody>
      </p:sp>
      <p:sp>
        <p:nvSpPr>
          <p:cNvPr id="35" name="Content Placeholder 8">
            <a:extLst>
              <a:ext uri="{FF2B5EF4-FFF2-40B4-BE49-F238E27FC236}">
                <a16:creationId xmlns:a16="http://schemas.microsoft.com/office/drawing/2014/main" id="{28C55967-DDE3-4D9C-9B1F-4AF9EFC84B17}"/>
              </a:ext>
            </a:extLst>
          </p:cNvPr>
          <p:cNvSpPr txBox="1">
            <a:spLocks/>
          </p:cNvSpPr>
          <p:nvPr/>
        </p:nvSpPr>
        <p:spPr>
          <a:xfrm>
            <a:off x="7575897" y="4807180"/>
            <a:ext cx="1850364" cy="261610"/>
          </a:xfrm>
          <a:prstGeom prst="rect">
            <a:avLst/>
          </a:prstGeom>
        </p:spPr>
        <p:txBody>
          <a:bodyPr wrap="square">
            <a:spAutoFit/>
          </a:bodyPr>
          <a:lstStyle>
            <a:lvl1pPr marL="233263" indent="-233263" algn="l" defTabSz="933054" rtl="0" eaLnBrk="1" latinLnBrk="0" hangingPunct="1">
              <a:lnSpc>
                <a:spcPct val="90000"/>
              </a:lnSpc>
              <a:spcBef>
                <a:spcPts val="1020"/>
              </a:spcBef>
              <a:buClr>
                <a:schemeClr val="accent1"/>
              </a:buClr>
              <a:buFont typeface="Wingdings" panose="05000000000000000000" pitchFamily="2" charset="2"/>
              <a:buChar char="§"/>
              <a:defRPr sz="1400" kern="1200">
                <a:solidFill>
                  <a:srgbClr val="616365"/>
                </a:solidFill>
                <a:latin typeface="Arial" panose="020B0604020202020204" pitchFamily="34" charset="0"/>
                <a:ea typeface="+mn-ea"/>
                <a:cs typeface="Arial" panose="020B0604020202020204" pitchFamily="34" charset="0"/>
              </a:defRPr>
            </a:lvl1pPr>
            <a:lvl2pPr marL="699790"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2pPr>
            <a:lvl3pPr marL="1166317"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3pPr>
            <a:lvl4pPr marL="1632844"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4pPr>
            <a:lvl5pPr marL="2099371" indent="-233263" algn="l" defTabSz="933054" rtl="0" eaLnBrk="1" latinLnBrk="0" hangingPunct="1">
              <a:lnSpc>
                <a:spcPct val="90000"/>
              </a:lnSpc>
              <a:spcBef>
                <a:spcPts val="510"/>
              </a:spcBef>
              <a:buClr>
                <a:schemeClr val="accent1"/>
              </a:buClr>
              <a:buFont typeface="Wingdings" panose="05000000000000000000" pitchFamily="2" charset="2"/>
              <a:buChar char="§"/>
              <a:defRPr sz="1600" kern="1200">
                <a:solidFill>
                  <a:srgbClr val="616365"/>
                </a:solidFill>
                <a:latin typeface="Arial" panose="020B0604020202020204" pitchFamily="34" charset="0"/>
                <a:ea typeface="+mn-ea"/>
                <a:cs typeface="Arial" panose="020B0604020202020204" pitchFamily="34" charset="0"/>
              </a:defRPr>
            </a:lvl5pPr>
            <a:lvl6pPr marL="256589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6pPr>
            <a:lvl7pPr marL="3032425"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7pPr>
            <a:lvl8pPr marL="3498952"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8pPr>
            <a:lvl9pPr marL="3965478" indent="-233263" algn="l" defTabSz="933054" rtl="0" eaLnBrk="1" latinLnBrk="0" hangingPunct="1">
              <a:lnSpc>
                <a:spcPct val="90000"/>
              </a:lnSpc>
              <a:spcBef>
                <a:spcPts val="510"/>
              </a:spcBef>
              <a:buFont typeface="Arial" panose="020B0604020202020204" pitchFamily="34" charset="0"/>
              <a:buChar char="•"/>
              <a:defRPr sz="1837" kern="1200">
                <a:solidFill>
                  <a:schemeClr val="tx1"/>
                </a:solidFill>
                <a:latin typeface="+mn-lt"/>
                <a:ea typeface="+mn-ea"/>
                <a:cs typeface="+mn-cs"/>
              </a:defRPr>
            </a:lvl9pPr>
          </a:lstStyle>
          <a:p>
            <a:pPr marL="0" indent="0">
              <a:lnSpc>
                <a:spcPct val="100000"/>
              </a:lnSpc>
              <a:spcBef>
                <a:spcPts val="1000"/>
              </a:spcBef>
              <a:spcAft>
                <a:spcPts val="1000"/>
              </a:spcAft>
              <a:buFont typeface="Wingdings" panose="05000000000000000000" pitchFamily="2" charset="2"/>
              <a:buNone/>
            </a:pPr>
            <a:r>
              <a:rPr lang="en-US" sz="1100" i="1" dirty="0"/>
              <a:t>Click Next to continue.</a:t>
            </a:r>
          </a:p>
        </p:txBody>
      </p:sp>
      <p:sp>
        <p:nvSpPr>
          <p:cNvPr id="72" name="Rectangle: Rounded Corners 71">
            <a:extLst>
              <a:ext uri="{FF2B5EF4-FFF2-40B4-BE49-F238E27FC236}">
                <a16:creationId xmlns:a16="http://schemas.microsoft.com/office/drawing/2014/main" id="{3FBE1283-75DD-49E3-A8DE-E74BFC7FFB0C}"/>
              </a:ext>
            </a:extLst>
          </p:cNvPr>
          <p:cNvSpPr/>
          <p:nvPr/>
        </p:nvSpPr>
        <p:spPr>
          <a:xfrm>
            <a:off x="3265366" y="833437"/>
            <a:ext cx="2505042" cy="469118"/>
          </a:xfrm>
          <a:prstGeom prst="roundRect">
            <a:avLst>
              <a:gd name="adj" fmla="val 50000"/>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bg1"/>
                </a:solidFill>
                <a:latin typeface="Arial" panose="020B0604020202020204" pitchFamily="34" charset="0"/>
                <a:cs typeface="Arial" panose="020B0604020202020204" pitchFamily="34" charset="0"/>
              </a:rPr>
              <a:t>Partnered With:</a:t>
            </a:r>
          </a:p>
        </p:txBody>
      </p:sp>
      <p:grpSp>
        <p:nvGrpSpPr>
          <p:cNvPr id="76" name="Group 75">
            <a:extLst>
              <a:ext uri="{FF2B5EF4-FFF2-40B4-BE49-F238E27FC236}">
                <a16:creationId xmlns:a16="http://schemas.microsoft.com/office/drawing/2014/main" id="{C8FE83C7-FABF-47B5-84A9-8092423FA1C2}"/>
              </a:ext>
            </a:extLst>
          </p:cNvPr>
          <p:cNvGrpSpPr/>
          <p:nvPr/>
        </p:nvGrpSpPr>
        <p:grpSpPr>
          <a:xfrm>
            <a:off x="594602" y="1443037"/>
            <a:ext cx="7954796" cy="3100127"/>
            <a:chOff x="273161" y="1867183"/>
            <a:chExt cx="12006934" cy="4679318"/>
          </a:xfrm>
        </p:grpSpPr>
        <p:pic>
          <p:nvPicPr>
            <p:cNvPr id="77" name="Picture 5">
              <a:extLst>
                <a:ext uri="{FF2B5EF4-FFF2-40B4-BE49-F238E27FC236}">
                  <a16:creationId xmlns:a16="http://schemas.microsoft.com/office/drawing/2014/main" id="{ADF1B32C-A3C2-4840-B401-EAA9565AF64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tretch>
              <a:fillRect/>
            </a:stretch>
          </p:blipFill>
          <p:spPr bwMode="auto">
            <a:xfrm>
              <a:off x="2657079" y="1867183"/>
              <a:ext cx="2050604" cy="523864"/>
            </a:xfrm>
            <a:prstGeom prst="rect">
              <a:avLst/>
            </a:prstGeom>
            <a:noFill/>
            <a:ln w="9525">
              <a:noFill/>
              <a:miter lim="800000"/>
              <a:headEnd/>
              <a:tailEnd/>
            </a:ln>
          </p:spPr>
        </p:pic>
        <p:pic>
          <p:nvPicPr>
            <p:cNvPr id="78" name="Picture 6">
              <a:extLst>
                <a:ext uri="{FF2B5EF4-FFF2-40B4-BE49-F238E27FC236}">
                  <a16:creationId xmlns:a16="http://schemas.microsoft.com/office/drawing/2014/main" id="{4EB9A1A4-F13D-4CF1-B164-2554D42B5AC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tretch>
              <a:fillRect/>
            </a:stretch>
          </p:blipFill>
          <p:spPr bwMode="auto">
            <a:xfrm>
              <a:off x="10282956" y="2079199"/>
              <a:ext cx="1361176" cy="230719"/>
            </a:xfrm>
            <a:prstGeom prst="rect">
              <a:avLst/>
            </a:prstGeom>
            <a:noFill/>
            <a:ln w="9525">
              <a:noFill/>
              <a:miter lim="800000"/>
              <a:headEnd/>
              <a:tailEnd/>
            </a:ln>
          </p:spPr>
        </p:pic>
        <p:pic>
          <p:nvPicPr>
            <p:cNvPr id="79" name="Picture 7">
              <a:extLst>
                <a:ext uri="{FF2B5EF4-FFF2-40B4-BE49-F238E27FC236}">
                  <a16:creationId xmlns:a16="http://schemas.microsoft.com/office/drawing/2014/main" id="{C1F6204E-6EEB-453B-A327-8BC18487E89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tretch>
              <a:fillRect/>
            </a:stretch>
          </p:blipFill>
          <p:spPr bwMode="auto">
            <a:xfrm>
              <a:off x="2945004" y="2834964"/>
              <a:ext cx="2975028" cy="581058"/>
            </a:xfrm>
            <a:prstGeom prst="rect">
              <a:avLst/>
            </a:prstGeom>
            <a:noFill/>
            <a:ln w="9525">
              <a:noFill/>
              <a:miter lim="800000"/>
              <a:headEnd/>
              <a:tailEnd/>
            </a:ln>
          </p:spPr>
        </p:pic>
        <p:pic>
          <p:nvPicPr>
            <p:cNvPr id="80" name="Picture 14">
              <a:extLst>
                <a:ext uri="{FF2B5EF4-FFF2-40B4-BE49-F238E27FC236}">
                  <a16:creationId xmlns:a16="http://schemas.microsoft.com/office/drawing/2014/main" id="{6B214984-A556-40D1-AE06-B247A2B1441D}"/>
                </a:ext>
              </a:extLst>
            </p:cNvPr>
            <p:cNvPicPr>
              <a:picLocks noChangeAspect="1" noChangeArrowheads="1"/>
            </p:cNvPicPr>
            <p:nvPr/>
          </p:nvPicPr>
          <p:blipFill rotWithShape="1">
            <a:blip r:embed="rId6" cstate="email">
              <a:extLst>
                <a:ext uri="{28A0092B-C50C-407E-A947-70E740481C1C}">
                  <a14:useLocalDpi xmlns:a14="http://schemas.microsoft.com/office/drawing/2010/main"/>
                </a:ext>
              </a:extLst>
            </a:blip>
            <a:srcRect b="-4528"/>
            <a:stretch/>
          </p:blipFill>
          <p:spPr bwMode="auto">
            <a:xfrm>
              <a:off x="5639943" y="4613432"/>
              <a:ext cx="1171872" cy="851459"/>
            </a:xfrm>
            <a:prstGeom prst="rect">
              <a:avLst/>
            </a:prstGeom>
            <a:noFill/>
            <a:ln w="9525">
              <a:noFill/>
              <a:miter lim="800000"/>
              <a:headEnd/>
              <a:tailEnd/>
            </a:ln>
          </p:spPr>
        </p:pic>
        <p:pic>
          <p:nvPicPr>
            <p:cNvPr id="81" name="Picture 16">
              <a:extLst>
                <a:ext uri="{FF2B5EF4-FFF2-40B4-BE49-F238E27FC236}">
                  <a16:creationId xmlns:a16="http://schemas.microsoft.com/office/drawing/2014/main" id="{506BF473-BF3E-40C2-9F8D-5FC6E30B4604}"/>
                </a:ext>
              </a:extLst>
            </p:cNvPr>
            <p:cNvPicPr>
              <a:picLocks noChangeAspect="1" noChangeArrowheads="1"/>
            </p:cNvPicPr>
            <p:nvPr/>
          </p:nvPicPr>
          <p:blipFill>
            <a:blip r:embed="rId7" cstate="email">
              <a:extLst>
                <a:ext uri="{28A0092B-C50C-407E-A947-70E740481C1C}">
                  <a14:useLocalDpi xmlns:a14="http://schemas.microsoft.com/office/drawing/2010/main"/>
                </a:ext>
              </a:extLst>
            </a:blip>
            <a:stretch>
              <a:fillRect/>
            </a:stretch>
          </p:blipFill>
          <p:spPr bwMode="auto">
            <a:xfrm>
              <a:off x="273161" y="2043628"/>
              <a:ext cx="1698724" cy="439971"/>
            </a:xfrm>
            <a:prstGeom prst="rect">
              <a:avLst/>
            </a:prstGeom>
            <a:noFill/>
            <a:ln w="9525">
              <a:noFill/>
              <a:miter lim="800000"/>
              <a:headEnd/>
              <a:tailEnd/>
            </a:ln>
          </p:spPr>
        </p:pic>
        <p:pic>
          <p:nvPicPr>
            <p:cNvPr id="82" name="Picture 17">
              <a:extLst>
                <a:ext uri="{FF2B5EF4-FFF2-40B4-BE49-F238E27FC236}">
                  <a16:creationId xmlns:a16="http://schemas.microsoft.com/office/drawing/2014/main" id="{F17047D4-987D-4100-9BA0-D318C6A593D4}"/>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10167940" y="2911276"/>
              <a:ext cx="1782303" cy="254869"/>
            </a:xfrm>
            <a:prstGeom prst="rect">
              <a:avLst/>
            </a:prstGeom>
            <a:noFill/>
            <a:ln w="9525">
              <a:noFill/>
              <a:miter lim="800000"/>
              <a:headEnd/>
              <a:tailEnd/>
            </a:ln>
          </p:spPr>
        </p:pic>
        <p:pic>
          <p:nvPicPr>
            <p:cNvPr id="83" name="Picture 18">
              <a:extLst>
                <a:ext uri="{FF2B5EF4-FFF2-40B4-BE49-F238E27FC236}">
                  <a16:creationId xmlns:a16="http://schemas.microsoft.com/office/drawing/2014/main" id="{A3E83812-9F9E-493F-ABE7-C2F87DFA7604}"/>
                </a:ext>
              </a:extLst>
            </p:cNvPr>
            <p:cNvPicPr>
              <a:picLocks noChangeAspect="1" noChangeArrowheads="1"/>
            </p:cNvPicPr>
            <p:nvPr/>
          </p:nvPicPr>
          <p:blipFill>
            <a:blip r:embed="rId9" cstate="email">
              <a:extLst>
                <a:ext uri="{28A0092B-C50C-407E-A947-70E740481C1C}">
                  <a14:useLocalDpi xmlns:a14="http://schemas.microsoft.com/office/drawing/2010/main"/>
                </a:ext>
              </a:extLst>
            </a:blip>
            <a:stretch>
              <a:fillRect/>
            </a:stretch>
          </p:blipFill>
          <p:spPr bwMode="auto">
            <a:xfrm>
              <a:off x="8309441" y="2043634"/>
              <a:ext cx="1185115" cy="305167"/>
            </a:xfrm>
            <a:prstGeom prst="rect">
              <a:avLst/>
            </a:prstGeom>
            <a:noFill/>
            <a:ln w="9525">
              <a:noFill/>
              <a:miter lim="800000"/>
              <a:headEnd/>
              <a:tailEnd/>
            </a:ln>
          </p:spPr>
        </p:pic>
        <p:pic>
          <p:nvPicPr>
            <p:cNvPr id="84" name="Picture 20">
              <a:extLst>
                <a:ext uri="{FF2B5EF4-FFF2-40B4-BE49-F238E27FC236}">
                  <a16:creationId xmlns:a16="http://schemas.microsoft.com/office/drawing/2014/main" id="{94C0D5A7-65EF-44D7-9203-6424F4B3E28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tretch>
              <a:fillRect/>
            </a:stretch>
          </p:blipFill>
          <p:spPr bwMode="auto">
            <a:xfrm>
              <a:off x="5354137" y="1999221"/>
              <a:ext cx="2372436" cy="473144"/>
            </a:xfrm>
            <a:prstGeom prst="rect">
              <a:avLst/>
            </a:prstGeom>
            <a:noFill/>
            <a:ln w="9525">
              <a:noFill/>
              <a:miter lim="800000"/>
              <a:headEnd/>
              <a:tailEnd/>
            </a:ln>
          </p:spPr>
        </p:pic>
        <p:pic>
          <p:nvPicPr>
            <p:cNvPr id="85" name="Picture 84">
              <a:extLst>
                <a:ext uri="{FF2B5EF4-FFF2-40B4-BE49-F238E27FC236}">
                  <a16:creationId xmlns:a16="http://schemas.microsoft.com/office/drawing/2014/main" id="{27A48A95-63C8-46D8-A668-1C029125EC63}"/>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tretch>
              <a:fillRect/>
            </a:stretch>
          </p:blipFill>
          <p:spPr bwMode="auto">
            <a:xfrm>
              <a:off x="347153" y="2779726"/>
              <a:ext cx="1567190" cy="517960"/>
            </a:xfrm>
            <a:prstGeom prst="rect">
              <a:avLst/>
            </a:prstGeom>
            <a:noFill/>
            <a:ln w="9525">
              <a:noFill/>
              <a:miter lim="800000"/>
              <a:headEnd/>
              <a:tailEnd/>
            </a:ln>
          </p:spPr>
        </p:pic>
        <p:pic>
          <p:nvPicPr>
            <p:cNvPr id="86" name="Picture 85">
              <a:extLst>
                <a:ext uri="{FF2B5EF4-FFF2-40B4-BE49-F238E27FC236}">
                  <a16:creationId xmlns:a16="http://schemas.microsoft.com/office/drawing/2014/main" id="{FABFFA6E-3638-41E2-A560-287773E31941}"/>
                </a:ext>
              </a:extLst>
            </p:cNvPr>
            <p:cNvPicPr>
              <a:picLocks noChangeAspect="1" noChangeArrowheads="1"/>
            </p:cNvPicPr>
            <p:nvPr/>
          </p:nvPicPr>
          <p:blipFill>
            <a:blip r:embed="rId12" cstate="email">
              <a:extLst>
                <a:ext uri="{28A0092B-C50C-407E-A947-70E740481C1C}">
                  <a14:useLocalDpi xmlns:a14="http://schemas.microsoft.com/office/drawing/2010/main"/>
                </a:ext>
              </a:extLst>
            </a:blip>
            <a:stretch>
              <a:fillRect/>
            </a:stretch>
          </p:blipFill>
          <p:spPr bwMode="auto">
            <a:xfrm>
              <a:off x="273163" y="4524661"/>
              <a:ext cx="1120847" cy="849391"/>
            </a:xfrm>
            <a:prstGeom prst="rect">
              <a:avLst/>
            </a:prstGeom>
            <a:noFill/>
            <a:ln w="9525">
              <a:noFill/>
              <a:miter lim="800000"/>
              <a:headEnd/>
              <a:tailEnd/>
            </a:ln>
          </p:spPr>
        </p:pic>
        <p:pic>
          <p:nvPicPr>
            <p:cNvPr id="87" name="Picture 8" descr="http://www.ynhh.org/ui/SaintRaphaelCampus/images/logo_yale.png">
              <a:extLst>
                <a:ext uri="{FF2B5EF4-FFF2-40B4-BE49-F238E27FC236}">
                  <a16:creationId xmlns:a16="http://schemas.microsoft.com/office/drawing/2014/main" id="{D52D6B93-76BC-4520-8D12-249FB50B157F}"/>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9937908" y="5559513"/>
              <a:ext cx="1527308" cy="801626"/>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http://t2.gstatic.com/images?q=tbn:ANd9GcRWzw5M7LDlDbkuqtWiYQOB5mpHjW_eEbmOS9-OeO3ZyPnAL9zx">
              <a:extLst>
                <a:ext uri="{FF2B5EF4-FFF2-40B4-BE49-F238E27FC236}">
                  <a16:creationId xmlns:a16="http://schemas.microsoft.com/office/drawing/2014/main" id="{0FBA50A2-F4F4-4277-ABB1-0745308F8192}"/>
                </a:ext>
              </a:extLst>
            </p:cNvPr>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417143" y="5514222"/>
              <a:ext cx="1249867" cy="1032279"/>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a:extLst>
                <a:ext uri="{FF2B5EF4-FFF2-40B4-BE49-F238E27FC236}">
                  <a16:creationId xmlns:a16="http://schemas.microsoft.com/office/drawing/2014/main" id="{40EF9927-E237-44C9-A4FE-CFF713FDD20B}"/>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276569" y="5897580"/>
              <a:ext cx="3370476" cy="427328"/>
            </a:xfrm>
            <a:prstGeom prst="rect">
              <a:avLst/>
            </a:prstGeom>
          </p:spPr>
        </p:pic>
        <p:pic>
          <p:nvPicPr>
            <p:cNvPr id="90" name="Picture 89">
              <a:extLst>
                <a:ext uri="{FF2B5EF4-FFF2-40B4-BE49-F238E27FC236}">
                  <a16:creationId xmlns:a16="http://schemas.microsoft.com/office/drawing/2014/main" id="{5558254C-F106-43FC-83E9-3A111FEFA2E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6832478" y="5640385"/>
              <a:ext cx="2139426" cy="742115"/>
            </a:xfrm>
            <a:prstGeom prst="rect">
              <a:avLst/>
            </a:prstGeom>
          </p:spPr>
        </p:pic>
        <p:pic>
          <p:nvPicPr>
            <p:cNvPr id="91" name="Picture 90">
              <a:extLst>
                <a:ext uri="{FF2B5EF4-FFF2-40B4-BE49-F238E27FC236}">
                  <a16:creationId xmlns:a16="http://schemas.microsoft.com/office/drawing/2014/main" id="{E1840F9D-3F0D-452E-9786-4F213799EA35}"/>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8672733" y="3682050"/>
              <a:ext cx="1238393" cy="449887"/>
            </a:xfrm>
            <a:prstGeom prst="rect">
              <a:avLst/>
            </a:prstGeom>
          </p:spPr>
        </p:pic>
        <p:pic>
          <p:nvPicPr>
            <p:cNvPr id="92" name="Picture 91">
              <a:extLst>
                <a:ext uri="{FF2B5EF4-FFF2-40B4-BE49-F238E27FC236}">
                  <a16:creationId xmlns:a16="http://schemas.microsoft.com/office/drawing/2014/main" id="{B9120D05-8999-4203-9FA6-0115DA19CAC6}"/>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4461037" y="4573951"/>
              <a:ext cx="828676" cy="828676"/>
            </a:xfrm>
            <a:prstGeom prst="rect">
              <a:avLst/>
            </a:prstGeom>
          </p:spPr>
        </p:pic>
        <p:pic>
          <p:nvPicPr>
            <p:cNvPr id="93" name="Picture 92">
              <a:extLst>
                <a:ext uri="{FF2B5EF4-FFF2-40B4-BE49-F238E27FC236}">
                  <a16:creationId xmlns:a16="http://schemas.microsoft.com/office/drawing/2014/main" id="{6F3662AD-B602-4BE5-A76C-6EA9CEEA11BF}"/>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036952" y="3590526"/>
              <a:ext cx="692050" cy="594580"/>
            </a:xfrm>
            <a:prstGeom prst="rect">
              <a:avLst/>
            </a:prstGeom>
          </p:spPr>
        </p:pic>
        <p:pic>
          <p:nvPicPr>
            <p:cNvPr id="94" name="Picture 93">
              <a:extLst>
                <a:ext uri="{FF2B5EF4-FFF2-40B4-BE49-F238E27FC236}">
                  <a16:creationId xmlns:a16="http://schemas.microsoft.com/office/drawing/2014/main" id="{5B56A496-03B4-458B-BAED-E94D580479FD}"/>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6442815" y="3599796"/>
              <a:ext cx="1648164" cy="548168"/>
            </a:xfrm>
            <a:prstGeom prst="rect">
              <a:avLst/>
            </a:prstGeom>
          </p:spPr>
        </p:pic>
        <p:pic>
          <p:nvPicPr>
            <p:cNvPr id="95" name="Picture 94">
              <a:extLst>
                <a:ext uri="{FF2B5EF4-FFF2-40B4-BE49-F238E27FC236}">
                  <a16:creationId xmlns:a16="http://schemas.microsoft.com/office/drawing/2014/main" id="{0C650EC9-05DA-4C4A-BE5B-62CBD9AF5DF6}"/>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10397972" y="3321375"/>
              <a:ext cx="1882123" cy="659825"/>
            </a:xfrm>
            <a:prstGeom prst="rect">
              <a:avLst/>
            </a:prstGeom>
          </p:spPr>
        </p:pic>
        <p:pic>
          <p:nvPicPr>
            <p:cNvPr id="96" name="Picture 95">
              <a:extLst>
                <a:ext uri="{FF2B5EF4-FFF2-40B4-BE49-F238E27FC236}">
                  <a16:creationId xmlns:a16="http://schemas.microsoft.com/office/drawing/2014/main" id="{D5747818-5DB3-49CE-BFFA-ACDD453DC509}"/>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7079879" y="2211486"/>
              <a:ext cx="1967175" cy="1405124"/>
            </a:xfrm>
            <a:prstGeom prst="rect">
              <a:avLst/>
            </a:prstGeom>
          </p:spPr>
        </p:pic>
        <p:pic>
          <p:nvPicPr>
            <p:cNvPr id="97" name="Picture 96">
              <a:extLst>
                <a:ext uri="{FF2B5EF4-FFF2-40B4-BE49-F238E27FC236}">
                  <a16:creationId xmlns:a16="http://schemas.microsoft.com/office/drawing/2014/main" id="{A5DDA268-09E5-430E-BEBA-23B95A6CED05}"/>
                </a:ext>
              </a:extLst>
            </p:cNvPr>
            <p:cNvPicPr>
              <a:picLocks noChangeAspect="1"/>
            </p:cNvPicPr>
            <p:nvPr/>
          </p:nvPicPr>
          <p:blipFill>
            <a:blip r:embed="rId23" cstate="email">
              <a:extLst>
                <a:ext uri="{28A0092B-C50C-407E-A947-70E740481C1C}">
                  <a14:useLocalDpi xmlns:a14="http://schemas.microsoft.com/office/drawing/2010/main"/>
                </a:ext>
              </a:extLst>
            </a:blip>
            <a:stretch>
              <a:fillRect/>
            </a:stretch>
          </p:blipFill>
          <p:spPr>
            <a:xfrm>
              <a:off x="406673" y="3640602"/>
              <a:ext cx="1895836" cy="531351"/>
            </a:xfrm>
            <a:prstGeom prst="rect">
              <a:avLst/>
            </a:prstGeom>
          </p:spPr>
        </p:pic>
        <p:pic>
          <p:nvPicPr>
            <p:cNvPr id="98" name="Picture 97">
              <a:extLst>
                <a:ext uri="{FF2B5EF4-FFF2-40B4-BE49-F238E27FC236}">
                  <a16:creationId xmlns:a16="http://schemas.microsoft.com/office/drawing/2014/main" id="{F7D8FDDA-7FFF-41A7-B0E2-457C3E4A2BF6}"/>
                </a:ext>
              </a:extLst>
            </p:cNvPr>
            <p:cNvPicPr>
              <a:picLocks noChangeAspect="1"/>
            </p:cNvPicPr>
            <p:nvPr/>
          </p:nvPicPr>
          <p:blipFill>
            <a:blip r:embed="rId24" cstate="email">
              <a:extLst>
                <a:ext uri="{28A0092B-C50C-407E-A947-70E740481C1C}">
                  <a14:useLocalDpi xmlns:a14="http://schemas.microsoft.com/office/drawing/2010/main"/>
                </a:ext>
              </a:extLst>
            </a:blip>
            <a:stretch>
              <a:fillRect/>
            </a:stretch>
          </p:blipFill>
          <p:spPr>
            <a:xfrm>
              <a:off x="4142493" y="3557982"/>
              <a:ext cx="1710187" cy="725163"/>
            </a:xfrm>
            <a:prstGeom prst="rect">
              <a:avLst/>
            </a:prstGeom>
          </p:spPr>
        </p:pic>
        <p:pic>
          <p:nvPicPr>
            <p:cNvPr id="99" name="Picture 98">
              <a:extLst>
                <a:ext uri="{FF2B5EF4-FFF2-40B4-BE49-F238E27FC236}">
                  <a16:creationId xmlns:a16="http://schemas.microsoft.com/office/drawing/2014/main" id="{A006E191-F404-4DE0-8CDD-9A28F26C746A}"/>
                </a:ext>
              </a:extLst>
            </p:cNvPr>
            <p:cNvPicPr>
              <a:picLocks noChangeAspect="1"/>
            </p:cNvPicPr>
            <p:nvPr/>
          </p:nvPicPr>
          <p:blipFill>
            <a:blip r:embed="rId25" cstate="email">
              <a:extLst>
                <a:ext uri="{28A0092B-C50C-407E-A947-70E740481C1C}">
                  <a14:useLocalDpi xmlns:a14="http://schemas.microsoft.com/office/drawing/2010/main"/>
                </a:ext>
              </a:extLst>
            </a:blip>
            <a:stretch>
              <a:fillRect/>
            </a:stretch>
          </p:blipFill>
          <p:spPr>
            <a:xfrm>
              <a:off x="1537474" y="4615026"/>
              <a:ext cx="2268791" cy="756265"/>
            </a:xfrm>
            <a:prstGeom prst="rect">
              <a:avLst/>
            </a:prstGeom>
          </p:spPr>
        </p:pic>
        <p:pic>
          <p:nvPicPr>
            <p:cNvPr id="100" name="Picture 99">
              <a:extLst>
                <a:ext uri="{FF2B5EF4-FFF2-40B4-BE49-F238E27FC236}">
                  <a16:creationId xmlns:a16="http://schemas.microsoft.com/office/drawing/2014/main" id="{BA84FC55-74E1-409C-9753-13A26190DE22}"/>
                </a:ext>
              </a:extLst>
            </p:cNvPr>
            <p:cNvPicPr>
              <a:picLocks noChangeAspect="1"/>
            </p:cNvPicPr>
            <p:nvPr/>
          </p:nvPicPr>
          <p:blipFill>
            <a:blip r:embed="rId26" cstate="email">
              <a:extLst>
                <a:ext uri="{28A0092B-C50C-407E-A947-70E740481C1C}">
                  <a14:useLocalDpi xmlns:a14="http://schemas.microsoft.com/office/drawing/2010/main"/>
                </a:ext>
              </a:extLst>
            </a:blip>
            <a:stretch>
              <a:fillRect/>
            </a:stretch>
          </p:blipFill>
          <p:spPr>
            <a:xfrm>
              <a:off x="10628004" y="4780522"/>
              <a:ext cx="1360122" cy="394828"/>
            </a:xfrm>
            <a:prstGeom prst="rect">
              <a:avLst/>
            </a:prstGeom>
          </p:spPr>
        </p:pic>
        <p:pic>
          <p:nvPicPr>
            <p:cNvPr id="101" name="Picture 100">
              <a:extLst>
                <a:ext uri="{FF2B5EF4-FFF2-40B4-BE49-F238E27FC236}">
                  <a16:creationId xmlns:a16="http://schemas.microsoft.com/office/drawing/2014/main" id="{8BFE864F-D1EA-4876-A5EE-29F7C32684B7}"/>
                </a:ext>
              </a:extLst>
            </p:cNvPr>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6504065" y="4229099"/>
              <a:ext cx="2560912" cy="1440512"/>
            </a:xfrm>
            <a:prstGeom prst="rect">
              <a:avLst/>
            </a:prstGeom>
          </p:spPr>
        </p:pic>
        <p:pic>
          <p:nvPicPr>
            <p:cNvPr id="102" name="Picture 101">
              <a:extLst>
                <a:ext uri="{FF2B5EF4-FFF2-40B4-BE49-F238E27FC236}">
                  <a16:creationId xmlns:a16="http://schemas.microsoft.com/office/drawing/2014/main" id="{2A0F204F-E404-4FCF-8240-3C67BCBC233F}"/>
                </a:ext>
              </a:extLst>
            </p:cNvPr>
            <p:cNvPicPr>
              <a:picLocks noChangeAspect="1"/>
            </p:cNvPicPr>
            <p:nvPr/>
          </p:nvPicPr>
          <p:blipFill>
            <a:blip r:embed="rId28" cstate="email">
              <a:extLst>
                <a:ext uri="{28A0092B-C50C-407E-A947-70E740481C1C}">
                  <a14:useLocalDpi xmlns:a14="http://schemas.microsoft.com/office/drawing/2010/main"/>
                </a:ext>
              </a:extLst>
            </a:blip>
            <a:stretch>
              <a:fillRect/>
            </a:stretch>
          </p:blipFill>
          <p:spPr>
            <a:xfrm>
              <a:off x="9017781" y="4498853"/>
              <a:ext cx="934415" cy="741599"/>
            </a:xfrm>
            <a:prstGeom prst="rect">
              <a:avLst/>
            </a:prstGeom>
          </p:spPr>
        </p:pic>
      </p:grpSp>
    </p:spTree>
    <p:extLst>
      <p:ext uri="{BB962C8B-B14F-4D97-AF65-F5344CB8AC3E}">
        <p14:creationId xmlns:p14="http://schemas.microsoft.com/office/powerpoint/2010/main" val="276570154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8.0&quot;&gt;&lt;object type=&quot;1&quot; unique_id=&quot;10001&quot;&gt;&lt;object type=&quot;2&quot; unique_id=&quot;10195&quot;&gt;&lt;object type=&quot;3&quot; unique_id=&quot;17948&quot;&gt;&lt;property id=&quot;20148&quot; value=&quot;5&quot;/&gt;&lt;property id=&quot;20300&quot; value=&quot;Slide 1&quot;/&gt;&lt;property id=&quot;20307&quot; value=&quot;432&quot;/&gt;&lt;/object&gt;&lt;object type=&quot;3&quot; unique_id=&quot;17949&quot;&gt;&lt;property id=&quot;20148&quot; value=&quot;5&quot;/&gt;&lt;property id=&quot;20300&quot; value=&quot;Slide 2 - &amp;quot;Navigation&amp;quot;&quot;/&gt;&lt;property id=&quot;20307&quot; value=&quot;753&quot;/&gt;&lt;/object&gt;&lt;object type=&quot;3&quot; unique_id=&quot;17950&quot;&gt;&lt;property id=&quot;20148&quot; value=&quot;5&quot;/&gt;&lt;property id=&quot;20300&quot; value=&quot;Slide 3 - &amp;quot;Introduction &amp;quot;&quot;/&gt;&lt;property id=&quot;20307&quot; value=&quot;735&quot;/&gt;&lt;/object&gt;&lt;object type=&quot;3&quot; unique_id=&quot;17951&quot;&gt;&lt;property id=&quot;20148&quot; value=&quot;5&quot;/&gt;&lt;property id=&quot;20300&quot; value=&quot;Slide 5 - &amp;quot;Introduction &amp;quot;&quot;/&gt;&lt;property id=&quot;20307&quot; value=&quot;744&quot;/&gt;&lt;/object&gt;&lt;object type=&quot;3&quot; unique_id=&quot;17952&quot;&gt;&lt;property id=&quot;20148&quot; value=&quot;5&quot;/&gt;&lt;property id=&quot;20300&quot; value=&quot;Slide 6 - &amp;quot;Introduction &amp;quot;&quot;/&gt;&lt;property id=&quot;20307&quot; value=&quot;754&quot;/&gt;&lt;/object&gt;&lt;object type=&quot;3&quot; unique_id=&quot;17953&quot;&gt;&lt;property id=&quot;20148&quot; value=&quot;5&quot;/&gt;&lt;property id=&quot;20300&quot; value=&quot;Slide 7 - &amp;quot;Learning Objectives&amp;quot;&quot;/&gt;&lt;property id=&quot;20307&quot; value=&quot;717&quot;/&gt;&lt;/object&gt;&lt;object type=&quot;3&quot; unique_id=&quot;17954&quot;&gt;&lt;property id=&quot;20148&quot; value=&quot;5&quot;/&gt;&lt;property id=&quot;20300&quot; value=&quot;Slide 8 - &amp;quot;What is a Permit to Work (PtW)?&amp;quot;&quot;/&gt;&lt;property id=&quot;20307&quot; value=&quot;728&quot;/&gt;&lt;/object&gt;&lt;object type=&quot;3&quot; unique_id=&quot;17955&quot;&gt;&lt;property id=&quot;20148&quot; value=&quot;5&quot;/&gt;&lt;property id=&quot;20300&quot; value=&quot;Slide 9 - &amp;quot;Hazard and Risk &amp;quot;&quot;/&gt;&lt;property id=&quot;20307&quot; value=&quot;722&quot;/&gt;&lt;/object&gt;&lt;object type=&quot;3&quot; unique_id=&quot;17956&quot;&gt;&lt;property id=&quot;20148&quot; value=&quot;5&quot;/&gt;&lt;property id=&quot;20300&quot; value=&quot;Slide 10 - &amp;quot;Hazard and Risk &amp;quot;&quot;/&gt;&lt;property id=&quot;20307&quot; value=&quot;723&quot;/&gt;&lt;/object&gt;&lt;object type=&quot;3&quot; unique_id=&quot;17957&quot;&gt;&lt;property id=&quot;20148&quot; value=&quot;5&quot;/&gt;&lt;property id=&quot;20300&quot; value=&quot;Slide 11 - &amp;quot;Why do we need a PtW?&amp;quot;&quot;/&gt;&lt;property id=&quot;20307&quot; value=&quot;729&quot;/&gt;&lt;/object&gt;&lt;object type=&quot;3&quot; unique_id=&quot;17958&quot;&gt;&lt;property id=&quot;20148&quot; value=&quot;5&quot;/&gt;&lt;property id=&quot;20300&quot; value=&quot;Slide 12 - &amp;quot;When do we need to issue a PtW?&amp;quot;&quot;/&gt;&lt;property id=&quot;20307&quot; value=&quot;730&quot;/&gt;&lt;/object&gt;&lt;object type=&quot;3&quot; unique_id=&quot;17959&quot;&gt;&lt;property id=&quot;20148&quot; value=&quot;5&quot;/&gt;&lt;property id=&quot;20300&quot; value=&quot;Slide 13 - &amp;quot;Hazardous Work&amp;quot;&quot;/&gt;&lt;property id=&quot;20307&quot; value=&quot;718&quot;/&gt;&lt;/object&gt;&lt;object type=&quot;3&quot; unique_id=&quot;17960&quot;&gt;&lt;property id=&quot;20148&quot; value=&quot;5&quot;/&gt;&lt;property id=&quot;20300&quot; value=&quot;Slide 14 - &amp;quot;Hazardous Work&amp;quot;&quot;/&gt;&lt;property id=&quot;20307&quot; value=&quot;726&quot;/&gt;&lt;/object&gt;&lt;object type=&quot;3&quot; unique_id=&quot;17961&quot;&gt;&lt;property id=&quot;20148&quot; value=&quot;5&quot;/&gt;&lt;property id=&quot;20300&quot; value=&quot;Slide 15 - &amp;quot;PtW Decision Chart&amp;quot;&quot;/&gt;&lt;property id=&quot;20307&quot; value=&quot;721&quot;/&gt;&lt;/object&gt;&lt;object type=&quot;3&quot; unique_id=&quot;17962&quot;&gt;&lt;property id=&quot;20148&quot; value=&quot;5&quot;/&gt;&lt;property id=&quot;20300&quot; value=&quot;Slide 16 - &amp;quot;Who should issue a PtW? &amp;quot;&quot;/&gt;&lt;property id=&quot;20307&quot; value=&quot;727&quot;/&gt;&lt;/object&gt;&lt;object type=&quot;3&quot; unique_id=&quot;17963&quot;&gt;&lt;property id=&quot;20148&quot; value=&quot;5&quot;/&gt;&lt;property id=&quot;20300&quot; value=&quot;Slide 17 - &amp;quot;Who should issue a PtW? &amp;quot;&quot;/&gt;&lt;property id=&quot;20307&quot; value=&quot;741&quot;/&gt;&lt;/object&gt;&lt;object type=&quot;3&quot; unique_id=&quot;17964&quot;&gt;&lt;property id=&quot;20148&quot; value=&quot;5&quot;/&gt;&lt;property id=&quot;20300&quot; value=&quot;Slide 18 - &amp;quot;Who should issue a PtW? &amp;quot;&quot;/&gt;&lt;property id=&quot;20307&quot; value=&quot;742&quot;/&gt;&lt;/object&gt;&lt;object type=&quot;3&quot; unique_id=&quot;17965&quot;&gt;&lt;property id=&quot;20148&quot; value=&quot;5&quot;/&gt;&lt;property id=&quot;20300&quot; value=&quot;Slide 19 - &amp;quot;How should a PtW be issued?&amp;quot;&quot;/&gt;&lt;property id=&quot;20307&quot; value=&quot;724&quot;/&gt;&lt;/object&gt;&lt;object type=&quot;3&quot; unique_id=&quot;17966&quot;&gt;&lt;property id=&quot;20148&quot; value=&quot;5&quot;/&gt;&lt;property id=&quot;20300&quot; value=&quot;Slide 20 - &amp;quot;How should a PtW be issued?&amp;quot;&quot;/&gt;&lt;property id=&quot;20307&quot; value=&quot;758&quot;/&gt;&lt;/object&gt;&lt;object type=&quot;3&quot; unique_id=&quot;17967&quot;&gt;&lt;property id=&quot;20148&quot; value=&quot;5&quot;/&gt;&lt;property id=&quot;20300&quot; value=&quot;Slide 21 - &amp;quot;Permit Hand-back&amp;quot;&quot;/&gt;&lt;property id=&quot;20307&quot; value=&quot;733&quot;/&gt;&lt;/object&gt;&lt;object type=&quot;3&quot; unique_id=&quot;17968&quot;&gt;&lt;property id=&quot;20148&quot; value=&quot;5&quot;/&gt;&lt;property id=&quot;20300&quot; value=&quot;Slide 22 - &amp;quot;Permit Hand-back&amp;quot;&quot;/&gt;&lt;property id=&quot;20307&quot; value=&quot;756&quot;/&gt;&lt;/object&gt;&lt;object type=&quot;3&quot; unique_id=&quot;17969&quot;&gt;&lt;property id=&quot;20148&quot; value=&quot;5&quot;/&gt;&lt;property id=&quot;20300&quot; value=&quot;Slide 23 - &amp;quot;Work Standard &amp;amp; Forms &amp;quot;&quot;/&gt;&lt;property id=&quot;20307&quot; value=&quot;734&quot;/&gt;&lt;/object&gt;&lt;object type=&quot;3&quot; unique_id=&quot;17970&quot;&gt;&lt;property id=&quot;20148&quot; value=&quot;5&quot;/&gt;&lt;property id=&quot;20300&quot; value=&quot;Slide 24 - &amp;quot;Work Standard &amp;amp; Forms &amp;quot;&quot;/&gt;&lt;property id=&quot;20307&quot; value=&quot;755&quot;/&gt;&lt;/object&gt;&lt;object type=&quot;3&quot; unique_id=&quot;17971&quot;&gt;&lt;property id=&quot;20148&quot; value=&quot;5&quot;/&gt;&lt;property id=&quot;20300&quot; value=&quot;Slide 25 - &amp;quot;Summary &amp;quot;&quot;/&gt;&lt;property id=&quot;20307&quot; value=&quot;752&quot;/&gt;&lt;/object&gt;&lt;object type=&quot;3&quot; unique_id=&quot;17972&quot;&gt;&lt;property id=&quot;20148&quot; value=&quot;5&quot;/&gt;&lt;property id=&quot;20300&quot; value=&quot;Slide 26 - &amp;quot;Final Quiz&amp;quot;&quot;/&gt;&lt;property id=&quot;20307&quot; value=&quot;749&quot;/&gt;&lt;/object&gt;&lt;object type=&quot;3&quot; unique_id=&quot;17973&quot;&gt;&lt;property id=&quot;20148&quot; value=&quot;5&quot;/&gt;&lt;property id=&quot;20300&quot; value=&quot;Slide 27 - &amp;quot;Final Quiz&amp;quot;&quot;/&gt;&lt;property id=&quot;20307&quot; value=&quot;737&quot;/&gt;&lt;/object&gt;&lt;object type=&quot;3&quot; unique_id=&quot;17974&quot;&gt;&lt;property id=&quot;20148&quot; value=&quot;5&quot;/&gt;&lt;property id=&quot;20300&quot; value=&quot;Slide 28 - &amp;quot;Final Quiz&amp;quot;&quot;/&gt;&lt;property id=&quot;20307&quot; value=&quot;738&quot;/&gt;&lt;/object&gt;&lt;object type=&quot;3&quot; unique_id=&quot;17975&quot;&gt;&lt;property id=&quot;20148&quot; value=&quot;5&quot;/&gt;&lt;property id=&quot;20300&quot; value=&quot;Slide 29 - &amp;quot;Final Quiz&amp;quot;&quot;/&gt;&lt;property id=&quot;20307&quot; value=&quot;740&quot;/&gt;&lt;/object&gt;&lt;object type=&quot;3&quot; unique_id=&quot;17976&quot;&gt;&lt;property id=&quot;20148&quot; value=&quot;5&quot;/&gt;&lt;property id=&quot;20300&quot; value=&quot;Slide 30 - &amp;quot;Final Quiz&amp;quot;&quot;/&gt;&lt;property id=&quot;20307&quot; value=&quot;745&quot;/&gt;&lt;/object&gt;&lt;object type=&quot;3&quot; unique_id=&quot;17977&quot;&gt;&lt;property id=&quot;20148&quot; value=&quot;5&quot;/&gt;&lt;property id=&quot;20300&quot; value=&quot;Slide 31 - &amp;quot;Final Quiz&amp;quot;&quot;/&gt;&lt;property id=&quot;20307&quot; value=&quot;747&quot;/&gt;&lt;/object&gt;&lt;object type=&quot;3&quot; unique_id=&quot;17978&quot;&gt;&lt;property id=&quot;20148&quot; value=&quot;5&quot;/&gt;&lt;property id=&quot;20300&quot; value=&quot;Slide 32&quot;/&gt;&lt;property id=&quot;20307&quot; value=&quot;748&quot;/&gt;&lt;/object&gt;&lt;object type=&quot;3&quot; unique_id=&quot;18252&quot;&gt;&lt;property id=&quot;20148&quot; value=&quot;5&quot;/&gt;&lt;property id=&quot;20300&quot; value=&quot;Slide 4 - &amp;quot;Introduction &amp;quot;&quot;/&gt;&lt;property id=&quot;20307&quot; value=&quot;759&quot;/&gt;&lt;/object&gt;&lt;/object&gt;&lt;object type=&quot;8&quot; unique_id=&quot;10199&quot;&gt;&lt;/object&gt;&lt;/object&gt;&lt;/database&gt;"/>
  <p:tag name="SECTOMILLISECCONVERTED" val="1"/>
</p:tagLst>
</file>

<file path=ppt/theme/theme1.xml><?xml version="1.0" encoding="utf-8"?>
<a:theme xmlns:a="http://schemas.openxmlformats.org/drawingml/2006/main" name="Office Theme">
  <a:themeElements>
    <a:clrScheme name="ecolab_final">
      <a:dk1>
        <a:srgbClr val="6C6D72"/>
      </a:dk1>
      <a:lt1>
        <a:srgbClr val="FFFFFF"/>
      </a:lt1>
      <a:dk2>
        <a:srgbClr val="0075C9"/>
      </a:dk2>
      <a:lt2>
        <a:srgbClr val="BABBBE"/>
      </a:lt2>
      <a:accent1>
        <a:srgbClr val="60A50F"/>
      </a:accent1>
      <a:accent2>
        <a:srgbClr val="005A83"/>
      </a:accent2>
      <a:accent3>
        <a:srgbClr val="51BCEC"/>
      </a:accent3>
      <a:accent4>
        <a:srgbClr val="EC3A43"/>
      </a:accent4>
      <a:accent5>
        <a:srgbClr val="F4901C"/>
      </a:accent5>
      <a:accent6>
        <a:srgbClr val="026128"/>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EE1701B0CD9243AF0EE40EC6EEB628" ma:contentTypeVersion="6" ma:contentTypeDescription="Create a new document." ma:contentTypeScope="" ma:versionID="52aea524fccfa5b25f264765f320a056">
  <xsd:schema xmlns:xsd="http://www.w3.org/2001/XMLSchema" xmlns:xs="http://www.w3.org/2001/XMLSchema" xmlns:p="http://schemas.microsoft.com/office/2006/metadata/properties" xmlns:ns2="5b184cea-2480-4930-8728-5782605d8256" targetNamespace="http://schemas.microsoft.com/office/2006/metadata/properties" ma:root="true" ma:fieldsID="c8a0e5159883a48c38887d6561ceec97" ns2:_="">
    <xsd:import namespace="5b184cea-2480-4930-8728-5782605d825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b184cea-2480-4930-8728-5782605d82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0E7D00-8F8B-4990-B313-C69610854339}">
  <ds:schemaRefs>
    <ds:schemaRef ds:uri="http://schemas.microsoft.com/sharepoint/v3/contenttype/forms"/>
  </ds:schemaRefs>
</ds:datastoreItem>
</file>

<file path=customXml/itemProps2.xml><?xml version="1.0" encoding="utf-8"?>
<ds:datastoreItem xmlns:ds="http://schemas.openxmlformats.org/officeDocument/2006/customXml" ds:itemID="{C3F81A4B-79E2-4402-ACA0-1DE0672DED1B}"/>
</file>

<file path=customXml/itemProps3.xml><?xml version="1.0" encoding="utf-8"?>
<ds:datastoreItem xmlns:ds="http://schemas.openxmlformats.org/officeDocument/2006/customXml" ds:itemID="{5E2220DA-5694-4572-89C4-CC34734BABF7}">
  <ds:schemaRefs>
    <ds:schemaRef ds:uri="http://schemas.microsoft.com/office/2006/metadata/properties"/>
    <ds:schemaRef ds:uri="http://schemas.microsoft.com/office/infopath/2007/PartnerControls"/>
    <ds:schemaRef ds:uri="df8918f3-caad-47bf-ac86-75fcafb5f6b2"/>
  </ds:schemaRefs>
</ds:datastoreItem>
</file>

<file path=docProps/app.xml><?xml version="1.0" encoding="utf-8"?>
<Properties xmlns="http://schemas.openxmlformats.org/officeDocument/2006/extended-properties" xmlns:vt="http://schemas.openxmlformats.org/officeDocument/2006/docPropsVTypes">
  <TotalTime>26962</TotalTime>
  <Words>4711</Words>
  <Application>Microsoft Office PowerPoint</Application>
  <PresentationFormat>Custom</PresentationFormat>
  <Paragraphs>928</Paragraphs>
  <Slides>63</Slides>
  <Notes>60</Notes>
  <HiddenSlides>0</HiddenSlides>
  <MMClips>0</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8" baseType="lpstr">
      <vt:lpstr>&amp;quot</vt:lpstr>
      <vt:lpstr>Arial</vt:lpstr>
      <vt:lpstr>Calibri</vt:lpstr>
      <vt:lpstr>Corbel</vt:lpstr>
      <vt:lpstr>Corbel Regular</vt:lpstr>
      <vt:lpstr>Gill Sans MT</vt:lpstr>
      <vt:lpstr>Helvetica</vt:lpstr>
      <vt:lpstr>Lato</vt:lpstr>
      <vt:lpstr>Lato Light</vt:lpstr>
      <vt:lpstr>latolight</vt:lpstr>
      <vt:lpstr>Segoe UI</vt:lpstr>
      <vt:lpstr>Verdana</vt:lpstr>
      <vt:lpstr>Wingdings</vt:lpstr>
      <vt:lpstr>Office Theme</vt:lpstr>
      <vt:lpstr>Bitmap Image</vt:lpstr>
      <vt:lpstr>PowerPoint Presentation</vt:lpstr>
      <vt:lpstr>Learning Objectives</vt:lpstr>
      <vt:lpstr>Navigation</vt:lpstr>
      <vt:lpstr>Who is Bioquell?</vt:lpstr>
      <vt:lpstr>Fun Facts About Bioquell</vt:lpstr>
      <vt:lpstr>Over 250 Years of Infection Control Experience</vt:lpstr>
      <vt:lpstr>Global Offices and Distributors</vt:lpstr>
      <vt:lpstr>Global Offices and Distributors</vt:lpstr>
      <vt:lpstr>Bioquell Partnerships</vt:lpstr>
      <vt:lpstr>Course Structure</vt:lpstr>
      <vt:lpstr>Course Structure</vt:lpstr>
      <vt:lpstr>Our Technology</vt:lpstr>
      <vt:lpstr>How does Bioquell HPV work?</vt:lpstr>
      <vt:lpstr>How does Bioquell HPV work?</vt:lpstr>
      <vt:lpstr>Hydrogen Peroxide Vapor Process</vt:lpstr>
      <vt:lpstr>Hydrogen Peroxide Vapor Process</vt:lpstr>
      <vt:lpstr>Hydrogen Peroxide Vapor Process</vt:lpstr>
      <vt:lpstr>Hydrogen Peroxide Vapor Process</vt:lpstr>
      <vt:lpstr>Hydrogen Peroxide Vapor Process</vt:lpstr>
      <vt:lpstr>Bioquell Applications</vt:lpstr>
      <vt:lpstr>Our Total Solutions</vt:lpstr>
      <vt:lpstr>Course Structure</vt:lpstr>
      <vt:lpstr>Systems for Rooms</vt:lpstr>
      <vt:lpstr>Systems for Rooms</vt:lpstr>
      <vt:lpstr>Systems for Rooms</vt:lpstr>
      <vt:lpstr>Systems for Rooms</vt:lpstr>
      <vt:lpstr>Systems for Rooms</vt:lpstr>
      <vt:lpstr>Systems for Rooms</vt:lpstr>
      <vt:lpstr>Course Structure</vt:lpstr>
      <vt:lpstr>Solutions for Healthcare</vt:lpstr>
      <vt:lpstr>Solutions for Healthcare</vt:lpstr>
      <vt:lpstr>Solutions for Healthcare</vt:lpstr>
      <vt:lpstr>Course Structure</vt:lpstr>
      <vt:lpstr>Rapid Bio Decontamination Service (RBDS)</vt:lpstr>
      <vt:lpstr>How Does Bioquell RBDS Works?</vt:lpstr>
      <vt:lpstr>Bioquell RBDS</vt:lpstr>
      <vt:lpstr>Bioquell RBDS</vt:lpstr>
      <vt:lpstr>RBDS Deployment</vt:lpstr>
      <vt:lpstr>Course Structure</vt:lpstr>
      <vt:lpstr>Equipment / Small Enclosure Decontamination</vt:lpstr>
      <vt:lpstr>Equipment Decontamination</vt:lpstr>
      <vt:lpstr>Equipment Decontamination</vt:lpstr>
      <vt:lpstr>Equipment Decontamination</vt:lpstr>
      <vt:lpstr>Equipment Decontamination</vt:lpstr>
      <vt:lpstr>Equipment Decontamination</vt:lpstr>
      <vt:lpstr>Equipment Decontamination</vt:lpstr>
      <vt:lpstr>Bioquell Enclosure Application</vt:lpstr>
      <vt:lpstr>Bioquell Enclosure Application</vt:lpstr>
      <vt:lpstr>Bioquell PORT II</vt:lpstr>
      <vt:lpstr>Course Structure</vt:lpstr>
      <vt:lpstr>The Bioquell Qube</vt:lpstr>
      <vt:lpstr>Qube Applications</vt:lpstr>
      <vt:lpstr>Unique Selling Points</vt:lpstr>
      <vt:lpstr>Unique Selling Points</vt:lpstr>
      <vt:lpstr>Course Structure</vt:lpstr>
      <vt:lpstr>Summary</vt:lpstr>
      <vt:lpstr>Summary</vt:lpstr>
      <vt:lpstr>Summary</vt:lpstr>
      <vt:lpstr>Summary</vt:lpstr>
      <vt:lpstr>Summary</vt:lpstr>
      <vt:lpstr>Summary</vt:lpstr>
      <vt:lpstr>Summary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B.Susmitha Reddy</dc:creator>
  <cp:lastModifiedBy>Ishwarya</cp:lastModifiedBy>
  <cp:revision>5063</cp:revision>
  <dcterms:created xsi:type="dcterms:W3CDTF">2017-09-21T06:25:38Z</dcterms:created>
  <dcterms:modified xsi:type="dcterms:W3CDTF">2020-09-05T10:04:02Z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0x010100B1EE1701B0CD9243AF0EE40EC6EEB628</vt:lpwstr>
  </property>
</Properties>
</file>